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3"/>
  </p:sldMasterIdLst>
  <p:notesMasterIdLst>
    <p:notesMasterId r:id="rId6"/>
  </p:notesMasterIdLst>
  <p:sldIdLst>
    <p:sldId id="344" r:id="rId4"/>
    <p:sldId id="362" r:id="rId5"/>
    <p:sldId id="363" r:id="rId7"/>
    <p:sldId id="364" r:id="rId8"/>
    <p:sldId id="365" r:id="rId9"/>
    <p:sldId id="366" r:id="rId10"/>
    <p:sldId id="367" r:id="rId11"/>
    <p:sldId id="368" r:id="rId12"/>
    <p:sldId id="369" r:id="rId13"/>
    <p:sldId id="370" r:id="rId14"/>
    <p:sldId id="371" r:id="rId15"/>
    <p:sldId id="372" r:id="rId16"/>
    <p:sldId id="373" r:id="rId17"/>
    <p:sldId id="374" r:id="rId18"/>
    <p:sldId id="375" r:id="rId19"/>
    <p:sldId id="376" r:id="rId20"/>
    <p:sldId id="377" r:id="rId21"/>
    <p:sldId id="378" r:id="rId22"/>
    <p:sldId id="379" r:id="rId23"/>
    <p:sldId id="380" r:id="rId24"/>
    <p:sldId id="381" r:id="rId25"/>
    <p:sldId id="382" r:id="rId26"/>
    <p:sldId id="383" r:id="rId27"/>
    <p:sldId id="384" r:id="rId28"/>
    <p:sldId id="385" r:id="rId29"/>
    <p:sldId id="386" r:id="rId30"/>
    <p:sldId id="387" r:id="rId31"/>
    <p:sldId id="388" r:id="rId32"/>
    <p:sldId id="389" r:id="rId33"/>
    <p:sldId id="390" r:id="rId34"/>
    <p:sldId id="391" r:id="rId35"/>
    <p:sldId id="392" r:id="rId36"/>
    <p:sldId id="393" r:id="rId37"/>
    <p:sldId id="395" r:id="rId38"/>
  </p:sldIdLst>
  <p:sldSz cx="12192000" cy="6858000"/>
  <p:notesSz cx="6858000" cy="9144000"/>
  <p:custDataLst>
    <p:tags r:id="rId42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E201A"/>
    <a:srgbClr val="5F5F5F"/>
    <a:srgbClr val="4872DC"/>
    <a:srgbClr val="009D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66" d="100"/>
          <a:sy n="66" d="100"/>
        </p:scale>
        <p:origin x="-72" y="-13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2" Type="http://schemas.openxmlformats.org/officeDocument/2006/relationships/tags" Target="tags/tag19.xml"/><Relationship Id="rId41" Type="http://schemas.openxmlformats.org/officeDocument/2006/relationships/tableStyles" Target="tableStyles.xml"/><Relationship Id="rId40" Type="http://schemas.openxmlformats.org/officeDocument/2006/relationships/viewProps" Target="viewProps.xml"/><Relationship Id="rId4" Type="http://schemas.openxmlformats.org/officeDocument/2006/relationships/slide" Target="slides/slide1.xml"/><Relationship Id="rId39" Type="http://schemas.openxmlformats.org/officeDocument/2006/relationships/presProps" Target="presProps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思源黑体 CN Medium" panose="020B0600000000000000" pitchFamily="34" charset="-122"/>
                <a:ea typeface="思源黑体 CN Medium" panose="020B06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思源黑体 CN Medium" panose="020B0600000000000000" pitchFamily="34" charset="-122"/>
                <a:ea typeface="思源黑体 CN Medium" panose="020B0600000000000000" pitchFamily="34" charset="-122"/>
              </a:defRPr>
            </a:lvl1pPr>
          </a:lstStyle>
          <a:p>
            <a:fld id="{7A328F29-D12B-40BE-AE92-EC314C1D10D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思源黑体 CN Medium" panose="020B0600000000000000" pitchFamily="34" charset="-122"/>
                <a:ea typeface="思源黑体 CN Medium" panose="020B06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思源黑体 CN Medium" panose="020B0600000000000000" pitchFamily="34" charset="-122"/>
                <a:ea typeface="思源黑体 CN Medium" panose="020B0600000000000000" pitchFamily="34" charset="-122"/>
              </a:defRPr>
            </a:lvl1pPr>
          </a:lstStyle>
          <a:p>
            <a:fld id="{4378F772-F16C-4511-A22F-B05C6045B4B3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思源黑体 CN Medium" panose="020B0600000000000000" pitchFamily="34" charset="-122"/>
        <a:ea typeface="思源黑体 CN Medium" panose="020B0600000000000000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思源黑体 CN Medium" panose="020B0600000000000000" pitchFamily="34" charset="-122"/>
        <a:ea typeface="思源黑体 CN Medium" panose="020B0600000000000000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思源黑体 CN Medium" panose="020B0600000000000000" pitchFamily="34" charset="-122"/>
        <a:ea typeface="思源黑体 CN Medium" panose="020B0600000000000000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思源黑体 CN Medium" panose="020B0600000000000000" pitchFamily="34" charset="-122"/>
        <a:ea typeface="思源黑体 CN Medium" panose="020B0600000000000000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思源黑体 CN Medium" panose="020B0600000000000000" pitchFamily="34" charset="-122"/>
        <a:ea typeface="思源黑体 CN Medium" panose="020B0600000000000000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4D6BBF-5419-4C20-8DF9-2C73AC51A600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CD64D-B72C-4FF8-85BB-4AA899BC1DF5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CD64D-B72C-4FF8-85BB-4AA899BC1DF5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CD64D-B72C-4FF8-85BB-4AA899BC1DF5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4D6BBF-5419-4C20-8DF9-2C73AC51A600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CD64D-B72C-4FF8-85BB-4AA899BC1DF5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CD64D-B72C-4FF8-85BB-4AA899BC1DF5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4D6BBF-5419-4C20-8DF9-2C73AC51A600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CD64D-B72C-4FF8-85BB-4AA899BC1DF5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CD64D-B72C-4FF8-85BB-4AA899BC1DF5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4D6BBF-5419-4C20-8DF9-2C73AC51A600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CD64D-B72C-4FF8-85BB-4AA899BC1DF5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CD64D-B72C-4FF8-85BB-4AA899BC1DF5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4D6BBF-5419-4C20-8DF9-2C73AC51A600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CD64D-B72C-4FF8-85BB-4AA899BC1DF5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5987810" y="10139509"/>
            <a:ext cx="96625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www.1ppt.com/xiazai/jihua/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www.1ppt.com/xiazai/jianli/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www.1ppt.com/xiazai/huibao/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9.xml"/><Relationship Id="rId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11" cstate="screen"/>
          <a:stretch>
            <a:fillRect/>
          </a:stretch>
        </p:blipFill>
        <p:spPr>
          <a:xfrm>
            <a:off x="1194" y="0"/>
            <a:ext cx="12189611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阿里巴巴普惠体 R" panose="00020600040101010101" pitchFamily="18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阿里巴巴普惠体 R" panose="00020600040101010101" pitchFamily="18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阿里巴巴普惠体 R" panose="00020600040101010101" pitchFamily="18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阿里巴巴普惠体 R" panose="00020600040101010101" pitchFamily="18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阿里巴巴普惠体 R" panose="00020600040101010101" pitchFamily="18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5.jpeg"/><Relationship Id="rId2" Type="http://schemas.openxmlformats.org/officeDocument/2006/relationships/tags" Target="../tags/tag18.xml"/><Relationship Id="rId1" Type="http://schemas.openxmlformats.org/officeDocument/2006/relationships/tags" Target="../tags/tag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8.jpeg"/><Relationship Id="rId2" Type="http://schemas.microsoft.com/office/2007/relationships/hdphoto" Target="../media/image17.wdp"/><Relationship Id="rId1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microsoft.com/office/2007/relationships/hdphoto" Target="../media/image17.wdp"/><Relationship Id="rId3" Type="http://schemas.openxmlformats.org/officeDocument/2006/relationships/image" Target="../media/image16.png"/><Relationship Id="rId2" Type="http://schemas.microsoft.com/office/2007/relationships/hdphoto" Target="../media/image20.wdp"/><Relationship Id="rId1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23.png"/><Relationship Id="rId6" Type="http://schemas.microsoft.com/office/2007/relationships/hdphoto" Target="../media/image22.wdp"/><Relationship Id="rId5" Type="http://schemas.openxmlformats.org/officeDocument/2006/relationships/image" Target="../media/image21.png"/><Relationship Id="rId4" Type="http://schemas.microsoft.com/office/2007/relationships/hdphoto" Target="../media/image17.wdp"/><Relationship Id="rId3" Type="http://schemas.openxmlformats.org/officeDocument/2006/relationships/image" Target="../media/image16.png"/><Relationship Id="rId2" Type="http://schemas.microsoft.com/office/2007/relationships/hdphoto" Target="../media/image20.wdp"/><Relationship Id="rId1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23.png"/><Relationship Id="rId6" Type="http://schemas.microsoft.com/office/2007/relationships/hdphoto" Target="../media/image22.wdp"/><Relationship Id="rId5" Type="http://schemas.openxmlformats.org/officeDocument/2006/relationships/image" Target="../media/image21.png"/><Relationship Id="rId4" Type="http://schemas.microsoft.com/office/2007/relationships/hdphoto" Target="../media/image17.wdp"/><Relationship Id="rId3" Type="http://schemas.openxmlformats.org/officeDocument/2006/relationships/image" Target="../media/image16.png"/><Relationship Id="rId2" Type="http://schemas.microsoft.com/office/2007/relationships/hdphoto" Target="../media/image20.wdp"/><Relationship Id="rId1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23.png"/><Relationship Id="rId6" Type="http://schemas.microsoft.com/office/2007/relationships/hdphoto" Target="../media/image22.wdp"/><Relationship Id="rId5" Type="http://schemas.openxmlformats.org/officeDocument/2006/relationships/image" Target="../media/image21.png"/><Relationship Id="rId4" Type="http://schemas.microsoft.com/office/2007/relationships/hdphoto" Target="../media/image17.wdp"/><Relationship Id="rId3" Type="http://schemas.openxmlformats.org/officeDocument/2006/relationships/image" Target="../media/image16.png"/><Relationship Id="rId2" Type="http://schemas.microsoft.com/office/2007/relationships/hdphoto" Target="../media/image20.wdp"/><Relationship Id="rId1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23.png"/><Relationship Id="rId6" Type="http://schemas.microsoft.com/office/2007/relationships/hdphoto" Target="../media/image22.wdp"/><Relationship Id="rId5" Type="http://schemas.openxmlformats.org/officeDocument/2006/relationships/image" Target="../media/image21.png"/><Relationship Id="rId4" Type="http://schemas.microsoft.com/office/2007/relationships/hdphoto" Target="../media/image17.wdp"/><Relationship Id="rId3" Type="http://schemas.openxmlformats.org/officeDocument/2006/relationships/image" Target="../media/image16.png"/><Relationship Id="rId2" Type="http://schemas.microsoft.com/office/2007/relationships/hdphoto" Target="../media/image20.wdp"/><Relationship Id="rId1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23.png"/><Relationship Id="rId6" Type="http://schemas.microsoft.com/office/2007/relationships/hdphoto" Target="../media/image22.wdp"/><Relationship Id="rId5" Type="http://schemas.openxmlformats.org/officeDocument/2006/relationships/image" Target="../media/image21.png"/><Relationship Id="rId4" Type="http://schemas.microsoft.com/office/2007/relationships/hdphoto" Target="../media/image17.wdp"/><Relationship Id="rId3" Type="http://schemas.openxmlformats.org/officeDocument/2006/relationships/image" Target="../media/image16.png"/><Relationship Id="rId2" Type="http://schemas.microsoft.com/office/2007/relationships/hdphoto" Target="../media/image20.wdp"/><Relationship Id="rId1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9" Type="http://schemas.microsoft.com/office/2007/relationships/hdphoto" Target="../media/image28.wdp"/><Relationship Id="rId8" Type="http://schemas.openxmlformats.org/officeDocument/2006/relationships/image" Target="../media/image27.png"/><Relationship Id="rId7" Type="http://schemas.openxmlformats.org/officeDocument/2006/relationships/image" Target="../media/image26.png"/><Relationship Id="rId6" Type="http://schemas.microsoft.com/office/2007/relationships/hdphoto" Target="../media/image22.wdp"/><Relationship Id="rId5" Type="http://schemas.openxmlformats.org/officeDocument/2006/relationships/image" Target="../media/image21.png"/><Relationship Id="rId4" Type="http://schemas.microsoft.com/office/2007/relationships/hdphoto" Target="../media/image17.wdp"/><Relationship Id="rId3" Type="http://schemas.openxmlformats.org/officeDocument/2006/relationships/image" Target="../media/image16.png"/><Relationship Id="rId2" Type="http://schemas.microsoft.com/office/2007/relationships/hdphoto" Target="../media/image25.wdp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23.png"/><Relationship Id="rId1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9" Type="http://schemas.microsoft.com/office/2007/relationships/hdphoto" Target="../media/image28.wdp"/><Relationship Id="rId8" Type="http://schemas.openxmlformats.org/officeDocument/2006/relationships/image" Target="../media/image27.png"/><Relationship Id="rId7" Type="http://schemas.openxmlformats.org/officeDocument/2006/relationships/image" Target="../media/image29.png"/><Relationship Id="rId6" Type="http://schemas.microsoft.com/office/2007/relationships/hdphoto" Target="../media/image22.wdp"/><Relationship Id="rId5" Type="http://schemas.openxmlformats.org/officeDocument/2006/relationships/image" Target="../media/image21.png"/><Relationship Id="rId4" Type="http://schemas.microsoft.com/office/2007/relationships/hdphoto" Target="../media/image17.wdp"/><Relationship Id="rId3" Type="http://schemas.openxmlformats.org/officeDocument/2006/relationships/image" Target="../media/image16.png"/><Relationship Id="rId2" Type="http://schemas.microsoft.com/office/2007/relationships/hdphoto" Target="../media/image25.wdp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23.png"/><Relationship Id="rId1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9" Type="http://schemas.microsoft.com/office/2007/relationships/hdphoto" Target="../media/image28.wdp"/><Relationship Id="rId8" Type="http://schemas.openxmlformats.org/officeDocument/2006/relationships/image" Target="../media/image27.png"/><Relationship Id="rId7" Type="http://schemas.openxmlformats.org/officeDocument/2006/relationships/image" Target="../media/image30.jpeg"/><Relationship Id="rId6" Type="http://schemas.microsoft.com/office/2007/relationships/hdphoto" Target="../media/image22.wdp"/><Relationship Id="rId5" Type="http://schemas.openxmlformats.org/officeDocument/2006/relationships/image" Target="../media/image21.png"/><Relationship Id="rId4" Type="http://schemas.microsoft.com/office/2007/relationships/hdphoto" Target="../media/image17.wdp"/><Relationship Id="rId3" Type="http://schemas.openxmlformats.org/officeDocument/2006/relationships/image" Target="../media/image16.png"/><Relationship Id="rId2" Type="http://schemas.microsoft.com/office/2007/relationships/hdphoto" Target="../media/image25.wdp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23.png"/><Relationship Id="rId1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9" Type="http://schemas.microsoft.com/office/2007/relationships/hdphoto" Target="../media/image28.wdp"/><Relationship Id="rId8" Type="http://schemas.openxmlformats.org/officeDocument/2006/relationships/image" Target="../media/image27.png"/><Relationship Id="rId7" Type="http://schemas.openxmlformats.org/officeDocument/2006/relationships/image" Target="../media/image31.jpeg"/><Relationship Id="rId6" Type="http://schemas.microsoft.com/office/2007/relationships/hdphoto" Target="../media/image22.wdp"/><Relationship Id="rId5" Type="http://schemas.openxmlformats.org/officeDocument/2006/relationships/image" Target="../media/image21.png"/><Relationship Id="rId4" Type="http://schemas.microsoft.com/office/2007/relationships/hdphoto" Target="../media/image17.wdp"/><Relationship Id="rId3" Type="http://schemas.openxmlformats.org/officeDocument/2006/relationships/image" Target="../media/image16.png"/><Relationship Id="rId2" Type="http://schemas.microsoft.com/office/2007/relationships/hdphoto" Target="../media/image25.wdp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23.png"/><Relationship Id="rId1" Type="http://schemas.openxmlformats.org/officeDocument/2006/relationships/image" Target="../media/image24.png"/></Relationships>
</file>

<file path=ppt/slides/_rels/slide28.xml.rels><?xml version="1.0" encoding="UTF-8" standalone="yes"?>
<Relationships xmlns="http://schemas.openxmlformats.org/package/2006/relationships"><Relationship Id="rId9" Type="http://schemas.microsoft.com/office/2007/relationships/hdphoto" Target="../media/image28.wdp"/><Relationship Id="rId8" Type="http://schemas.openxmlformats.org/officeDocument/2006/relationships/image" Target="../media/image27.png"/><Relationship Id="rId7" Type="http://schemas.openxmlformats.org/officeDocument/2006/relationships/image" Target="../media/image32.jpeg"/><Relationship Id="rId6" Type="http://schemas.microsoft.com/office/2007/relationships/hdphoto" Target="../media/image22.wdp"/><Relationship Id="rId5" Type="http://schemas.openxmlformats.org/officeDocument/2006/relationships/image" Target="../media/image21.png"/><Relationship Id="rId4" Type="http://schemas.microsoft.com/office/2007/relationships/hdphoto" Target="../media/image17.wdp"/><Relationship Id="rId3" Type="http://schemas.openxmlformats.org/officeDocument/2006/relationships/image" Target="../media/image16.png"/><Relationship Id="rId2" Type="http://schemas.microsoft.com/office/2007/relationships/hdphoto" Target="../media/image25.wdp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23.png"/><Relationship Id="rId1" Type="http://schemas.openxmlformats.org/officeDocument/2006/relationships/image" Target="../media/image24.png"/></Relationships>
</file>

<file path=ppt/slides/_rels/slide29.xml.rels><?xml version="1.0" encoding="UTF-8" standalone="yes"?>
<Relationships xmlns="http://schemas.openxmlformats.org/package/2006/relationships"><Relationship Id="rId9" Type="http://schemas.openxmlformats.org/officeDocument/2006/relationships/image" Target="../media/image23.png"/><Relationship Id="rId8" Type="http://schemas.microsoft.com/office/2007/relationships/hdphoto" Target="../media/image28.wdp"/><Relationship Id="rId7" Type="http://schemas.openxmlformats.org/officeDocument/2006/relationships/image" Target="../media/image27.png"/><Relationship Id="rId6" Type="http://schemas.microsoft.com/office/2007/relationships/hdphoto" Target="../media/image22.wdp"/><Relationship Id="rId5" Type="http://schemas.openxmlformats.org/officeDocument/2006/relationships/image" Target="../media/image21.png"/><Relationship Id="rId4" Type="http://schemas.microsoft.com/office/2007/relationships/hdphoto" Target="../media/image17.wdp"/><Relationship Id="rId3" Type="http://schemas.openxmlformats.org/officeDocument/2006/relationships/image" Target="../media/image16.png"/><Relationship Id="rId2" Type="http://schemas.microsoft.com/office/2007/relationships/hdphoto" Target="../media/image25.wdp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9" Type="http://schemas.openxmlformats.org/officeDocument/2006/relationships/image" Target="../media/image33.jpeg"/><Relationship Id="rId8" Type="http://schemas.microsoft.com/office/2007/relationships/hdphoto" Target="../media/image28.wdp"/><Relationship Id="rId7" Type="http://schemas.openxmlformats.org/officeDocument/2006/relationships/image" Target="../media/image27.png"/><Relationship Id="rId6" Type="http://schemas.microsoft.com/office/2007/relationships/hdphoto" Target="../media/image22.wdp"/><Relationship Id="rId5" Type="http://schemas.openxmlformats.org/officeDocument/2006/relationships/image" Target="../media/image21.png"/><Relationship Id="rId4" Type="http://schemas.microsoft.com/office/2007/relationships/hdphoto" Target="../media/image17.wdp"/><Relationship Id="rId3" Type="http://schemas.openxmlformats.org/officeDocument/2006/relationships/image" Target="../media/image16.png"/><Relationship Id="rId2" Type="http://schemas.microsoft.com/office/2007/relationships/hdphoto" Target="../media/image25.wdp"/><Relationship Id="rId13" Type="http://schemas.openxmlformats.org/officeDocument/2006/relationships/slideLayout" Target="../slideLayouts/slideLayout1.xml"/><Relationship Id="rId12" Type="http://schemas.openxmlformats.org/officeDocument/2006/relationships/image" Target="../media/image23.png"/><Relationship Id="rId11" Type="http://schemas.openxmlformats.org/officeDocument/2006/relationships/image" Target="../media/image35.jpeg"/><Relationship Id="rId10" Type="http://schemas.openxmlformats.org/officeDocument/2006/relationships/image" Target="../media/image34.jpeg"/><Relationship Id="rId1" Type="http://schemas.openxmlformats.org/officeDocument/2006/relationships/image" Target="../media/image24.png"/></Relationships>
</file>

<file path=ppt/slides/_rels/slide3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23.png"/><Relationship Id="rId7" Type="http://schemas.openxmlformats.org/officeDocument/2006/relationships/image" Target="../media/image38.png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microsoft.com/office/2007/relationships/hdphoto" Target="../media/image17.wdp"/><Relationship Id="rId3" Type="http://schemas.openxmlformats.org/officeDocument/2006/relationships/image" Target="../media/image16.png"/><Relationship Id="rId2" Type="http://schemas.microsoft.com/office/2007/relationships/hdphoto" Target="../media/image20.wdp"/><Relationship Id="rId1" Type="http://schemas.openxmlformats.org/officeDocument/2006/relationships/image" Target="../media/image19.png"/></Relationships>
</file>

<file path=ppt/slides/_rels/slide3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23.png"/><Relationship Id="rId7" Type="http://schemas.openxmlformats.org/officeDocument/2006/relationships/image" Target="../media/image39.png"/><Relationship Id="rId6" Type="http://schemas.microsoft.com/office/2007/relationships/hdphoto" Target="../media/image22.wdp"/><Relationship Id="rId5" Type="http://schemas.openxmlformats.org/officeDocument/2006/relationships/image" Target="../media/image21.png"/><Relationship Id="rId4" Type="http://schemas.microsoft.com/office/2007/relationships/hdphoto" Target="../media/image17.wdp"/><Relationship Id="rId3" Type="http://schemas.openxmlformats.org/officeDocument/2006/relationships/image" Target="../media/image16.png"/><Relationship Id="rId2" Type="http://schemas.microsoft.com/office/2007/relationships/hdphoto" Target="../media/image20.wdp"/><Relationship Id="rId1" Type="http://schemas.openxmlformats.org/officeDocument/2006/relationships/image" Target="../media/image1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0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image" Target="../media/image8.jpeg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image" Target="../media/image7.jpeg"/><Relationship Id="rId22" Type="http://schemas.openxmlformats.org/officeDocument/2006/relationships/notesSlide" Target="../notesSlides/notesSlide6.xml"/><Relationship Id="rId21" Type="http://schemas.openxmlformats.org/officeDocument/2006/relationships/slideLayout" Target="../slideLayouts/slideLayout2.xml"/><Relationship Id="rId20" Type="http://schemas.openxmlformats.org/officeDocument/2006/relationships/tags" Target="../tags/tag16.xml"/><Relationship Id="rId2" Type="http://schemas.openxmlformats.org/officeDocument/2006/relationships/tags" Target="../tags/tag2.xml"/><Relationship Id="rId19" Type="http://schemas.openxmlformats.org/officeDocument/2006/relationships/tags" Target="../tags/tag15.xml"/><Relationship Id="rId18" Type="http://schemas.openxmlformats.org/officeDocument/2006/relationships/tags" Target="../tags/tag14.xml"/><Relationship Id="rId17" Type="http://schemas.openxmlformats.org/officeDocument/2006/relationships/tags" Target="../tags/tag13.xml"/><Relationship Id="rId16" Type="http://schemas.openxmlformats.org/officeDocument/2006/relationships/tags" Target="../tags/tag12.xml"/><Relationship Id="rId15" Type="http://schemas.openxmlformats.org/officeDocument/2006/relationships/tags" Target="../tags/tag11.xml"/><Relationship Id="rId14" Type="http://schemas.openxmlformats.org/officeDocument/2006/relationships/tags" Target="../tags/tag10.xml"/><Relationship Id="rId13" Type="http://schemas.openxmlformats.org/officeDocument/2006/relationships/image" Target="../media/image10.jpeg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image" Target="../media/image9.jpeg"/><Relationship Id="rId1" Type="http://schemas.openxmlformats.org/officeDocument/2006/relationships/tags" Target="../tags/tag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54"/>
            <a:ext cx="12192000" cy="685749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819373" y="1103600"/>
            <a:ext cx="8553254" cy="493457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018271" y="4903857"/>
            <a:ext cx="6155458" cy="39878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 smtClean="0">
                <a:solidFill>
                  <a:schemeClr val="accent1"/>
                </a:solidFill>
                <a:cs typeface="+mn-ea"/>
                <a:sym typeface="+mn-lt"/>
              </a:rPr>
              <a:t>时</a:t>
            </a:r>
            <a:r>
              <a:rPr lang="zh-CN" altLang="en-US" sz="2000" dirty="0">
                <a:solidFill>
                  <a:schemeClr val="accent1"/>
                </a:solidFill>
                <a:cs typeface="+mn-ea"/>
                <a:sym typeface="+mn-lt"/>
              </a:rPr>
              <a:t>间</a:t>
            </a:r>
            <a:r>
              <a:rPr lang="zh-CN" altLang="en-US" sz="2000" dirty="0" smtClean="0">
                <a:solidFill>
                  <a:schemeClr val="accent1"/>
                </a:solidFill>
                <a:cs typeface="+mn-ea"/>
                <a:sym typeface="+mn-lt"/>
              </a:rPr>
              <a:t>：</a:t>
            </a:r>
            <a:r>
              <a:rPr lang="en-US" altLang="zh-CN" sz="2000" dirty="0" smtClean="0">
                <a:solidFill>
                  <a:schemeClr val="accent1"/>
                </a:solidFill>
                <a:cs typeface="+mn-ea"/>
                <a:sym typeface="+mn-lt"/>
              </a:rPr>
              <a:t>2030</a:t>
            </a:r>
            <a:r>
              <a:rPr lang="zh-CN" altLang="en-US" sz="2000" dirty="0" smtClean="0">
                <a:solidFill>
                  <a:schemeClr val="accent1"/>
                </a:solidFill>
                <a:cs typeface="+mn-ea"/>
                <a:sym typeface="+mn-lt"/>
              </a:rPr>
              <a:t>年</a:t>
            </a:r>
            <a:r>
              <a:rPr lang="en-US" altLang="zh-CN" sz="2000" dirty="0" smtClean="0">
                <a:solidFill>
                  <a:schemeClr val="accent1"/>
                </a:solidFill>
                <a:cs typeface="+mn-ea"/>
                <a:sym typeface="+mn-lt"/>
              </a:rPr>
              <a:t>12</a:t>
            </a:r>
            <a:r>
              <a:rPr lang="zh-CN" altLang="en-US" sz="2000" dirty="0" smtClean="0">
                <a:solidFill>
                  <a:schemeClr val="accent1"/>
                </a:solidFill>
                <a:cs typeface="+mn-ea"/>
                <a:sym typeface="+mn-lt"/>
              </a:rPr>
              <a:t>月</a:t>
            </a:r>
            <a:r>
              <a:rPr lang="zh-CN" altLang="en-US" sz="2000" dirty="0">
                <a:solidFill>
                  <a:schemeClr val="accent1"/>
                </a:solidFill>
                <a:cs typeface="+mn-ea"/>
                <a:sym typeface="+mn-lt"/>
              </a:rPr>
              <a:t>　  汇报人</a:t>
            </a:r>
            <a:r>
              <a:rPr lang="zh-CN" altLang="en-US" sz="2000" dirty="0" smtClean="0">
                <a:solidFill>
                  <a:schemeClr val="accent1"/>
                </a:solidFill>
                <a:cs typeface="+mn-ea"/>
                <a:sym typeface="+mn-lt"/>
              </a:rPr>
              <a:t>：</a:t>
            </a:r>
            <a:r>
              <a:rPr lang="en-US" sz="2000" dirty="0" smtClean="0">
                <a:solidFill>
                  <a:schemeClr val="accent1"/>
                </a:solidFill>
                <a:cs typeface="+mn-ea"/>
                <a:sym typeface="+mn-lt"/>
              </a:rPr>
              <a:t>xxxxxx</a:t>
            </a:r>
            <a:endParaRPr lang="en-US" sz="20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861398" y="4114584"/>
            <a:ext cx="7730402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适用</a:t>
            </a:r>
            <a:r>
              <a:rPr lang="zh-CN" altLang="en-US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于企业年会</a:t>
            </a:r>
            <a:r>
              <a:rPr lang="en-US" altLang="zh-CN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/</a:t>
            </a:r>
            <a:r>
              <a:rPr lang="zh-CN" altLang="en-US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颁奖盛典</a:t>
            </a:r>
            <a:r>
              <a:rPr lang="en-US" altLang="zh-CN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/</a:t>
            </a:r>
            <a:r>
              <a:rPr lang="zh-CN" altLang="en-US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表彰大会</a:t>
            </a:r>
            <a:r>
              <a:rPr lang="en-US" altLang="zh-CN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/</a:t>
            </a:r>
            <a:r>
              <a:rPr lang="zh-CN" altLang="en-US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活</a:t>
            </a:r>
            <a:r>
              <a:rPr lang="zh-CN" altLang="en-US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动策划 </a:t>
            </a:r>
            <a:endParaRPr lang="zh-CN" altLang="en-US" sz="28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组合 59"/>
          <p:cNvGrpSpPr/>
          <p:nvPr/>
        </p:nvGrpSpPr>
        <p:grpSpPr>
          <a:xfrm>
            <a:off x="4066552" y="2553395"/>
            <a:ext cx="4052549" cy="2229094"/>
            <a:chOff x="3051503" y="2058720"/>
            <a:chExt cx="3040995" cy="1672691"/>
          </a:xfrm>
        </p:grpSpPr>
        <p:sp>
          <p:nvSpPr>
            <p:cNvPr id="62" name="Line 26"/>
            <p:cNvSpPr>
              <a:spLocks noChangeShapeType="1"/>
            </p:cNvSpPr>
            <p:nvPr/>
          </p:nvSpPr>
          <p:spPr bwMode="auto">
            <a:xfrm flipH="1">
              <a:off x="3122760" y="2515574"/>
              <a:ext cx="645051" cy="212188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prstDash val="sysDot"/>
              <a:round/>
              <a:tailEnd type="oval" w="lg" len="lg"/>
            </a:ln>
          </p:spPr>
          <p:txBody>
            <a:bodyPr/>
            <a:lstStyle/>
            <a:p>
              <a:pPr>
                <a:defRPr/>
              </a:pPr>
              <a:endParaRPr lang="en-US" sz="2485" dirty="0">
                <a:ln>
                  <a:solidFill>
                    <a:srgbClr val="000000">
                      <a:lumMod val="85000"/>
                      <a:lumOff val="15000"/>
                    </a:srgbClr>
                  </a:solidFill>
                </a:ln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61" name="Line 26"/>
            <p:cNvSpPr>
              <a:spLocks noChangeShapeType="1"/>
            </p:cNvSpPr>
            <p:nvPr/>
          </p:nvSpPr>
          <p:spPr bwMode="auto">
            <a:xfrm rot="5400000">
              <a:off x="3414431" y="1695792"/>
              <a:ext cx="0" cy="725855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prstDash val="sysDot"/>
              <a:round/>
              <a:tailEnd type="oval" w="lg" len="lg"/>
            </a:ln>
          </p:spPr>
          <p:txBody>
            <a:bodyPr/>
            <a:lstStyle/>
            <a:p>
              <a:pPr>
                <a:defRPr/>
              </a:pPr>
              <a:endParaRPr lang="en-US" sz="2485" dirty="0">
                <a:ln>
                  <a:solidFill>
                    <a:srgbClr val="000000">
                      <a:lumMod val="85000"/>
                      <a:lumOff val="15000"/>
                    </a:srgbClr>
                  </a:solidFill>
                </a:ln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63" name="Line 26"/>
            <p:cNvSpPr>
              <a:spLocks noChangeShapeType="1"/>
            </p:cNvSpPr>
            <p:nvPr/>
          </p:nvSpPr>
          <p:spPr bwMode="auto">
            <a:xfrm flipH="1">
              <a:off x="3581086" y="2883717"/>
              <a:ext cx="510312" cy="526226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prstDash val="sysDot"/>
              <a:round/>
              <a:tailEnd type="oval" w="lg" len="lg"/>
            </a:ln>
          </p:spPr>
          <p:txBody>
            <a:bodyPr/>
            <a:lstStyle/>
            <a:p>
              <a:pPr>
                <a:defRPr/>
              </a:pPr>
              <a:endParaRPr lang="en-US" sz="2485" dirty="0">
                <a:ln>
                  <a:solidFill>
                    <a:srgbClr val="000000">
                      <a:lumMod val="85000"/>
                      <a:lumOff val="15000"/>
                    </a:srgbClr>
                  </a:solidFill>
                </a:ln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64" name="Line 26"/>
            <p:cNvSpPr>
              <a:spLocks noChangeShapeType="1"/>
            </p:cNvSpPr>
            <p:nvPr/>
          </p:nvSpPr>
          <p:spPr bwMode="auto">
            <a:xfrm flipH="1">
              <a:off x="4527557" y="3020581"/>
              <a:ext cx="11670" cy="71083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prstDash val="sysDot"/>
              <a:round/>
              <a:tailEnd type="oval" w="lg" len="lg"/>
            </a:ln>
          </p:spPr>
          <p:txBody>
            <a:bodyPr/>
            <a:lstStyle/>
            <a:p>
              <a:pPr>
                <a:defRPr/>
              </a:pPr>
              <a:endParaRPr lang="en-US" sz="2485" dirty="0">
                <a:ln>
                  <a:solidFill>
                    <a:srgbClr val="000000">
                      <a:lumMod val="95000"/>
                      <a:lumOff val="5000"/>
                    </a:srgbClr>
                  </a:solidFill>
                </a:ln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65" name="Line 26"/>
            <p:cNvSpPr>
              <a:spLocks noChangeShapeType="1"/>
            </p:cNvSpPr>
            <p:nvPr/>
          </p:nvSpPr>
          <p:spPr bwMode="auto">
            <a:xfrm rot="16200000" flipH="1">
              <a:off x="5729571" y="1695793"/>
              <a:ext cx="0" cy="725855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prstDash val="sysDot"/>
              <a:round/>
              <a:tailEnd type="oval" w="lg" len="lg"/>
            </a:ln>
          </p:spPr>
          <p:txBody>
            <a:bodyPr/>
            <a:lstStyle/>
            <a:p>
              <a:pPr>
                <a:defRPr/>
              </a:pPr>
              <a:endParaRPr lang="en-US" sz="2485" dirty="0">
                <a:ln>
                  <a:solidFill>
                    <a:srgbClr val="000000">
                      <a:lumMod val="85000"/>
                      <a:lumOff val="15000"/>
                    </a:srgbClr>
                  </a:solidFill>
                </a:ln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66" name="Line 26"/>
            <p:cNvSpPr>
              <a:spLocks noChangeShapeType="1"/>
            </p:cNvSpPr>
            <p:nvPr/>
          </p:nvSpPr>
          <p:spPr bwMode="auto">
            <a:xfrm>
              <a:off x="5334336" y="2515574"/>
              <a:ext cx="645051" cy="212188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prstDash val="sysDot"/>
              <a:round/>
              <a:tailEnd type="oval" w="lg" len="lg"/>
            </a:ln>
          </p:spPr>
          <p:txBody>
            <a:bodyPr/>
            <a:lstStyle/>
            <a:p>
              <a:pPr>
                <a:defRPr/>
              </a:pPr>
              <a:endParaRPr lang="en-US" sz="2485" dirty="0">
                <a:ln>
                  <a:solidFill>
                    <a:srgbClr val="000000">
                      <a:lumMod val="85000"/>
                      <a:lumOff val="15000"/>
                    </a:srgbClr>
                  </a:solidFill>
                </a:ln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67" name="Line 26"/>
            <p:cNvSpPr>
              <a:spLocks noChangeShapeType="1"/>
            </p:cNvSpPr>
            <p:nvPr/>
          </p:nvSpPr>
          <p:spPr bwMode="auto">
            <a:xfrm>
              <a:off x="5043283" y="2883717"/>
              <a:ext cx="510312" cy="526226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prstDash val="sysDot"/>
              <a:round/>
              <a:tailEnd type="oval" w="lg" len="lg"/>
            </a:ln>
          </p:spPr>
          <p:txBody>
            <a:bodyPr/>
            <a:lstStyle/>
            <a:p>
              <a:pPr>
                <a:defRPr/>
              </a:pPr>
              <a:endParaRPr lang="en-US" sz="2485" dirty="0">
                <a:ln>
                  <a:solidFill>
                    <a:srgbClr val="000000">
                      <a:lumMod val="85000"/>
                      <a:lumOff val="15000"/>
                    </a:srgbClr>
                  </a:solidFill>
                </a:ln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03" name="椭圆 102"/>
          <p:cNvSpPr/>
          <p:nvPr/>
        </p:nvSpPr>
        <p:spPr>
          <a:xfrm flipH="1">
            <a:off x="7747054" y="2107084"/>
            <a:ext cx="637743" cy="637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85">
              <a:solidFill>
                <a:srgbClr val="FDC773"/>
              </a:solidFill>
              <a:cs typeface="+mn-ea"/>
              <a:sym typeface="+mn-lt"/>
            </a:endParaRPr>
          </a:p>
        </p:txBody>
      </p:sp>
      <p:sp>
        <p:nvSpPr>
          <p:cNvPr id="102" name="椭圆 101"/>
          <p:cNvSpPr/>
          <p:nvPr/>
        </p:nvSpPr>
        <p:spPr>
          <a:xfrm flipH="1">
            <a:off x="7649744" y="3131268"/>
            <a:ext cx="637743" cy="637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85">
              <a:solidFill>
                <a:srgbClr val="FDC773"/>
              </a:solidFill>
              <a:cs typeface="+mn-ea"/>
              <a:sym typeface="+mn-lt"/>
            </a:endParaRPr>
          </a:p>
        </p:txBody>
      </p:sp>
      <p:sp>
        <p:nvSpPr>
          <p:cNvPr id="101" name="椭圆 100"/>
          <p:cNvSpPr/>
          <p:nvPr/>
        </p:nvSpPr>
        <p:spPr>
          <a:xfrm>
            <a:off x="4393197" y="4104729"/>
            <a:ext cx="637743" cy="637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85">
              <a:solidFill>
                <a:srgbClr val="FDC773"/>
              </a:solidFill>
              <a:cs typeface="+mn-ea"/>
              <a:sym typeface="+mn-lt"/>
            </a:endParaRPr>
          </a:p>
        </p:txBody>
      </p:sp>
      <p:sp>
        <p:nvSpPr>
          <p:cNvPr id="7" name="标题 6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>
                <a:solidFill>
                  <a:schemeClr val="lt1">
                    <a:lumMod val="10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完成项目汇总</a:t>
            </a:r>
            <a:endParaRPr lang="zh-CN" altLang="en-US" dirty="0">
              <a:solidFill>
                <a:schemeClr val="lt1">
                  <a:lumMod val="10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9" name="Freeform 42"/>
          <p:cNvSpPr/>
          <p:nvPr/>
        </p:nvSpPr>
        <p:spPr bwMode="auto">
          <a:xfrm>
            <a:off x="5019009" y="1701708"/>
            <a:ext cx="2147635" cy="2146223"/>
          </a:xfrm>
          <a:custGeom>
            <a:avLst/>
            <a:gdLst>
              <a:gd name="T0" fmla="*/ 720 w 720"/>
              <a:gd name="T1" fmla="*/ 360 h 720"/>
              <a:gd name="T2" fmla="*/ 712 w 720"/>
              <a:gd name="T3" fmla="*/ 432 h 720"/>
              <a:gd name="T4" fmla="*/ 691 w 720"/>
              <a:gd name="T5" fmla="*/ 500 h 720"/>
              <a:gd name="T6" fmla="*/ 659 w 720"/>
              <a:gd name="T7" fmla="*/ 561 h 720"/>
              <a:gd name="T8" fmla="*/ 614 w 720"/>
              <a:gd name="T9" fmla="*/ 614 h 720"/>
              <a:gd name="T10" fmla="*/ 561 w 720"/>
              <a:gd name="T11" fmla="*/ 659 h 720"/>
              <a:gd name="T12" fmla="*/ 500 w 720"/>
              <a:gd name="T13" fmla="*/ 691 h 720"/>
              <a:gd name="T14" fmla="*/ 432 w 720"/>
              <a:gd name="T15" fmla="*/ 712 h 720"/>
              <a:gd name="T16" fmla="*/ 360 w 720"/>
              <a:gd name="T17" fmla="*/ 720 h 720"/>
              <a:gd name="T18" fmla="*/ 323 w 720"/>
              <a:gd name="T19" fmla="*/ 718 h 720"/>
              <a:gd name="T20" fmla="*/ 253 w 720"/>
              <a:gd name="T21" fmla="*/ 704 h 720"/>
              <a:gd name="T22" fmla="*/ 188 w 720"/>
              <a:gd name="T23" fmla="*/ 676 h 720"/>
              <a:gd name="T24" fmla="*/ 132 w 720"/>
              <a:gd name="T25" fmla="*/ 638 h 720"/>
              <a:gd name="T26" fmla="*/ 82 w 720"/>
              <a:gd name="T27" fmla="*/ 588 h 720"/>
              <a:gd name="T28" fmla="*/ 44 w 720"/>
              <a:gd name="T29" fmla="*/ 532 h 720"/>
              <a:gd name="T30" fmla="*/ 16 w 720"/>
              <a:gd name="T31" fmla="*/ 468 h 720"/>
              <a:gd name="T32" fmla="*/ 2 w 720"/>
              <a:gd name="T33" fmla="*/ 397 h 720"/>
              <a:gd name="T34" fmla="*/ 0 w 720"/>
              <a:gd name="T35" fmla="*/ 360 h 720"/>
              <a:gd name="T36" fmla="*/ 8 w 720"/>
              <a:gd name="T37" fmla="*/ 288 h 720"/>
              <a:gd name="T38" fmla="*/ 29 w 720"/>
              <a:gd name="T39" fmla="*/ 220 h 720"/>
              <a:gd name="T40" fmla="*/ 61 w 720"/>
              <a:gd name="T41" fmla="*/ 159 h 720"/>
              <a:gd name="T42" fmla="*/ 106 w 720"/>
              <a:gd name="T43" fmla="*/ 106 h 720"/>
              <a:gd name="T44" fmla="*/ 159 w 720"/>
              <a:gd name="T45" fmla="*/ 61 h 720"/>
              <a:gd name="T46" fmla="*/ 220 w 720"/>
              <a:gd name="T47" fmla="*/ 29 h 720"/>
              <a:gd name="T48" fmla="*/ 288 w 720"/>
              <a:gd name="T49" fmla="*/ 8 h 720"/>
              <a:gd name="T50" fmla="*/ 360 w 720"/>
              <a:gd name="T51" fmla="*/ 0 h 720"/>
              <a:gd name="T52" fmla="*/ 397 w 720"/>
              <a:gd name="T53" fmla="*/ 2 h 720"/>
              <a:gd name="T54" fmla="*/ 468 w 720"/>
              <a:gd name="T55" fmla="*/ 16 h 720"/>
              <a:gd name="T56" fmla="*/ 532 w 720"/>
              <a:gd name="T57" fmla="*/ 44 h 720"/>
              <a:gd name="T58" fmla="*/ 588 w 720"/>
              <a:gd name="T59" fmla="*/ 82 h 720"/>
              <a:gd name="T60" fmla="*/ 638 w 720"/>
              <a:gd name="T61" fmla="*/ 132 h 720"/>
              <a:gd name="T62" fmla="*/ 676 w 720"/>
              <a:gd name="T63" fmla="*/ 188 h 720"/>
              <a:gd name="T64" fmla="*/ 704 w 720"/>
              <a:gd name="T65" fmla="*/ 252 h 720"/>
              <a:gd name="T66" fmla="*/ 718 w 720"/>
              <a:gd name="T67" fmla="*/ 323 h 720"/>
              <a:gd name="T68" fmla="*/ 720 w 720"/>
              <a:gd name="T69" fmla="*/ 360 h 72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720"/>
              <a:gd name="T106" fmla="*/ 0 h 720"/>
              <a:gd name="T107" fmla="*/ 720 w 720"/>
              <a:gd name="T108" fmla="*/ 720 h 72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720" h="720">
                <a:moveTo>
                  <a:pt x="720" y="360"/>
                </a:moveTo>
                <a:lnTo>
                  <a:pt x="720" y="360"/>
                </a:lnTo>
                <a:lnTo>
                  <a:pt x="718" y="397"/>
                </a:lnTo>
                <a:lnTo>
                  <a:pt x="712" y="432"/>
                </a:lnTo>
                <a:lnTo>
                  <a:pt x="704" y="468"/>
                </a:lnTo>
                <a:lnTo>
                  <a:pt x="691" y="500"/>
                </a:lnTo>
                <a:lnTo>
                  <a:pt x="676" y="532"/>
                </a:lnTo>
                <a:lnTo>
                  <a:pt x="659" y="561"/>
                </a:lnTo>
                <a:lnTo>
                  <a:pt x="638" y="588"/>
                </a:lnTo>
                <a:lnTo>
                  <a:pt x="614" y="614"/>
                </a:lnTo>
                <a:lnTo>
                  <a:pt x="588" y="638"/>
                </a:lnTo>
                <a:lnTo>
                  <a:pt x="561" y="659"/>
                </a:lnTo>
                <a:lnTo>
                  <a:pt x="532" y="676"/>
                </a:lnTo>
                <a:lnTo>
                  <a:pt x="500" y="691"/>
                </a:lnTo>
                <a:lnTo>
                  <a:pt x="468" y="704"/>
                </a:lnTo>
                <a:lnTo>
                  <a:pt x="432" y="712"/>
                </a:lnTo>
                <a:lnTo>
                  <a:pt x="397" y="718"/>
                </a:lnTo>
                <a:lnTo>
                  <a:pt x="360" y="720"/>
                </a:lnTo>
                <a:lnTo>
                  <a:pt x="323" y="718"/>
                </a:lnTo>
                <a:lnTo>
                  <a:pt x="288" y="712"/>
                </a:lnTo>
                <a:lnTo>
                  <a:pt x="253" y="704"/>
                </a:lnTo>
                <a:lnTo>
                  <a:pt x="220" y="691"/>
                </a:lnTo>
                <a:lnTo>
                  <a:pt x="188" y="676"/>
                </a:lnTo>
                <a:lnTo>
                  <a:pt x="159" y="659"/>
                </a:lnTo>
                <a:lnTo>
                  <a:pt x="132" y="638"/>
                </a:lnTo>
                <a:lnTo>
                  <a:pt x="106" y="614"/>
                </a:lnTo>
                <a:lnTo>
                  <a:pt x="82" y="588"/>
                </a:lnTo>
                <a:lnTo>
                  <a:pt x="61" y="561"/>
                </a:lnTo>
                <a:lnTo>
                  <a:pt x="44" y="532"/>
                </a:lnTo>
                <a:lnTo>
                  <a:pt x="29" y="500"/>
                </a:lnTo>
                <a:lnTo>
                  <a:pt x="16" y="468"/>
                </a:lnTo>
                <a:lnTo>
                  <a:pt x="8" y="432"/>
                </a:lnTo>
                <a:lnTo>
                  <a:pt x="2" y="397"/>
                </a:lnTo>
                <a:lnTo>
                  <a:pt x="0" y="360"/>
                </a:lnTo>
                <a:lnTo>
                  <a:pt x="2" y="323"/>
                </a:lnTo>
                <a:lnTo>
                  <a:pt x="8" y="288"/>
                </a:lnTo>
                <a:lnTo>
                  <a:pt x="16" y="252"/>
                </a:lnTo>
                <a:lnTo>
                  <a:pt x="29" y="220"/>
                </a:lnTo>
                <a:lnTo>
                  <a:pt x="44" y="188"/>
                </a:lnTo>
                <a:lnTo>
                  <a:pt x="61" y="159"/>
                </a:lnTo>
                <a:lnTo>
                  <a:pt x="82" y="132"/>
                </a:lnTo>
                <a:lnTo>
                  <a:pt x="106" y="106"/>
                </a:lnTo>
                <a:lnTo>
                  <a:pt x="132" y="82"/>
                </a:lnTo>
                <a:lnTo>
                  <a:pt x="159" y="61"/>
                </a:lnTo>
                <a:lnTo>
                  <a:pt x="188" y="44"/>
                </a:lnTo>
                <a:lnTo>
                  <a:pt x="220" y="29"/>
                </a:lnTo>
                <a:lnTo>
                  <a:pt x="253" y="16"/>
                </a:lnTo>
                <a:lnTo>
                  <a:pt x="288" y="8"/>
                </a:lnTo>
                <a:lnTo>
                  <a:pt x="323" y="2"/>
                </a:lnTo>
                <a:lnTo>
                  <a:pt x="360" y="0"/>
                </a:lnTo>
                <a:lnTo>
                  <a:pt x="397" y="2"/>
                </a:lnTo>
                <a:lnTo>
                  <a:pt x="432" y="8"/>
                </a:lnTo>
                <a:lnTo>
                  <a:pt x="468" y="16"/>
                </a:lnTo>
                <a:lnTo>
                  <a:pt x="500" y="29"/>
                </a:lnTo>
                <a:lnTo>
                  <a:pt x="532" y="44"/>
                </a:lnTo>
                <a:lnTo>
                  <a:pt x="561" y="61"/>
                </a:lnTo>
                <a:lnTo>
                  <a:pt x="588" y="82"/>
                </a:lnTo>
                <a:lnTo>
                  <a:pt x="614" y="106"/>
                </a:lnTo>
                <a:lnTo>
                  <a:pt x="638" y="132"/>
                </a:lnTo>
                <a:lnTo>
                  <a:pt x="659" y="159"/>
                </a:lnTo>
                <a:lnTo>
                  <a:pt x="676" y="188"/>
                </a:lnTo>
                <a:lnTo>
                  <a:pt x="691" y="220"/>
                </a:lnTo>
                <a:lnTo>
                  <a:pt x="704" y="252"/>
                </a:lnTo>
                <a:lnTo>
                  <a:pt x="712" y="288"/>
                </a:lnTo>
                <a:lnTo>
                  <a:pt x="718" y="323"/>
                </a:lnTo>
                <a:lnTo>
                  <a:pt x="720" y="360"/>
                </a:lnTo>
                <a:close/>
              </a:path>
            </a:pathLst>
          </a:custGeom>
          <a:noFill/>
          <a:ln w="38100">
            <a:solidFill>
              <a:schemeClr val="accent1"/>
            </a:solidFill>
            <a:round/>
          </a:ln>
        </p:spPr>
        <p:txBody>
          <a:bodyPr/>
          <a:lstStyle/>
          <a:p>
            <a:pPr>
              <a:defRPr/>
            </a:pPr>
            <a:endParaRPr lang="en-US" sz="2485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00" name="椭圆 99"/>
          <p:cNvSpPr/>
          <p:nvPr/>
        </p:nvSpPr>
        <p:spPr>
          <a:xfrm>
            <a:off x="3802203" y="3131268"/>
            <a:ext cx="637743" cy="637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85">
              <a:solidFill>
                <a:srgbClr val="FDC773"/>
              </a:solidFill>
              <a:cs typeface="+mn-ea"/>
              <a:sym typeface="+mn-lt"/>
            </a:endParaRPr>
          </a:p>
        </p:txBody>
      </p:sp>
      <p:sp>
        <p:nvSpPr>
          <p:cNvPr id="76" name="椭圆 75"/>
          <p:cNvSpPr/>
          <p:nvPr/>
        </p:nvSpPr>
        <p:spPr>
          <a:xfrm>
            <a:off x="3704895" y="2107084"/>
            <a:ext cx="637743" cy="637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85">
              <a:solidFill>
                <a:srgbClr val="FDC773"/>
              </a:solidFill>
              <a:cs typeface="+mn-ea"/>
              <a:sym typeface="+mn-lt"/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3864672" y="2270971"/>
            <a:ext cx="325053" cy="282423"/>
            <a:chOff x="2601913" y="584200"/>
            <a:chExt cx="581025" cy="504825"/>
          </a:xfrm>
          <a:solidFill>
            <a:srgbClr val="FFFFFF"/>
          </a:solidFill>
        </p:grpSpPr>
        <p:sp>
          <p:nvSpPr>
            <p:cNvPr id="71" name="Freeform 21"/>
            <p:cNvSpPr/>
            <p:nvPr/>
          </p:nvSpPr>
          <p:spPr bwMode="auto">
            <a:xfrm>
              <a:off x="2601913" y="1054100"/>
              <a:ext cx="581025" cy="34925"/>
            </a:xfrm>
            <a:custGeom>
              <a:avLst/>
              <a:gdLst>
                <a:gd name="T0" fmla="*/ 352 w 366"/>
                <a:gd name="T1" fmla="*/ 0 h 22"/>
                <a:gd name="T2" fmla="*/ 14 w 366"/>
                <a:gd name="T3" fmla="*/ 0 h 22"/>
                <a:gd name="T4" fmla="*/ 14 w 366"/>
                <a:gd name="T5" fmla="*/ 0 h 22"/>
                <a:gd name="T6" fmla="*/ 8 w 366"/>
                <a:gd name="T7" fmla="*/ 0 h 22"/>
                <a:gd name="T8" fmla="*/ 4 w 366"/>
                <a:gd name="T9" fmla="*/ 2 h 22"/>
                <a:gd name="T10" fmla="*/ 0 w 366"/>
                <a:gd name="T11" fmla="*/ 6 h 22"/>
                <a:gd name="T12" fmla="*/ 0 w 366"/>
                <a:gd name="T13" fmla="*/ 10 h 22"/>
                <a:gd name="T14" fmla="*/ 0 w 366"/>
                <a:gd name="T15" fmla="*/ 12 h 22"/>
                <a:gd name="T16" fmla="*/ 0 w 366"/>
                <a:gd name="T17" fmla="*/ 12 h 22"/>
                <a:gd name="T18" fmla="*/ 0 w 366"/>
                <a:gd name="T19" fmla="*/ 16 h 22"/>
                <a:gd name="T20" fmla="*/ 4 w 366"/>
                <a:gd name="T21" fmla="*/ 20 h 22"/>
                <a:gd name="T22" fmla="*/ 8 w 366"/>
                <a:gd name="T23" fmla="*/ 22 h 22"/>
                <a:gd name="T24" fmla="*/ 14 w 366"/>
                <a:gd name="T25" fmla="*/ 22 h 22"/>
                <a:gd name="T26" fmla="*/ 352 w 366"/>
                <a:gd name="T27" fmla="*/ 22 h 22"/>
                <a:gd name="T28" fmla="*/ 352 w 366"/>
                <a:gd name="T29" fmla="*/ 22 h 22"/>
                <a:gd name="T30" fmla="*/ 358 w 366"/>
                <a:gd name="T31" fmla="*/ 22 h 22"/>
                <a:gd name="T32" fmla="*/ 362 w 366"/>
                <a:gd name="T33" fmla="*/ 20 h 22"/>
                <a:gd name="T34" fmla="*/ 366 w 366"/>
                <a:gd name="T35" fmla="*/ 16 h 22"/>
                <a:gd name="T36" fmla="*/ 366 w 366"/>
                <a:gd name="T37" fmla="*/ 12 h 22"/>
                <a:gd name="T38" fmla="*/ 366 w 366"/>
                <a:gd name="T39" fmla="*/ 10 h 22"/>
                <a:gd name="T40" fmla="*/ 366 w 366"/>
                <a:gd name="T41" fmla="*/ 10 h 22"/>
                <a:gd name="T42" fmla="*/ 366 w 366"/>
                <a:gd name="T43" fmla="*/ 6 h 22"/>
                <a:gd name="T44" fmla="*/ 362 w 366"/>
                <a:gd name="T45" fmla="*/ 2 h 22"/>
                <a:gd name="T46" fmla="*/ 358 w 366"/>
                <a:gd name="T47" fmla="*/ 0 h 22"/>
                <a:gd name="T48" fmla="*/ 352 w 366"/>
                <a:gd name="T49" fmla="*/ 0 h 22"/>
                <a:gd name="T50" fmla="*/ 352 w 366"/>
                <a:gd name="T5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6" h="22">
                  <a:moveTo>
                    <a:pt x="352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4" y="20"/>
                  </a:lnTo>
                  <a:lnTo>
                    <a:pt x="8" y="22"/>
                  </a:lnTo>
                  <a:lnTo>
                    <a:pt x="14" y="22"/>
                  </a:lnTo>
                  <a:lnTo>
                    <a:pt x="352" y="22"/>
                  </a:lnTo>
                  <a:lnTo>
                    <a:pt x="352" y="22"/>
                  </a:lnTo>
                  <a:lnTo>
                    <a:pt x="358" y="22"/>
                  </a:lnTo>
                  <a:lnTo>
                    <a:pt x="362" y="20"/>
                  </a:lnTo>
                  <a:lnTo>
                    <a:pt x="366" y="16"/>
                  </a:lnTo>
                  <a:lnTo>
                    <a:pt x="366" y="12"/>
                  </a:lnTo>
                  <a:lnTo>
                    <a:pt x="366" y="10"/>
                  </a:lnTo>
                  <a:lnTo>
                    <a:pt x="366" y="10"/>
                  </a:lnTo>
                  <a:lnTo>
                    <a:pt x="366" y="6"/>
                  </a:lnTo>
                  <a:lnTo>
                    <a:pt x="362" y="2"/>
                  </a:lnTo>
                  <a:lnTo>
                    <a:pt x="358" y="0"/>
                  </a:lnTo>
                  <a:lnTo>
                    <a:pt x="352" y="0"/>
                  </a:lnTo>
                  <a:lnTo>
                    <a:pt x="3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56" tIns="60928" rIns="121856" bIns="60928" numCol="1" anchor="t" anchorCtr="0" compatLnSpc="1"/>
            <a:lstStyle/>
            <a:p>
              <a:endParaRPr lang="zh-CN" altLang="en-US" sz="2485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72" name="Freeform 22"/>
            <p:cNvSpPr>
              <a:spLocks noEditPoints="1"/>
            </p:cNvSpPr>
            <p:nvPr/>
          </p:nvSpPr>
          <p:spPr bwMode="auto">
            <a:xfrm>
              <a:off x="2687638" y="752475"/>
              <a:ext cx="409575" cy="206375"/>
            </a:xfrm>
            <a:custGeom>
              <a:avLst/>
              <a:gdLst>
                <a:gd name="T0" fmla="*/ 118 w 258"/>
                <a:gd name="T1" fmla="*/ 0 h 130"/>
                <a:gd name="T2" fmla="*/ 112 w 258"/>
                <a:gd name="T3" fmla="*/ 2 h 130"/>
                <a:gd name="T4" fmla="*/ 104 w 258"/>
                <a:gd name="T5" fmla="*/ 8 h 130"/>
                <a:gd name="T6" fmla="*/ 104 w 258"/>
                <a:gd name="T7" fmla="*/ 116 h 130"/>
                <a:gd name="T8" fmla="*/ 104 w 258"/>
                <a:gd name="T9" fmla="*/ 122 h 130"/>
                <a:gd name="T10" fmla="*/ 112 w 258"/>
                <a:gd name="T11" fmla="*/ 128 h 130"/>
                <a:gd name="T12" fmla="*/ 140 w 258"/>
                <a:gd name="T13" fmla="*/ 130 h 130"/>
                <a:gd name="T14" fmla="*/ 146 w 258"/>
                <a:gd name="T15" fmla="*/ 128 h 130"/>
                <a:gd name="T16" fmla="*/ 154 w 258"/>
                <a:gd name="T17" fmla="*/ 122 h 130"/>
                <a:gd name="T18" fmla="*/ 154 w 258"/>
                <a:gd name="T19" fmla="*/ 14 h 130"/>
                <a:gd name="T20" fmla="*/ 154 w 258"/>
                <a:gd name="T21" fmla="*/ 8 h 130"/>
                <a:gd name="T22" fmla="*/ 146 w 258"/>
                <a:gd name="T23" fmla="*/ 2 h 130"/>
                <a:gd name="T24" fmla="*/ 140 w 258"/>
                <a:gd name="T25" fmla="*/ 0 h 130"/>
                <a:gd name="T26" fmla="*/ 14 w 258"/>
                <a:gd name="T27" fmla="*/ 0 h 130"/>
                <a:gd name="T28" fmla="*/ 8 w 258"/>
                <a:gd name="T29" fmla="*/ 2 h 130"/>
                <a:gd name="T30" fmla="*/ 2 w 258"/>
                <a:gd name="T31" fmla="*/ 8 h 130"/>
                <a:gd name="T32" fmla="*/ 0 w 258"/>
                <a:gd name="T33" fmla="*/ 116 h 130"/>
                <a:gd name="T34" fmla="*/ 2 w 258"/>
                <a:gd name="T35" fmla="*/ 122 h 130"/>
                <a:gd name="T36" fmla="*/ 8 w 258"/>
                <a:gd name="T37" fmla="*/ 128 h 130"/>
                <a:gd name="T38" fmla="*/ 38 w 258"/>
                <a:gd name="T39" fmla="*/ 130 h 130"/>
                <a:gd name="T40" fmla="*/ 42 w 258"/>
                <a:gd name="T41" fmla="*/ 128 h 130"/>
                <a:gd name="T42" fmla="*/ 50 w 258"/>
                <a:gd name="T43" fmla="*/ 122 h 130"/>
                <a:gd name="T44" fmla="*/ 52 w 258"/>
                <a:gd name="T45" fmla="*/ 14 h 130"/>
                <a:gd name="T46" fmla="*/ 50 w 258"/>
                <a:gd name="T47" fmla="*/ 8 h 130"/>
                <a:gd name="T48" fmla="*/ 42 w 258"/>
                <a:gd name="T49" fmla="*/ 2 h 130"/>
                <a:gd name="T50" fmla="*/ 38 w 258"/>
                <a:gd name="T51" fmla="*/ 0 h 130"/>
                <a:gd name="T52" fmla="*/ 220 w 258"/>
                <a:gd name="T53" fmla="*/ 0 h 130"/>
                <a:gd name="T54" fmla="*/ 216 w 258"/>
                <a:gd name="T55" fmla="*/ 2 h 130"/>
                <a:gd name="T56" fmla="*/ 208 w 258"/>
                <a:gd name="T57" fmla="*/ 8 h 130"/>
                <a:gd name="T58" fmla="*/ 206 w 258"/>
                <a:gd name="T59" fmla="*/ 116 h 130"/>
                <a:gd name="T60" fmla="*/ 208 w 258"/>
                <a:gd name="T61" fmla="*/ 122 h 130"/>
                <a:gd name="T62" fmla="*/ 216 w 258"/>
                <a:gd name="T63" fmla="*/ 128 h 130"/>
                <a:gd name="T64" fmla="*/ 244 w 258"/>
                <a:gd name="T65" fmla="*/ 130 h 130"/>
                <a:gd name="T66" fmla="*/ 250 w 258"/>
                <a:gd name="T67" fmla="*/ 128 h 130"/>
                <a:gd name="T68" fmla="*/ 256 w 258"/>
                <a:gd name="T69" fmla="*/ 122 h 130"/>
                <a:gd name="T70" fmla="*/ 258 w 258"/>
                <a:gd name="T71" fmla="*/ 14 h 130"/>
                <a:gd name="T72" fmla="*/ 256 w 258"/>
                <a:gd name="T73" fmla="*/ 8 h 130"/>
                <a:gd name="T74" fmla="*/ 250 w 258"/>
                <a:gd name="T75" fmla="*/ 2 h 130"/>
                <a:gd name="T76" fmla="*/ 244 w 258"/>
                <a:gd name="T7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58" h="130">
                  <a:moveTo>
                    <a:pt x="140" y="0"/>
                  </a:moveTo>
                  <a:lnTo>
                    <a:pt x="118" y="0"/>
                  </a:lnTo>
                  <a:lnTo>
                    <a:pt x="118" y="0"/>
                  </a:lnTo>
                  <a:lnTo>
                    <a:pt x="112" y="2"/>
                  </a:lnTo>
                  <a:lnTo>
                    <a:pt x="108" y="4"/>
                  </a:lnTo>
                  <a:lnTo>
                    <a:pt x="104" y="8"/>
                  </a:lnTo>
                  <a:lnTo>
                    <a:pt x="104" y="14"/>
                  </a:lnTo>
                  <a:lnTo>
                    <a:pt x="104" y="116"/>
                  </a:lnTo>
                  <a:lnTo>
                    <a:pt x="104" y="116"/>
                  </a:lnTo>
                  <a:lnTo>
                    <a:pt x="104" y="122"/>
                  </a:lnTo>
                  <a:lnTo>
                    <a:pt x="108" y="126"/>
                  </a:lnTo>
                  <a:lnTo>
                    <a:pt x="112" y="128"/>
                  </a:lnTo>
                  <a:lnTo>
                    <a:pt x="118" y="130"/>
                  </a:lnTo>
                  <a:lnTo>
                    <a:pt x="140" y="130"/>
                  </a:lnTo>
                  <a:lnTo>
                    <a:pt x="140" y="130"/>
                  </a:lnTo>
                  <a:lnTo>
                    <a:pt x="146" y="128"/>
                  </a:lnTo>
                  <a:lnTo>
                    <a:pt x="150" y="126"/>
                  </a:lnTo>
                  <a:lnTo>
                    <a:pt x="154" y="122"/>
                  </a:lnTo>
                  <a:lnTo>
                    <a:pt x="154" y="116"/>
                  </a:lnTo>
                  <a:lnTo>
                    <a:pt x="154" y="14"/>
                  </a:lnTo>
                  <a:lnTo>
                    <a:pt x="154" y="14"/>
                  </a:lnTo>
                  <a:lnTo>
                    <a:pt x="154" y="8"/>
                  </a:lnTo>
                  <a:lnTo>
                    <a:pt x="150" y="4"/>
                  </a:lnTo>
                  <a:lnTo>
                    <a:pt x="146" y="2"/>
                  </a:lnTo>
                  <a:lnTo>
                    <a:pt x="140" y="0"/>
                  </a:lnTo>
                  <a:lnTo>
                    <a:pt x="140" y="0"/>
                  </a:lnTo>
                  <a:close/>
                  <a:moveTo>
                    <a:pt x="38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4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2" y="122"/>
                  </a:lnTo>
                  <a:lnTo>
                    <a:pt x="4" y="126"/>
                  </a:lnTo>
                  <a:lnTo>
                    <a:pt x="8" y="128"/>
                  </a:lnTo>
                  <a:lnTo>
                    <a:pt x="14" y="130"/>
                  </a:lnTo>
                  <a:lnTo>
                    <a:pt x="38" y="130"/>
                  </a:lnTo>
                  <a:lnTo>
                    <a:pt x="38" y="130"/>
                  </a:lnTo>
                  <a:lnTo>
                    <a:pt x="42" y="128"/>
                  </a:lnTo>
                  <a:lnTo>
                    <a:pt x="48" y="126"/>
                  </a:lnTo>
                  <a:lnTo>
                    <a:pt x="50" y="122"/>
                  </a:lnTo>
                  <a:lnTo>
                    <a:pt x="52" y="116"/>
                  </a:lnTo>
                  <a:lnTo>
                    <a:pt x="52" y="14"/>
                  </a:lnTo>
                  <a:lnTo>
                    <a:pt x="52" y="14"/>
                  </a:lnTo>
                  <a:lnTo>
                    <a:pt x="50" y="8"/>
                  </a:lnTo>
                  <a:lnTo>
                    <a:pt x="48" y="4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38" y="0"/>
                  </a:lnTo>
                  <a:close/>
                  <a:moveTo>
                    <a:pt x="244" y="0"/>
                  </a:moveTo>
                  <a:lnTo>
                    <a:pt x="220" y="0"/>
                  </a:lnTo>
                  <a:lnTo>
                    <a:pt x="220" y="0"/>
                  </a:lnTo>
                  <a:lnTo>
                    <a:pt x="216" y="2"/>
                  </a:lnTo>
                  <a:lnTo>
                    <a:pt x="210" y="4"/>
                  </a:lnTo>
                  <a:lnTo>
                    <a:pt x="208" y="8"/>
                  </a:lnTo>
                  <a:lnTo>
                    <a:pt x="206" y="14"/>
                  </a:lnTo>
                  <a:lnTo>
                    <a:pt x="206" y="116"/>
                  </a:lnTo>
                  <a:lnTo>
                    <a:pt x="206" y="116"/>
                  </a:lnTo>
                  <a:lnTo>
                    <a:pt x="208" y="122"/>
                  </a:lnTo>
                  <a:lnTo>
                    <a:pt x="210" y="126"/>
                  </a:lnTo>
                  <a:lnTo>
                    <a:pt x="216" y="128"/>
                  </a:lnTo>
                  <a:lnTo>
                    <a:pt x="220" y="130"/>
                  </a:lnTo>
                  <a:lnTo>
                    <a:pt x="244" y="130"/>
                  </a:lnTo>
                  <a:lnTo>
                    <a:pt x="244" y="130"/>
                  </a:lnTo>
                  <a:lnTo>
                    <a:pt x="250" y="128"/>
                  </a:lnTo>
                  <a:lnTo>
                    <a:pt x="254" y="126"/>
                  </a:lnTo>
                  <a:lnTo>
                    <a:pt x="256" y="122"/>
                  </a:lnTo>
                  <a:lnTo>
                    <a:pt x="258" y="116"/>
                  </a:lnTo>
                  <a:lnTo>
                    <a:pt x="258" y="14"/>
                  </a:lnTo>
                  <a:lnTo>
                    <a:pt x="258" y="14"/>
                  </a:lnTo>
                  <a:lnTo>
                    <a:pt x="256" y="8"/>
                  </a:lnTo>
                  <a:lnTo>
                    <a:pt x="254" y="4"/>
                  </a:lnTo>
                  <a:lnTo>
                    <a:pt x="250" y="2"/>
                  </a:lnTo>
                  <a:lnTo>
                    <a:pt x="244" y="0"/>
                  </a:lnTo>
                  <a:lnTo>
                    <a:pt x="24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56" tIns="60928" rIns="121856" bIns="60928" numCol="1" anchor="t" anchorCtr="0" compatLnSpc="1"/>
            <a:lstStyle/>
            <a:p>
              <a:endParaRPr lang="zh-CN" altLang="en-US" sz="2485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73" name="Freeform 23"/>
            <p:cNvSpPr/>
            <p:nvPr/>
          </p:nvSpPr>
          <p:spPr bwMode="auto">
            <a:xfrm>
              <a:off x="2601913" y="584200"/>
              <a:ext cx="581025" cy="136525"/>
            </a:xfrm>
            <a:custGeom>
              <a:avLst/>
              <a:gdLst>
                <a:gd name="T0" fmla="*/ 358 w 366"/>
                <a:gd name="T1" fmla="*/ 66 h 86"/>
                <a:gd name="T2" fmla="*/ 186 w 366"/>
                <a:gd name="T3" fmla="*/ 0 h 86"/>
                <a:gd name="T4" fmla="*/ 186 w 366"/>
                <a:gd name="T5" fmla="*/ 0 h 86"/>
                <a:gd name="T6" fmla="*/ 180 w 366"/>
                <a:gd name="T7" fmla="*/ 0 h 86"/>
                <a:gd name="T8" fmla="*/ 8 w 366"/>
                <a:gd name="T9" fmla="*/ 66 h 86"/>
                <a:gd name="T10" fmla="*/ 8 w 366"/>
                <a:gd name="T11" fmla="*/ 66 h 86"/>
                <a:gd name="T12" fmla="*/ 4 w 366"/>
                <a:gd name="T13" fmla="*/ 68 h 86"/>
                <a:gd name="T14" fmla="*/ 2 w 366"/>
                <a:gd name="T15" fmla="*/ 70 h 86"/>
                <a:gd name="T16" fmla="*/ 0 w 366"/>
                <a:gd name="T17" fmla="*/ 74 h 86"/>
                <a:gd name="T18" fmla="*/ 0 w 366"/>
                <a:gd name="T19" fmla="*/ 78 h 86"/>
                <a:gd name="T20" fmla="*/ 0 w 366"/>
                <a:gd name="T21" fmla="*/ 78 h 86"/>
                <a:gd name="T22" fmla="*/ 2 w 366"/>
                <a:gd name="T23" fmla="*/ 80 h 86"/>
                <a:gd name="T24" fmla="*/ 4 w 366"/>
                <a:gd name="T25" fmla="*/ 82 h 86"/>
                <a:gd name="T26" fmla="*/ 6 w 366"/>
                <a:gd name="T27" fmla="*/ 84 h 86"/>
                <a:gd name="T28" fmla="*/ 10 w 366"/>
                <a:gd name="T29" fmla="*/ 86 h 86"/>
                <a:gd name="T30" fmla="*/ 356 w 366"/>
                <a:gd name="T31" fmla="*/ 86 h 86"/>
                <a:gd name="T32" fmla="*/ 356 w 366"/>
                <a:gd name="T33" fmla="*/ 86 h 86"/>
                <a:gd name="T34" fmla="*/ 360 w 366"/>
                <a:gd name="T35" fmla="*/ 84 h 86"/>
                <a:gd name="T36" fmla="*/ 362 w 366"/>
                <a:gd name="T37" fmla="*/ 82 h 86"/>
                <a:gd name="T38" fmla="*/ 364 w 366"/>
                <a:gd name="T39" fmla="*/ 80 h 86"/>
                <a:gd name="T40" fmla="*/ 366 w 366"/>
                <a:gd name="T41" fmla="*/ 78 h 86"/>
                <a:gd name="T42" fmla="*/ 366 w 366"/>
                <a:gd name="T43" fmla="*/ 78 h 86"/>
                <a:gd name="T44" fmla="*/ 366 w 366"/>
                <a:gd name="T45" fmla="*/ 74 h 86"/>
                <a:gd name="T46" fmla="*/ 364 w 366"/>
                <a:gd name="T47" fmla="*/ 70 h 86"/>
                <a:gd name="T48" fmla="*/ 362 w 366"/>
                <a:gd name="T49" fmla="*/ 68 h 86"/>
                <a:gd name="T50" fmla="*/ 358 w 366"/>
                <a:gd name="T51" fmla="*/ 66 h 86"/>
                <a:gd name="T52" fmla="*/ 358 w 366"/>
                <a:gd name="T53" fmla="*/ 6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66" h="86">
                  <a:moveTo>
                    <a:pt x="358" y="66"/>
                  </a:moveTo>
                  <a:lnTo>
                    <a:pt x="186" y="0"/>
                  </a:lnTo>
                  <a:lnTo>
                    <a:pt x="186" y="0"/>
                  </a:lnTo>
                  <a:lnTo>
                    <a:pt x="180" y="0"/>
                  </a:lnTo>
                  <a:lnTo>
                    <a:pt x="8" y="66"/>
                  </a:lnTo>
                  <a:lnTo>
                    <a:pt x="8" y="66"/>
                  </a:lnTo>
                  <a:lnTo>
                    <a:pt x="4" y="68"/>
                  </a:lnTo>
                  <a:lnTo>
                    <a:pt x="2" y="70"/>
                  </a:lnTo>
                  <a:lnTo>
                    <a:pt x="0" y="74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2" y="80"/>
                  </a:lnTo>
                  <a:lnTo>
                    <a:pt x="4" y="82"/>
                  </a:lnTo>
                  <a:lnTo>
                    <a:pt x="6" y="84"/>
                  </a:lnTo>
                  <a:lnTo>
                    <a:pt x="10" y="86"/>
                  </a:lnTo>
                  <a:lnTo>
                    <a:pt x="356" y="86"/>
                  </a:lnTo>
                  <a:lnTo>
                    <a:pt x="356" y="86"/>
                  </a:lnTo>
                  <a:lnTo>
                    <a:pt x="360" y="84"/>
                  </a:lnTo>
                  <a:lnTo>
                    <a:pt x="362" y="82"/>
                  </a:lnTo>
                  <a:lnTo>
                    <a:pt x="364" y="80"/>
                  </a:lnTo>
                  <a:lnTo>
                    <a:pt x="366" y="78"/>
                  </a:lnTo>
                  <a:lnTo>
                    <a:pt x="366" y="78"/>
                  </a:lnTo>
                  <a:lnTo>
                    <a:pt x="366" y="74"/>
                  </a:lnTo>
                  <a:lnTo>
                    <a:pt x="364" y="70"/>
                  </a:lnTo>
                  <a:lnTo>
                    <a:pt x="362" y="68"/>
                  </a:lnTo>
                  <a:lnTo>
                    <a:pt x="358" y="66"/>
                  </a:lnTo>
                  <a:lnTo>
                    <a:pt x="358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56" tIns="60928" rIns="121856" bIns="60928" numCol="1" anchor="t" anchorCtr="0" compatLnSpc="1"/>
            <a:lstStyle/>
            <a:p>
              <a:endParaRPr lang="zh-CN" altLang="en-US" sz="2485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74" name="Freeform 84"/>
            <p:cNvSpPr/>
            <p:nvPr/>
          </p:nvSpPr>
          <p:spPr bwMode="auto">
            <a:xfrm>
              <a:off x="2630488" y="987425"/>
              <a:ext cx="523875" cy="38100"/>
            </a:xfrm>
            <a:custGeom>
              <a:avLst/>
              <a:gdLst>
                <a:gd name="T0" fmla="*/ 330 w 330"/>
                <a:gd name="T1" fmla="*/ 12 h 24"/>
                <a:gd name="T2" fmla="*/ 330 w 330"/>
                <a:gd name="T3" fmla="*/ 12 h 24"/>
                <a:gd name="T4" fmla="*/ 330 w 330"/>
                <a:gd name="T5" fmla="*/ 12 h 24"/>
                <a:gd name="T6" fmla="*/ 330 w 330"/>
                <a:gd name="T7" fmla="*/ 18 h 24"/>
                <a:gd name="T8" fmla="*/ 326 w 330"/>
                <a:gd name="T9" fmla="*/ 20 h 24"/>
                <a:gd name="T10" fmla="*/ 322 w 330"/>
                <a:gd name="T11" fmla="*/ 24 h 24"/>
                <a:gd name="T12" fmla="*/ 316 w 330"/>
                <a:gd name="T13" fmla="*/ 24 h 24"/>
                <a:gd name="T14" fmla="*/ 14 w 330"/>
                <a:gd name="T15" fmla="*/ 24 h 24"/>
                <a:gd name="T16" fmla="*/ 14 w 330"/>
                <a:gd name="T17" fmla="*/ 24 h 24"/>
                <a:gd name="T18" fmla="*/ 8 w 330"/>
                <a:gd name="T19" fmla="*/ 24 h 24"/>
                <a:gd name="T20" fmla="*/ 4 w 330"/>
                <a:gd name="T21" fmla="*/ 20 h 24"/>
                <a:gd name="T22" fmla="*/ 0 w 330"/>
                <a:gd name="T23" fmla="*/ 18 h 24"/>
                <a:gd name="T24" fmla="*/ 0 w 330"/>
                <a:gd name="T25" fmla="*/ 12 h 24"/>
                <a:gd name="T26" fmla="*/ 0 w 330"/>
                <a:gd name="T27" fmla="*/ 12 h 24"/>
                <a:gd name="T28" fmla="*/ 0 w 330"/>
                <a:gd name="T29" fmla="*/ 12 h 24"/>
                <a:gd name="T30" fmla="*/ 0 w 330"/>
                <a:gd name="T31" fmla="*/ 8 h 24"/>
                <a:gd name="T32" fmla="*/ 4 w 330"/>
                <a:gd name="T33" fmla="*/ 4 h 24"/>
                <a:gd name="T34" fmla="*/ 8 w 330"/>
                <a:gd name="T35" fmla="*/ 2 h 24"/>
                <a:gd name="T36" fmla="*/ 14 w 330"/>
                <a:gd name="T37" fmla="*/ 0 h 24"/>
                <a:gd name="T38" fmla="*/ 316 w 330"/>
                <a:gd name="T39" fmla="*/ 0 h 24"/>
                <a:gd name="T40" fmla="*/ 316 w 330"/>
                <a:gd name="T41" fmla="*/ 0 h 24"/>
                <a:gd name="T42" fmla="*/ 322 w 330"/>
                <a:gd name="T43" fmla="*/ 2 h 24"/>
                <a:gd name="T44" fmla="*/ 326 w 330"/>
                <a:gd name="T45" fmla="*/ 4 h 24"/>
                <a:gd name="T46" fmla="*/ 330 w 330"/>
                <a:gd name="T47" fmla="*/ 8 h 24"/>
                <a:gd name="T48" fmla="*/ 330 w 330"/>
                <a:gd name="T49" fmla="*/ 12 h 24"/>
                <a:gd name="T50" fmla="*/ 330 w 330"/>
                <a:gd name="T51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0" h="24">
                  <a:moveTo>
                    <a:pt x="330" y="12"/>
                  </a:moveTo>
                  <a:lnTo>
                    <a:pt x="330" y="12"/>
                  </a:lnTo>
                  <a:lnTo>
                    <a:pt x="330" y="12"/>
                  </a:lnTo>
                  <a:lnTo>
                    <a:pt x="330" y="18"/>
                  </a:lnTo>
                  <a:lnTo>
                    <a:pt x="326" y="20"/>
                  </a:lnTo>
                  <a:lnTo>
                    <a:pt x="322" y="24"/>
                  </a:lnTo>
                  <a:lnTo>
                    <a:pt x="316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8" y="24"/>
                  </a:lnTo>
                  <a:lnTo>
                    <a:pt x="4" y="20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8"/>
                  </a:lnTo>
                  <a:lnTo>
                    <a:pt x="4" y="4"/>
                  </a:lnTo>
                  <a:lnTo>
                    <a:pt x="8" y="2"/>
                  </a:lnTo>
                  <a:lnTo>
                    <a:pt x="14" y="0"/>
                  </a:lnTo>
                  <a:lnTo>
                    <a:pt x="316" y="0"/>
                  </a:lnTo>
                  <a:lnTo>
                    <a:pt x="316" y="0"/>
                  </a:lnTo>
                  <a:lnTo>
                    <a:pt x="322" y="2"/>
                  </a:lnTo>
                  <a:lnTo>
                    <a:pt x="326" y="4"/>
                  </a:lnTo>
                  <a:lnTo>
                    <a:pt x="330" y="8"/>
                  </a:lnTo>
                  <a:lnTo>
                    <a:pt x="330" y="12"/>
                  </a:lnTo>
                  <a:lnTo>
                    <a:pt x="33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56" tIns="60928" rIns="121856" bIns="60928" numCol="1" anchor="t" anchorCtr="0" compatLnSpc="1"/>
            <a:lstStyle/>
            <a:p>
              <a:endParaRPr lang="zh-CN" altLang="en-US" sz="2485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3986709" y="3301513"/>
            <a:ext cx="287604" cy="297253"/>
            <a:chOff x="2649538" y="2673350"/>
            <a:chExt cx="473075" cy="488950"/>
          </a:xfrm>
          <a:solidFill>
            <a:srgbClr val="FFFFFF"/>
          </a:solidFill>
        </p:grpSpPr>
        <p:sp>
          <p:nvSpPr>
            <p:cNvPr id="80" name="Freeform 64"/>
            <p:cNvSpPr>
              <a:spLocks noEditPoints="1"/>
            </p:cNvSpPr>
            <p:nvPr/>
          </p:nvSpPr>
          <p:spPr bwMode="auto">
            <a:xfrm>
              <a:off x="2887663" y="2673350"/>
              <a:ext cx="234950" cy="488950"/>
            </a:xfrm>
            <a:custGeom>
              <a:avLst/>
              <a:gdLst>
                <a:gd name="T0" fmla="*/ 148 w 148"/>
                <a:gd name="T1" fmla="*/ 146 h 308"/>
                <a:gd name="T2" fmla="*/ 146 w 148"/>
                <a:gd name="T3" fmla="*/ 132 h 308"/>
                <a:gd name="T4" fmla="*/ 140 w 148"/>
                <a:gd name="T5" fmla="*/ 102 h 308"/>
                <a:gd name="T6" fmla="*/ 80 w 148"/>
                <a:gd name="T7" fmla="*/ 86 h 308"/>
                <a:gd name="T8" fmla="*/ 86 w 148"/>
                <a:gd name="T9" fmla="*/ 116 h 308"/>
                <a:gd name="T10" fmla="*/ 88 w 148"/>
                <a:gd name="T11" fmla="*/ 146 h 308"/>
                <a:gd name="T12" fmla="*/ 48 w 148"/>
                <a:gd name="T13" fmla="*/ 42 h 308"/>
                <a:gd name="T14" fmla="*/ 26 w 148"/>
                <a:gd name="T15" fmla="*/ 12 h 308"/>
                <a:gd name="T16" fmla="*/ 0 w 148"/>
                <a:gd name="T17" fmla="*/ 0 h 308"/>
                <a:gd name="T18" fmla="*/ 62 w 148"/>
                <a:gd name="T19" fmla="*/ 74 h 308"/>
                <a:gd name="T20" fmla="*/ 56 w 148"/>
                <a:gd name="T21" fmla="*/ 58 h 308"/>
                <a:gd name="T22" fmla="*/ 48 w 148"/>
                <a:gd name="T23" fmla="*/ 42 h 308"/>
                <a:gd name="T24" fmla="*/ 0 w 148"/>
                <a:gd name="T25" fmla="*/ 86 h 308"/>
                <a:gd name="T26" fmla="*/ 72 w 148"/>
                <a:gd name="T27" fmla="*/ 146 h 308"/>
                <a:gd name="T28" fmla="*/ 70 w 148"/>
                <a:gd name="T29" fmla="*/ 116 h 308"/>
                <a:gd name="T30" fmla="*/ 64 w 148"/>
                <a:gd name="T31" fmla="*/ 86 h 308"/>
                <a:gd name="T32" fmla="*/ 126 w 148"/>
                <a:gd name="T33" fmla="*/ 74 h 308"/>
                <a:gd name="T34" fmla="*/ 120 w 148"/>
                <a:gd name="T35" fmla="*/ 64 h 308"/>
                <a:gd name="T36" fmla="*/ 100 w 148"/>
                <a:gd name="T37" fmla="*/ 42 h 308"/>
                <a:gd name="T38" fmla="*/ 80 w 148"/>
                <a:gd name="T39" fmla="*/ 24 h 308"/>
                <a:gd name="T40" fmla="*/ 54 w 148"/>
                <a:gd name="T41" fmla="*/ 12 h 308"/>
                <a:gd name="T42" fmla="*/ 42 w 148"/>
                <a:gd name="T43" fmla="*/ 6 h 308"/>
                <a:gd name="T44" fmla="*/ 62 w 148"/>
                <a:gd name="T45" fmla="*/ 36 h 308"/>
                <a:gd name="T46" fmla="*/ 70 w 148"/>
                <a:gd name="T47" fmla="*/ 54 h 308"/>
                <a:gd name="T48" fmla="*/ 78 w 148"/>
                <a:gd name="T49" fmla="*/ 74 h 308"/>
                <a:gd name="T50" fmla="*/ 62 w 148"/>
                <a:gd name="T51" fmla="*/ 272 h 308"/>
                <a:gd name="T52" fmla="*/ 42 w 148"/>
                <a:gd name="T53" fmla="*/ 302 h 308"/>
                <a:gd name="T54" fmla="*/ 54 w 148"/>
                <a:gd name="T55" fmla="*/ 296 h 308"/>
                <a:gd name="T56" fmla="*/ 80 w 148"/>
                <a:gd name="T57" fmla="*/ 282 h 308"/>
                <a:gd name="T58" fmla="*/ 102 w 148"/>
                <a:gd name="T59" fmla="*/ 264 h 308"/>
                <a:gd name="T60" fmla="*/ 120 w 148"/>
                <a:gd name="T61" fmla="*/ 242 h 308"/>
                <a:gd name="T62" fmla="*/ 78 w 148"/>
                <a:gd name="T63" fmla="*/ 230 h 308"/>
                <a:gd name="T64" fmla="*/ 70 w 148"/>
                <a:gd name="T65" fmla="*/ 252 h 308"/>
                <a:gd name="T66" fmla="*/ 62 w 148"/>
                <a:gd name="T67" fmla="*/ 272 h 308"/>
                <a:gd name="T68" fmla="*/ 88 w 148"/>
                <a:gd name="T69" fmla="*/ 158 h 308"/>
                <a:gd name="T70" fmla="*/ 80 w 148"/>
                <a:gd name="T71" fmla="*/ 218 h 308"/>
                <a:gd name="T72" fmla="*/ 134 w 148"/>
                <a:gd name="T73" fmla="*/ 218 h 308"/>
                <a:gd name="T74" fmla="*/ 144 w 148"/>
                <a:gd name="T75" fmla="*/ 190 h 308"/>
                <a:gd name="T76" fmla="*/ 148 w 148"/>
                <a:gd name="T77" fmla="*/ 158 h 308"/>
                <a:gd name="T78" fmla="*/ 72 w 148"/>
                <a:gd name="T79" fmla="*/ 158 h 308"/>
                <a:gd name="T80" fmla="*/ 0 w 148"/>
                <a:gd name="T81" fmla="*/ 218 h 308"/>
                <a:gd name="T82" fmla="*/ 66 w 148"/>
                <a:gd name="T83" fmla="*/ 218 h 308"/>
                <a:gd name="T84" fmla="*/ 72 w 148"/>
                <a:gd name="T85" fmla="*/ 158 h 308"/>
                <a:gd name="T86" fmla="*/ 62 w 148"/>
                <a:gd name="T87" fmla="*/ 230 h 308"/>
                <a:gd name="T88" fmla="*/ 0 w 148"/>
                <a:gd name="T89" fmla="*/ 308 h 308"/>
                <a:gd name="T90" fmla="*/ 14 w 148"/>
                <a:gd name="T91" fmla="*/ 304 h 308"/>
                <a:gd name="T92" fmla="*/ 38 w 148"/>
                <a:gd name="T93" fmla="*/ 282 h 308"/>
                <a:gd name="T94" fmla="*/ 48 w 148"/>
                <a:gd name="T95" fmla="*/ 266 h 308"/>
                <a:gd name="T96" fmla="*/ 62 w 148"/>
                <a:gd name="T97" fmla="*/ 23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8" h="308">
                  <a:moveTo>
                    <a:pt x="88" y="146"/>
                  </a:moveTo>
                  <a:lnTo>
                    <a:pt x="148" y="146"/>
                  </a:lnTo>
                  <a:lnTo>
                    <a:pt x="148" y="146"/>
                  </a:lnTo>
                  <a:lnTo>
                    <a:pt x="146" y="132"/>
                  </a:lnTo>
                  <a:lnTo>
                    <a:pt x="144" y="116"/>
                  </a:lnTo>
                  <a:lnTo>
                    <a:pt x="140" y="102"/>
                  </a:lnTo>
                  <a:lnTo>
                    <a:pt x="134" y="86"/>
                  </a:lnTo>
                  <a:lnTo>
                    <a:pt x="80" y="86"/>
                  </a:lnTo>
                  <a:lnTo>
                    <a:pt x="80" y="86"/>
                  </a:lnTo>
                  <a:lnTo>
                    <a:pt x="86" y="116"/>
                  </a:lnTo>
                  <a:lnTo>
                    <a:pt x="88" y="146"/>
                  </a:lnTo>
                  <a:lnTo>
                    <a:pt x="88" y="146"/>
                  </a:lnTo>
                  <a:close/>
                  <a:moveTo>
                    <a:pt x="48" y="42"/>
                  </a:moveTo>
                  <a:lnTo>
                    <a:pt x="48" y="42"/>
                  </a:lnTo>
                  <a:lnTo>
                    <a:pt x="38" y="26"/>
                  </a:lnTo>
                  <a:lnTo>
                    <a:pt x="26" y="12"/>
                  </a:lnTo>
                  <a:lnTo>
                    <a:pt x="14" y="4"/>
                  </a:lnTo>
                  <a:lnTo>
                    <a:pt x="0" y="0"/>
                  </a:lnTo>
                  <a:lnTo>
                    <a:pt x="0" y="74"/>
                  </a:lnTo>
                  <a:lnTo>
                    <a:pt x="62" y="74"/>
                  </a:lnTo>
                  <a:lnTo>
                    <a:pt x="62" y="74"/>
                  </a:lnTo>
                  <a:lnTo>
                    <a:pt x="56" y="58"/>
                  </a:lnTo>
                  <a:lnTo>
                    <a:pt x="48" y="42"/>
                  </a:lnTo>
                  <a:lnTo>
                    <a:pt x="48" y="42"/>
                  </a:lnTo>
                  <a:close/>
                  <a:moveTo>
                    <a:pt x="64" y="86"/>
                  </a:moveTo>
                  <a:lnTo>
                    <a:pt x="0" y="86"/>
                  </a:lnTo>
                  <a:lnTo>
                    <a:pt x="0" y="146"/>
                  </a:lnTo>
                  <a:lnTo>
                    <a:pt x="72" y="146"/>
                  </a:lnTo>
                  <a:lnTo>
                    <a:pt x="72" y="146"/>
                  </a:lnTo>
                  <a:lnTo>
                    <a:pt x="70" y="116"/>
                  </a:lnTo>
                  <a:lnTo>
                    <a:pt x="64" y="86"/>
                  </a:lnTo>
                  <a:lnTo>
                    <a:pt x="64" y="86"/>
                  </a:lnTo>
                  <a:close/>
                  <a:moveTo>
                    <a:pt x="78" y="74"/>
                  </a:moveTo>
                  <a:lnTo>
                    <a:pt x="126" y="74"/>
                  </a:lnTo>
                  <a:lnTo>
                    <a:pt x="126" y="74"/>
                  </a:lnTo>
                  <a:lnTo>
                    <a:pt x="120" y="64"/>
                  </a:lnTo>
                  <a:lnTo>
                    <a:pt x="110" y="52"/>
                  </a:lnTo>
                  <a:lnTo>
                    <a:pt x="100" y="42"/>
                  </a:lnTo>
                  <a:lnTo>
                    <a:pt x="90" y="32"/>
                  </a:lnTo>
                  <a:lnTo>
                    <a:pt x="80" y="24"/>
                  </a:lnTo>
                  <a:lnTo>
                    <a:pt x="68" y="18"/>
                  </a:lnTo>
                  <a:lnTo>
                    <a:pt x="54" y="12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52" y="20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70" y="54"/>
                  </a:lnTo>
                  <a:lnTo>
                    <a:pt x="78" y="74"/>
                  </a:lnTo>
                  <a:lnTo>
                    <a:pt x="78" y="74"/>
                  </a:lnTo>
                  <a:close/>
                  <a:moveTo>
                    <a:pt x="62" y="272"/>
                  </a:moveTo>
                  <a:lnTo>
                    <a:pt x="62" y="272"/>
                  </a:lnTo>
                  <a:lnTo>
                    <a:pt x="52" y="288"/>
                  </a:lnTo>
                  <a:lnTo>
                    <a:pt x="42" y="302"/>
                  </a:lnTo>
                  <a:lnTo>
                    <a:pt x="42" y="302"/>
                  </a:lnTo>
                  <a:lnTo>
                    <a:pt x="54" y="296"/>
                  </a:lnTo>
                  <a:lnTo>
                    <a:pt x="68" y="290"/>
                  </a:lnTo>
                  <a:lnTo>
                    <a:pt x="80" y="282"/>
                  </a:lnTo>
                  <a:lnTo>
                    <a:pt x="92" y="274"/>
                  </a:lnTo>
                  <a:lnTo>
                    <a:pt x="102" y="264"/>
                  </a:lnTo>
                  <a:lnTo>
                    <a:pt x="112" y="254"/>
                  </a:lnTo>
                  <a:lnTo>
                    <a:pt x="120" y="242"/>
                  </a:lnTo>
                  <a:lnTo>
                    <a:pt x="128" y="230"/>
                  </a:lnTo>
                  <a:lnTo>
                    <a:pt x="78" y="230"/>
                  </a:lnTo>
                  <a:lnTo>
                    <a:pt x="78" y="230"/>
                  </a:lnTo>
                  <a:lnTo>
                    <a:pt x="70" y="252"/>
                  </a:lnTo>
                  <a:lnTo>
                    <a:pt x="62" y="272"/>
                  </a:lnTo>
                  <a:lnTo>
                    <a:pt x="62" y="272"/>
                  </a:lnTo>
                  <a:close/>
                  <a:moveTo>
                    <a:pt x="88" y="158"/>
                  </a:moveTo>
                  <a:lnTo>
                    <a:pt x="88" y="158"/>
                  </a:lnTo>
                  <a:lnTo>
                    <a:pt x="86" y="190"/>
                  </a:lnTo>
                  <a:lnTo>
                    <a:pt x="80" y="218"/>
                  </a:lnTo>
                  <a:lnTo>
                    <a:pt x="134" y="218"/>
                  </a:lnTo>
                  <a:lnTo>
                    <a:pt x="134" y="218"/>
                  </a:lnTo>
                  <a:lnTo>
                    <a:pt x="140" y="204"/>
                  </a:lnTo>
                  <a:lnTo>
                    <a:pt x="144" y="190"/>
                  </a:lnTo>
                  <a:lnTo>
                    <a:pt x="148" y="174"/>
                  </a:lnTo>
                  <a:lnTo>
                    <a:pt x="148" y="158"/>
                  </a:lnTo>
                  <a:lnTo>
                    <a:pt x="88" y="158"/>
                  </a:lnTo>
                  <a:close/>
                  <a:moveTo>
                    <a:pt x="72" y="158"/>
                  </a:moveTo>
                  <a:lnTo>
                    <a:pt x="0" y="158"/>
                  </a:lnTo>
                  <a:lnTo>
                    <a:pt x="0" y="218"/>
                  </a:lnTo>
                  <a:lnTo>
                    <a:pt x="66" y="218"/>
                  </a:lnTo>
                  <a:lnTo>
                    <a:pt x="66" y="218"/>
                  </a:lnTo>
                  <a:lnTo>
                    <a:pt x="70" y="190"/>
                  </a:lnTo>
                  <a:lnTo>
                    <a:pt x="72" y="158"/>
                  </a:lnTo>
                  <a:lnTo>
                    <a:pt x="72" y="158"/>
                  </a:lnTo>
                  <a:close/>
                  <a:moveTo>
                    <a:pt x="62" y="230"/>
                  </a:moveTo>
                  <a:lnTo>
                    <a:pt x="0" y="230"/>
                  </a:lnTo>
                  <a:lnTo>
                    <a:pt x="0" y="308"/>
                  </a:lnTo>
                  <a:lnTo>
                    <a:pt x="0" y="308"/>
                  </a:lnTo>
                  <a:lnTo>
                    <a:pt x="14" y="304"/>
                  </a:lnTo>
                  <a:lnTo>
                    <a:pt x="26" y="296"/>
                  </a:lnTo>
                  <a:lnTo>
                    <a:pt x="38" y="282"/>
                  </a:lnTo>
                  <a:lnTo>
                    <a:pt x="48" y="266"/>
                  </a:lnTo>
                  <a:lnTo>
                    <a:pt x="48" y="266"/>
                  </a:lnTo>
                  <a:lnTo>
                    <a:pt x="56" y="250"/>
                  </a:lnTo>
                  <a:lnTo>
                    <a:pt x="62" y="230"/>
                  </a:lnTo>
                  <a:lnTo>
                    <a:pt x="62" y="2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56" tIns="60928" rIns="121856" bIns="60928" numCol="1" anchor="t" anchorCtr="0" compatLnSpc="1"/>
            <a:lstStyle/>
            <a:p>
              <a:endParaRPr lang="zh-CN" altLang="en-US" sz="2485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81" name="Freeform 65"/>
            <p:cNvSpPr>
              <a:spLocks noEditPoints="1"/>
            </p:cNvSpPr>
            <p:nvPr/>
          </p:nvSpPr>
          <p:spPr bwMode="auto">
            <a:xfrm>
              <a:off x="2649538" y="2673350"/>
              <a:ext cx="203200" cy="488950"/>
            </a:xfrm>
            <a:custGeom>
              <a:avLst/>
              <a:gdLst>
                <a:gd name="T0" fmla="*/ 128 w 128"/>
                <a:gd name="T1" fmla="*/ 308 h 308"/>
                <a:gd name="T2" fmla="*/ 128 w 128"/>
                <a:gd name="T3" fmla="*/ 0 h 308"/>
                <a:gd name="T4" fmla="*/ 102 w 128"/>
                <a:gd name="T5" fmla="*/ 0 h 308"/>
                <a:gd name="T6" fmla="*/ 102 w 128"/>
                <a:gd name="T7" fmla="*/ 14 h 308"/>
                <a:gd name="T8" fmla="*/ 102 w 128"/>
                <a:gd name="T9" fmla="*/ 14 h 308"/>
                <a:gd name="T10" fmla="*/ 80 w 128"/>
                <a:gd name="T11" fmla="*/ 16 h 308"/>
                <a:gd name="T12" fmla="*/ 62 w 128"/>
                <a:gd name="T13" fmla="*/ 22 h 308"/>
                <a:gd name="T14" fmla="*/ 46 w 128"/>
                <a:gd name="T15" fmla="*/ 30 h 308"/>
                <a:gd name="T16" fmla="*/ 34 w 128"/>
                <a:gd name="T17" fmla="*/ 40 h 308"/>
                <a:gd name="T18" fmla="*/ 34 w 128"/>
                <a:gd name="T19" fmla="*/ 40 h 308"/>
                <a:gd name="T20" fmla="*/ 24 w 128"/>
                <a:gd name="T21" fmla="*/ 50 h 308"/>
                <a:gd name="T22" fmla="*/ 16 w 128"/>
                <a:gd name="T23" fmla="*/ 64 h 308"/>
                <a:gd name="T24" fmla="*/ 12 w 128"/>
                <a:gd name="T25" fmla="*/ 78 h 308"/>
                <a:gd name="T26" fmla="*/ 10 w 128"/>
                <a:gd name="T27" fmla="*/ 94 h 308"/>
                <a:gd name="T28" fmla="*/ 10 w 128"/>
                <a:gd name="T29" fmla="*/ 94 h 308"/>
                <a:gd name="T30" fmla="*/ 12 w 128"/>
                <a:gd name="T31" fmla="*/ 106 h 308"/>
                <a:gd name="T32" fmla="*/ 14 w 128"/>
                <a:gd name="T33" fmla="*/ 116 h 308"/>
                <a:gd name="T34" fmla="*/ 18 w 128"/>
                <a:gd name="T35" fmla="*/ 126 h 308"/>
                <a:gd name="T36" fmla="*/ 22 w 128"/>
                <a:gd name="T37" fmla="*/ 134 h 308"/>
                <a:gd name="T38" fmla="*/ 22 w 128"/>
                <a:gd name="T39" fmla="*/ 134 h 308"/>
                <a:gd name="T40" fmla="*/ 34 w 128"/>
                <a:gd name="T41" fmla="*/ 150 h 308"/>
                <a:gd name="T42" fmla="*/ 42 w 128"/>
                <a:gd name="T43" fmla="*/ 154 h 308"/>
                <a:gd name="T44" fmla="*/ 50 w 128"/>
                <a:gd name="T45" fmla="*/ 158 h 308"/>
                <a:gd name="T46" fmla="*/ 50 w 128"/>
                <a:gd name="T47" fmla="*/ 158 h 308"/>
                <a:gd name="T48" fmla="*/ 70 w 128"/>
                <a:gd name="T49" fmla="*/ 168 h 308"/>
                <a:gd name="T50" fmla="*/ 102 w 128"/>
                <a:gd name="T51" fmla="*/ 176 h 308"/>
                <a:gd name="T52" fmla="*/ 102 w 128"/>
                <a:gd name="T53" fmla="*/ 242 h 308"/>
                <a:gd name="T54" fmla="*/ 102 w 128"/>
                <a:gd name="T55" fmla="*/ 242 h 308"/>
                <a:gd name="T56" fmla="*/ 90 w 128"/>
                <a:gd name="T57" fmla="*/ 236 h 308"/>
                <a:gd name="T58" fmla="*/ 84 w 128"/>
                <a:gd name="T59" fmla="*/ 228 h 308"/>
                <a:gd name="T60" fmla="*/ 84 w 128"/>
                <a:gd name="T61" fmla="*/ 228 h 308"/>
                <a:gd name="T62" fmla="*/ 78 w 128"/>
                <a:gd name="T63" fmla="*/ 218 h 308"/>
                <a:gd name="T64" fmla="*/ 74 w 128"/>
                <a:gd name="T65" fmla="*/ 202 h 308"/>
                <a:gd name="T66" fmla="*/ 0 w 128"/>
                <a:gd name="T67" fmla="*/ 210 h 308"/>
                <a:gd name="T68" fmla="*/ 0 w 128"/>
                <a:gd name="T69" fmla="*/ 210 h 308"/>
                <a:gd name="T70" fmla="*/ 4 w 128"/>
                <a:gd name="T71" fmla="*/ 228 h 308"/>
                <a:gd name="T72" fmla="*/ 10 w 128"/>
                <a:gd name="T73" fmla="*/ 242 h 308"/>
                <a:gd name="T74" fmla="*/ 10 w 128"/>
                <a:gd name="T75" fmla="*/ 242 h 308"/>
                <a:gd name="T76" fmla="*/ 18 w 128"/>
                <a:gd name="T77" fmla="*/ 254 h 308"/>
                <a:gd name="T78" fmla="*/ 28 w 128"/>
                <a:gd name="T79" fmla="*/ 266 h 308"/>
                <a:gd name="T80" fmla="*/ 28 w 128"/>
                <a:gd name="T81" fmla="*/ 266 h 308"/>
                <a:gd name="T82" fmla="*/ 42 w 128"/>
                <a:gd name="T83" fmla="*/ 276 h 308"/>
                <a:gd name="T84" fmla="*/ 58 w 128"/>
                <a:gd name="T85" fmla="*/ 284 h 308"/>
                <a:gd name="T86" fmla="*/ 58 w 128"/>
                <a:gd name="T87" fmla="*/ 284 h 308"/>
                <a:gd name="T88" fmla="*/ 78 w 128"/>
                <a:gd name="T89" fmla="*/ 288 h 308"/>
                <a:gd name="T90" fmla="*/ 102 w 128"/>
                <a:gd name="T91" fmla="*/ 292 h 308"/>
                <a:gd name="T92" fmla="*/ 102 w 128"/>
                <a:gd name="T93" fmla="*/ 308 h 308"/>
                <a:gd name="T94" fmla="*/ 128 w 128"/>
                <a:gd name="T95" fmla="*/ 308 h 308"/>
                <a:gd name="T96" fmla="*/ 86 w 128"/>
                <a:gd name="T97" fmla="*/ 100 h 308"/>
                <a:gd name="T98" fmla="*/ 86 w 128"/>
                <a:gd name="T99" fmla="*/ 100 h 308"/>
                <a:gd name="T100" fmla="*/ 82 w 128"/>
                <a:gd name="T101" fmla="*/ 92 h 308"/>
                <a:gd name="T102" fmla="*/ 80 w 128"/>
                <a:gd name="T103" fmla="*/ 86 h 308"/>
                <a:gd name="T104" fmla="*/ 80 w 128"/>
                <a:gd name="T105" fmla="*/ 86 h 308"/>
                <a:gd name="T106" fmla="*/ 82 w 128"/>
                <a:gd name="T107" fmla="*/ 78 h 308"/>
                <a:gd name="T108" fmla="*/ 86 w 128"/>
                <a:gd name="T109" fmla="*/ 72 h 308"/>
                <a:gd name="T110" fmla="*/ 86 w 128"/>
                <a:gd name="T111" fmla="*/ 72 h 308"/>
                <a:gd name="T112" fmla="*/ 92 w 128"/>
                <a:gd name="T113" fmla="*/ 66 h 308"/>
                <a:gd name="T114" fmla="*/ 102 w 128"/>
                <a:gd name="T115" fmla="*/ 62 h 308"/>
                <a:gd name="T116" fmla="*/ 102 w 128"/>
                <a:gd name="T117" fmla="*/ 110 h 308"/>
                <a:gd name="T118" fmla="*/ 102 w 128"/>
                <a:gd name="T119" fmla="*/ 110 h 308"/>
                <a:gd name="T120" fmla="*/ 92 w 128"/>
                <a:gd name="T121" fmla="*/ 106 h 308"/>
                <a:gd name="T122" fmla="*/ 86 w 128"/>
                <a:gd name="T123" fmla="*/ 100 h 308"/>
                <a:gd name="T124" fmla="*/ 86 w 128"/>
                <a:gd name="T125" fmla="*/ 10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8" h="308">
                  <a:moveTo>
                    <a:pt x="128" y="308"/>
                  </a:moveTo>
                  <a:lnTo>
                    <a:pt x="128" y="0"/>
                  </a:lnTo>
                  <a:lnTo>
                    <a:pt x="102" y="0"/>
                  </a:lnTo>
                  <a:lnTo>
                    <a:pt x="102" y="14"/>
                  </a:lnTo>
                  <a:lnTo>
                    <a:pt x="102" y="14"/>
                  </a:lnTo>
                  <a:lnTo>
                    <a:pt x="80" y="16"/>
                  </a:lnTo>
                  <a:lnTo>
                    <a:pt x="62" y="22"/>
                  </a:lnTo>
                  <a:lnTo>
                    <a:pt x="46" y="30"/>
                  </a:lnTo>
                  <a:lnTo>
                    <a:pt x="34" y="40"/>
                  </a:lnTo>
                  <a:lnTo>
                    <a:pt x="34" y="40"/>
                  </a:lnTo>
                  <a:lnTo>
                    <a:pt x="24" y="50"/>
                  </a:lnTo>
                  <a:lnTo>
                    <a:pt x="16" y="64"/>
                  </a:lnTo>
                  <a:lnTo>
                    <a:pt x="12" y="78"/>
                  </a:lnTo>
                  <a:lnTo>
                    <a:pt x="10" y="94"/>
                  </a:lnTo>
                  <a:lnTo>
                    <a:pt x="10" y="94"/>
                  </a:lnTo>
                  <a:lnTo>
                    <a:pt x="12" y="106"/>
                  </a:lnTo>
                  <a:lnTo>
                    <a:pt x="14" y="116"/>
                  </a:lnTo>
                  <a:lnTo>
                    <a:pt x="18" y="126"/>
                  </a:lnTo>
                  <a:lnTo>
                    <a:pt x="22" y="134"/>
                  </a:lnTo>
                  <a:lnTo>
                    <a:pt x="22" y="134"/>
                  </a:lnTo>
                  <a:lnTo>
                    <a:pt x="34" y="150"/>
                  </a:lnTo>
                  <a:lnTo>
                    <a:pt x="42" y="154"/>
                  </a:lnTo>
                  <a:lnTo>
                    <a:pt x="50" y="158"/>
                  </a:lnTo>
                  <a:lnTo>
                    <a:pt x="50" y="158"/>
                  </a:lnTo>
                  <a:lnTo>
                    <a:pt x="70" y="168"/>
                  </a:lnTo>
                  <a:lnTo>
                    <a:pt x="102" y="176"/>
                  </a:lnTo>
                  <a:lnTo>
                    <a:pt x="102" y="242"/>
                  </a:lnTo>
                  <a:lnTo>
                    <a:pt x="102" y="242"/>
                  </a:lnTo>
                  <a:lnTo>
                    <a:pt x="90" y="236"/>
                  </a:lnTo>
                  <a:lnTo>
                    <a:pt x="84" y="228"/>
                  </a:lnTo>
                  <a:lnTo>
                    <a:pt x="84" y="228"/>
                  </a:lnTo>
                  <a:lnTo>
                    <a:pt x="78" y="218"/>
                  </a:lnTo>
                  <a:lnTo>
                    <a:pt x="74" y="202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4" y="228"/>
                  </a:lnTo>
                  <a:lnTo>
                    <a:pt x="10" y="242"/>
                  </a:lnTo>
                  <a:lnTo>
                    <a:pt x="10" y="242"/>
                  </a:lnTo>
                  <a:lnTo>
                    <a:pt x="18" y="254"/>
                  </a:lnTo>
                  <a:lnTo>
                    <a:pt x="28" y="266"/>
                  </a:lnTo>
                  <a:lnTo>
                    <a:pt x="28" y="266"/>
                  </a:lnTo>
                  <a:lnTo>
                    <a:pt x="42" y="276"/>
                  </a:lnTo>
                  <a:lnTo>
                    <a:pt x="58" y="284"/>
                  </a:lnTo>
                  <a:lnTo>
                    <a:pt x="58" y="284"/>
                  </a:lnTo>
                  <a:lnTo>
                    <a:pt x="78" y="288"/>
                  </a:lnTo>
                  <a:lnTo>
                    <a:pt x="102" y="292"/>
                  </a:lnTo>
                  <a:lnTo>
                    <a:pt x="102" y="308"/>
                  </a:lnTo>
                  <a:lnTo>
                    <a:pt x="128" y="308"/>
                  </a:lnTo>
                  <a:close/>
                  <a:moveTo>
                    <a:pt x="86" y="100"/>
                  </a:moveTo>
                  <a:lnTo>
                    <a:pt x="86" y="100"/>
                  </a:lnTo>
                  <a:lnTo>
                    <a:pt x="82" y="92"/>
                  </a:lnTo>
                  <a:lnTo>
                    <a:pt x="80" y="86"/>
                  </a:lnTo>
                  <a:lnTo>
                    <a:pt x="80" y="86"/>
                  </a:lnTo>
                  <a:lnTo>
                    <a:pt x="82" y="78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92" y="66"/>
                  </a:lnTo>
                  <a:lnTo>
                    <a:pt x="102" y="62"/>
                  </a:lnTo>
                  <a:lnTo>
                    <a:pt x="102" y="110"/>
                  </a:lnTo>
                  <a:lnTo>
                    <a:pt x="102" y="110"/>
                  </a:lnTo>
                  <a:lnTo>
                    <a:pt x="92" y="106"/>
                  </a:lnTo>
                  <a:lnTo>
                    <a:pt x="86" y="100"/>
                  </a:lnTo>
                  <a:lnTo>
                    <a:pt x="86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56" tIns="60928" rIns="121856" bIns="60928" numCol="1" anchor="t" anchorCtr="0" compatLnSpc="1"/>
            <a:lstStyle/>
            <a:p>
              <a:endParaRPr lang="zh-CN" altLang="en-US" sz="2485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4547748" y="4261763"/>
            <a:ext cx="328640" cy="332529"/>
            <a:chOff x="2627313" y="1546225"/>
            <a:chExt cx="536575" cy="542925"/>
          </a:xfrm>
          <a:solidFill>
            <a:srgbClr val="FFFFFF"/>
          </a:solidFill>
        </p:grpSpPr>
        <p:sp>
          <p:nvSpPr>
            <p:cNvPr id="87" name="Freeform 30"/>
            <p:cNvSpPr>
              <a:spLocks noEditPoints="1"/>
            </p:cNvSpPr>
            <p:nvPr/>
          </p:nvSpPr>
          <p:spPr bwMode="auto">
            <a:xfrm>
              <a:off x="2627313" y="1616075"/>
              <a:ext cx="536575" cy="473075"/>
            </a:xfrm>
            <a:custGeom>
              <a:avLst/>
              <a:gdLst>
                <a:gd name="T0" fmla="*/ 310 w 338"/>
                <a:gd name="T1" fmla="*/ 134 h 298"/>
                <a:gd name="T2" fmla="*/ 296 w 338"/>
                <a:gd name="T3" fmla="*/ 94 h 298"/>
                <a:gd name="T4" fmla="*/ 270 w 338"/>
                <a:gd name="T5" fmla="*/ 62 h 298"/>
                <a:gd name="T6" fmla="*/ 248 w 338"/>
                <a:gd name="T7" fmla="*/ 46 h 298"/>
                <a:gd name="T8" fmla="*/ 208 w 338"/>
                <a:gd name="T9" fmla="*/ 72 h 298"/>
                <a:gd name="T10" fmla="*/ 182 w 338"/>
                <a:gd name="T11" fmla="*/ 72 h 298"/>
                <a:gd name="T12" fmla="*/ 152 w 338"/>
                <a:gd name="T13" fmla="*/ 60 h 298"/>
                <a:gd name="T14" fmla="*/ 132 w 338"/>
                <a:gd name="T15" fmla="*/ 36 h 298"/>
                <a:gd name="T16" fmla="*/ 94 w 338"/>
                <a:gd name="T17" fmla="*/ 2 h 298"/>
                <a:gd name="T18" fmla="*/ 86 w 338"/>
                <a:gd name="T19" fmla="*/ 2 h 298"/>
                <a:gd name="T20" fmla="*/ 80 w 338"/>
                <a:gd name="T21" fmla="*/ 56 h 298"/>
                <a:gd name="T22" fmla="*/ 48 w 338"/>
                <a:gd name="T23" fmla="*/ 92 h 298"/>
                <a:gd name="T24" fmla="*/ 18 w 338"/>
                <a:gd name="T25" fmla="*/ 108 h 298"/>
                <a:gd name="T26" fmla="*/ 2 w 338"/>
                <a:gd name="T27" fmla="*/ 118 h 298"/>
                <a:gd name="T28" fmla="*/ 0 w 338"/>
                <a:gd name="T29" fmla="*/ 174 h 298"/>
                <a:gd name="T30" fmla="*/ 10 w 338"/>
                <a:gd name="T31" fmla="*/ 188 h 298"/>
                <a:gd name="T32" fmla="*/ 36 w 338"/>
                <a:gd name="T33" fmla="*/ 190 h 298"/>
                <a:gd name="T34" fmla="*/ 74 w 338"/>
                <a:gd name="T35" fmla="*/ 246 h 298"/>
                <a:gd name="T36" fmla="*/ 92 w 338"/>
                <a:gd name="T37" fmla="*/ 290 h 298"/>
                <a:gd name="T38" fmla="*/ 136 w 338"/>
                <a:gd name="T39" fmla="*/ 298 h 298"/>
                <a:gd name="T40" fmla="*/ 144 w 338"/>
                <a:gd name="T41" fmla="*/ 290 h 298"/>
                <a:gd name="T42" fmla="*/ 156 w 338"/>
                <a:gd name="T43" fmla="*/ 280 h 298"/>
                <a:gd name="T44" fmla="*/ 184 w 338"/>
                <a:gd name="T45" fmla="*/ 280 h 298"/>
                <a:gd name="T46" fmla="*/ 198 w 338"/>
                <a:gd name="T47" fmla="*/ 290 h 298"/>
                <a:gd name="T48" fmla="*/ 242 w 338"/>
                <a:gd name="T49" fmla="*/ 298 h 298"/>
                <a:gd name="T50" fmla="*/ 248 w 338"/>
                <a:gd name="T51" fmla="*/ 290 h 298"/>
                <a:gd name="T52" fmla="*/ 262 w 338"/>
                <a:gd name="T53" fmla="*/ 250 h 298"/>
                <a:gd name="T54" fmla="*/ 290 w 338"/>
                <a:gd name="T55" fmla="*/ 220 h 298"/>
                <a:gd name="T56" fmla="*/ 308 w 338"/>
                <a:gd name="T57" fmla="*/ 180 h 298"/>
                <a:gd name="T58" fmla="*/ 322 w 338"/>
                <a:gd name="T59" fmla="*/ 166 h 298"/>
                <a:gd name="T60" fmla="*/ 336 w 338"/>
                <a:gd name="T61" fmla="*/ 156 h 298"/>
                <a:gd name="T62" fmla="*/ 336 w 338"/>
                <a:gd name="T63" fmla="*/ 144 h 298"/>
                <a:gd name="T64" fmla="*/ 322 w 338"/>
                <a:gd name="T65" fmla="*/ 134 h 298"/>
                <a:gd name="T66" fmla="*/ 96 w 338"/>
                <a:gd name="T67" fmla="*/ 120 h 298"/>
                <a:gd name="T68" fmla="*/ 78 w 338"/>
                <a:gd name="T69" fmla="*/ 110 h 298"/>
                <a:gd name="T70" fmla="*/ 80 w 338"/>
                <a:gd name="T71" fmla="*/ 108 h 298"/>
                <a:gd name="T72" fmla="*/ 92 w 338"/>
                <a:gd name="T73" fmla="*/ 108 h 298"/>
                <a:gd name="T74" fmla="*/ 102 w 338"/>
                <a:gd name="T75" fmla="*/ 94 h 298"/>
                <a:gd name="T76" fmla="*/ 98 w 338"/>
                <a:gd name="T77" fmla="*/ 84 h 298"/>
                <a:gd name="T78" fmla="*/ 88 w 338"/>
                <a:gd name="T79" fmla="*/ 80 h 298"/>
                <a:gd name="T80" fmla="*/ 90 w 338"/>
                <a:gd name="T81" fmla="*/ 78 h 298"/>
                <a:gd name="T82" fmla="*/ 104 w 338"/>
                <a:gd name="T83" fmla="*/ 78 h 298"/>
                <a:gd name="T84" fmla="*/ 116 w 338"/>
                <a:gd name="T85" fmla="*/ 98 h 298"/>
                <a:gd name="T86" fmla="*/ 110 w 338"/>
                <a:gd name="T87" fmla="*/ 114 h 298"/>
                <a:gd name="T88" fmla="*/ 96 w 338"/>
                <a:gd name="T89" fmla="*/ 12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38" h="298">
                  <a:moveTo>
                    <a:pt x="322" y="134"/>
                  </a:moveTo>
                  <a:lnTo>
                    <a:pt x="310" y="134"/>
                  </a:lnTo>
                  <a:lnTo>
                    <a:pt x="310" y="134"/>
                  </a:lnTo>
                  <a:lnTo>
                    <a:pt x="306" y="120"/>
                  </a:lnTo>
                  <a:lnTo>
                    <a:pt x="302" y="108"/>
                  </a:lnTo>
                  <a:lnTo>
                    <a:pt x="296" y="94"/>
                  </a:lnTo>
                  <a:lnTo>
                    <a:pt x="288" y="84"/>
                  </a:lnTo>
                  <a:lnTo>
                    <a:pt x="280" y="72"/>
                  </a:lnTo>
                  <a:lnTo>
                    <a:pt x="270" y="62"/>
                  </a:lnTo>
                  <a:lnTo>
                    <a:pt x="260" y="54"/>
                  </a:lnTo>
                  <a:lnTo>
                    <a:pt x="248" y="46"/>
                  </a:lnTo>
                  <a:lnTo>
                    <a:pt x="248" y="46"/>
                  </a:lnTo>
                  <a:lnTo>
                    <a:pt x="236" y="58"/>
                  </a:lnTo>
                  <a:lnTo>
                    <a:pt x="224" y="66"/>
                  </a:lnTo>
                  <a:lnTo>
                    <a:pt x="208" y="72"/>
                  </a:lnTo>
                  <a:lnTo>
                    <a:pt x="192" y="74"/>
                  </a:lnTo>
                  <a:lnTo>
                    <a:pt x="192" y="74"/>
                  </a:lnTo>
                  <a:lnTo>
                    <a:pt x="182" y="72"/>
                  </a:lnTo>
                  <a:lnTo>
                    <a:pt x="172" y="70"/>
                  </a:lnTo>
                  <a:lnTo>
                    <a:pt x="162" y="66"/>
                  </a:lnTo>
                  <a:lnTo>
                    <a:pt x="152" y="60"/>
                  </a:lnTo>
                  <a:lnTo>
                    <a:pt x="144" y="54"/>
                  </a:lnTo>
                  <a:lnTo>
                    <a:pt x="138" y="46"/>
                  </a:lnTo>
                  <a:lnTo>
                    <a:pt x="132" y="36"/>
                  </a:lnTo>
                  <a:lnTo>
                    <a:pt x="128" y="28"/>
                  </a:lnTo>
                  <a:lnTo>
                    <a:pt x="94" y="2"/>
                  </a:lnTo>
                  <a:lnTo>
                    <a:pt x="94" y="2"/>
                  </a:lnTo>
                  <a:lnTo>
                    <a:pt x="90" y="0"/>
                  </a:lnTo>
                  <a:lnTo>
                    <a:pt x="88" y="0"/>
                  </a:lnTo>
                  <a:lnTo>
                    <a:pt x="86" y="2"/>
                  </a:lnTo>
                  <a:lnTo>
                    <a:pt x="86" y="6"/>
                  </a:lnTo>
                  <a:lnTo>
                    <a:pt x="80" y="56"/>
                  </a:lnTo>
                  <a:lnTo>
                    <a:pt x="80" y="56"/>
                  </a:lnTo>
                  <a:lnTo>
                    <a:pt x="68" y="66"/>
                  </a:lnTo>
                  <a:lnTo>
                    <a:pt x="56" y="80"/>
                  </a:lnTo>
                  <a:lnTo>
                    <a:pt x="48" y="92"/>
                  </a:lnTo>
                  <a:lnTo>
                    <a:pt x="40" y="108"/>
                  </a:lnTo>
                  <a:lnTo>
                    <a:pt x="18" y="108"/>
                  </a:lnTo>
                  <a:lnTo>
                    <a:pt x="18" y="108"/>
                  </a:lnTo>
                  <a:lnTo>
                    <a:pt x="10" y="108"/>
                  </a:lnTo>
                  <a:lnTo>
                    <a:pt x="6" y="112"/>
                  </a:lnTo>
                  <a:lnTo>
                    <a:pt x="2" y="118"/>
                  </a:lnTo>
                  <a:lnTo>
                    <a:pt x="0" y="124"/>
                  </a:lnTo>
                  <a:lnTo>
                    <a:pt x="0" y="174"/>
                  </a:lnTo>
                  <a:lnTo>
                    <a:pt x="0" y="174"/>
                  </a:lnTo>
                  <a:lnTo>
                    <a:pt x="2" y="180"/>
                  </a:lnTo>
                  <a:lnTo>
                    <a:pt x="6" y="184"/>
                  </a:lnTo>
                  <a:lnTo>
                    <a:pt x="10" y="188"/>
                  </a:lnTo>
                  <a:lnTo>
                    <a:pt x="18" y="190"/>
                  </a:lnTo>
                  <a:lnTo>
                    <a:pt x="36" y="190"/>
                  </a:lnTo>
                  <a:lnTo>
                    <a:pt x="36" y="190"/>
                  </a:lnTo>
                  <a:lnTo>
                    <a:pt x="46" y="210"/>
                  </a:lnTo>
                  <a:lnTo>
                    <a:pt x="58" y="228"/>
                  </a:lnTo>
                  <a:lnTo>
                    <a:pt x="74" y="246"/>
                  </a:lnTo>
                  <a:lnTo>
                    <a:pt x="92" y="258"/>
                  </a:lnTo>
                  <a:lnTo>
                    <a:pt x="92" y="290"/>
                  </a:lnTo>
                  <a:lnTo>
                    <a:pt x="92" y="290"/>
                  </a:lnTo>
                  <a:lnTo>
                    <a:pt x="96" y="296"/>
                  </a:lnTo>
                  <a:lnTo>
                    <a:pt x="100" y="298"/>
                  </a:lnTo>
                  <a:lnTo>
                    <a:pt x="136" y="298"/>
                  </a:lnTo>
                  <a:lnTo>
                    <a:pt x="136" y="298"/>
                  </a:lnTo>
                  <a:lnTo>
                    <a:pt x="142" y="296"/>
                  </a:lnTo>
                  <a:lnTo>
                    <a:pt x="144" y="290"/>
                  </a:lnTo>
                  <a:lnTo>
                    <a:pt x="144" y="278"/>
                  </a:lnTo>
                  <a:lnTo>
                    <a:pt x="144" y="278"/>
                  </a:lnTo>
                  <a:lnTo>
                    <a:pt x="156" y="280"/>
                  </a:lnTo>
                  <a:lnTo>
                    <a:pt x="170" y="280"/>
                  </a:lnTo>
                  <a:lnTo>
                    <a:pt x="170" y="280"/>
                  </a:lnTo>
                  <a:lnTo>
                    <a:pt x="184" y="280"/>
                  </a:lnTo>
                  <a:lnTo>
                    <a:pt x="198" y="278"/>
                  </a:lnTo>
                  <a:lnTo>
                    <a:pt x="198" y="290"/>
                  </a:lnTo>
                  <a:lnTo>
                    <a:pt x="198" y="290"/>
                  </a:lnTo>
                  <a:lnTo>
                    <a:pt x="200" y="296"/>
                  </a:lnTo>
                  <a:lnTo>
                    <a:pt x="206" y="298"/>
                  </a:lnTo>
                  <a:lnTo>
                    <a:pt x="242" y="298"/>
                  </a:lnTo>
                  <a:lnTo>
                    <a:pt x="242" y="298"/>
                  </a:lnTo>
                  <a:lnTo>
                    <a:pt x="246" y="296"/>
                  </a:lnTo>
                  <a:lnTo>
                    <a:pt x="248" y="290"/>
                  </a:lnTo>
                  <a:lnTo>
                    <a:pt x="248" y="258"/>
                  </a:lnTo>
                  <a:lnTo>
                    <a:pt x="248" y="258"/>
                  </a:lnTo>
                  <a:lnTo>
                    <a:pt x="262" y="250"/>
                  </a:lnTo>
                  <a:lnTo>
                    <a:pt x="272" y="242"/>
                  </a:lnTo>
                  <a:lnTo>
                    <a:pt x="282" y="230"/>
                  </a:lnTo>
                  <a:lnTo>
                    <a:pt x="290" y="220"/>
                  </a:lnTo>
                  <a:lnTo>
                    <a:pt x="298" y="208"/>
                  </a:lnTo>
                  <a:lnTo>
                    <a:pt x="304" y="194"/>
                  </a:lnTo>
                  <a:lnTo>
                    <a:pt x="308" y="180"/>
                  </a:lnTo>
                  <a:lnTo>
                    <a:pt x="310" y="166"/>
                  </a:lnTo>
                  <a:lnTo>
                    <a:pt x="322" y="166"/>
                  </a:lnTo>
                  <a:lnTo>
                    <a:pt x="322" y="166"/>
                  </a:lnTo>
                  <a:lnTo>
                    <a:pt x="328" y="166"/>
                  </a:lnTo>
                  <a:lnTo>
                    <a:pt x="332" y="162"/>
                  </a:lnTo>
                  <a:lnTo>
                    <a:pt x="336" y="156"/>
                  </a:lnTo>
                  <a:lnTo>
                    <a:pt x="338" y="150"/>
                  </a:lnTo>
                  <a:lnTo>
                    <a:pt x="338" y="150"/>
                  </a:lnTo>
                  <a:lnTo>
                    <a:pt x="336" y="144"/>
                  </a:lnTo>
                  <a:lnTo>
                    <a:pt x="332" y="138"/>
                  </a:lnTo>
                  <a:lnTo>
                    <a:pt x="328" y="136"/>
                  </a:lnTo>
                  <a:lnTo>
                    <a:pt x="322" y="134"/>
                  </a:lnTo>
                  <a:lnTo>
                    <a:pt x="322" y="134"/>
                  </a:lnTo>
                  <a:close/>
                  <a:moveTo>
                    <a:pt x="96" y="120"/>
                  </a:moveTo>
                  <a:lnTo>
                    <a:pt x="96" y="120"/>
                  </a:lnTo>
                  <a:lnTo>
                    <a:pt x="88" y="118"/>
                  </a:lnTo>
                  <a:lnTo>
                    <a:pt x="82" y="114"/>
                  </a:lnTo>
                  <a:lnTo>
                    <a:pt x="78" y="110"/>
                  </a:lnTo>
                  <a:lnTo>
                    <a:pt x="76" y="104"/>
                  </a:lnTo>
                  <a:lnTo>
                    <a:pt x="76" y="104"/>
                  </a:lnTo>
                  <a:lnTo>
                    <a:pt x="80" y="108"/>
                  </a:lnTo>
                  <a:lnTo>
                    <a:pt x="88" y="110"/>
                  </a:lnTo>
                  <a:lnTo>
                    <a:pt x="88" y="110"/>
                  </a:lnTo>
                  <a:lnTo>
                    <a:pt x="92" y="108"/>
                  </a:lnTo>
                  <a:lnTo>
                    <a:pt x="98" y="106"/>
                  </a:lnTo>
                  <a:lnTo>
                    <a:pt x="100" y="100"/>
                  </a:lnTo>
                  <a:lnTo>
                    <a:pt x="102" y="94"/>
                  </a:lnTo>
                  <a:lnTo>
                    <a:pt x="102" y="94"/>
                  </a:lnTo>
                  <a:lnTo>
                    <a:pt x="100" y="88"/>
                  </a:lnTo>
                  <a:lnTo>
                    <a:pt x="98" y="84"/>
                  </a:lnTo>
                  <a:lnTo>
                    <a:pt x="92" y="82"/>
                  </a:lnTo>
                  <a:lnTo>
                    <a:pt x="88" y="80"/>
                  </a:lnTo>
                  <a:lnTo>
                    <a:pt x="88" y="80"/>
                  </a:lnTo>
                  <a:lnTo>
                    <a:pt x="86" y="80"/>
                  </a:lnTo>
                  <a:lnTo>
                    <a:pt x="86" y="80"/>
                  </a:lnTo>
                  <a:lnTo>
                    <a:pt x="90" y="78"/>
                  </a:lnTo>
                  <a:lnTo>
                    <a:pt x="96" y="78"/>
                  </a:lnTo>
                  <a:lnTo>
                    <a:pt x="96" y="78"/>
                  </a:lnTo>
                  <a:lnTo>
                    <a:pt x="104" y="78"/>
                  </a:lnTo>
                  <a:lnTo>
                    <a:pt x="110" y="84"/>
                  </a:lnTo>
                  <a:lnTo>
                    <a:pt x="116" y="90"/>
                  </a:lnTo>
                  <a:lnTo>
                    <a:pt x="116" y="98"/>
                  </a:lnTo>
                  <a:lnTo>
                    <a:pt x="116" y="98"/>
                  </a:lnTo>
                  <a:lnTo>
                    <a:pt x="116" y="106"/>
                  </a:lnTo>
                  <a:lnTo>
                    <a:pt x="110" y="114"/>
                  </a:lnTo>
                  <a:lnTo>
                    <a:pt x="104" y="118"/>
                  </a:lnTo>
                  <a:lnTo>
                    <a:pt x="96" y="120"/>
                  </a:lnTo>
                  <a:lnTo>
                    <a:pt x="96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56" tIns="60928" rIns="121856" bIns="60928" numCol="1" anchor="t" anchorCtr="0" compatLnSpc="1"/>
            <a:lstStyle/>
            <a:p>
              <a:endParaRPr lang="zh-CN" altLang="en-US" sz="2485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88" name="Freeform 31"/>
            <p:cNvSpPr>
              <a:spLocks noEditPoints="1"/>
            </p:cNvSpPr>
            <p:nvPr/>
          </p:nvSpPr>
          <p:spPr bwMode="auto">
            <a:xfrm>
              <a:off x="2855913" y="1546225"/>
              <a:ext cx="155575" cy="155575"/>
            </a:xfrm>
            <a:custGeom>
              <a:avLst/>
              <a:gdLst>
                <a:gd name="T0" fmla="*/ 48 w 98"/>
                <a:gd name="T1" fmla="*/ 0 h 98"/>
                <a:gd name="T2" fmla="*/ 30 w 98"/>
                <a:gd name="T3" fmla="*/ 4 h 98"/>
                <a:gd name="T4" fmla="*/ 14 w 98"/>
                <a:gd name="T5" fmla="*/ 16 h 98"/>
                <a:gd name="T6" fmla="*/ 4 w 98"/>
                <a:gd name="T7" fmla="*/ 30 h 98"/>
                <a:gd name="T8" fmla="*/ 0 w 98"/>
                <a:gd name="T9" fmla="*/ 50 h 98"/>
                <a:gd name="T10" fmla="*/ 0 w 98"/>
                <a:gd name="T11" fmla="*/ 60 h 98"/>
                <a:gd name="T12" fmla="*/ 8 w 98"/>
                <a:gd name="T13" fmla="*/ 78 h 98"/>
                <a:gd name="T14" fmla="*/ 22 w 98"/>
                <a:gd name="T15" fmla="*/ 90 h 98"/>
                <a:gd name="T16" fmla="*/ 38 w 98"/>
                <a:gd name="T17" fmla="*/ 98 h 98"/>
                <a:gd name="T18" fmla="*/ 48 w 98"/>
                <a:gd name="T19" fmla="*/ 98 h 98"/>
                <a:gd name="T20" fmla="*/ 68 w 98"/>
                <a:gd name="T21" fmla="*/ 94 h 98"/>
                <a:gd name="T22" fmla="*/ 84 w 98"/>
                <a:gd name="T23" fmla="*/ 84 h 98"/>
                <a:gd name="T24" fmla="*/ 94 w 98"/>
                <a:gd name="T25" fmla="*/ 68 h 98"/>
                <a:gd name="T26" fmla="*/ 98 w 98"/>
                <a:gd name="T27" fmla="*/ 50 h 98"/>
                <a:gd name="T28" fmla="*/ 96 w 98"/>
                <a:gd name="T29" fmla="*/ 40 h 98"/>
                <a:gd name="T30" fmla="*/ 90 w 98"/>
                <a:gd name="T31" fmla="*/ 22 h 98"/>
                <a:gd name="T32" fmla="*/ 76 w 98"/>
                <a:gd name="T33" fmla="*/ 10 h 98"/>
                <a:gd name="T34" fmla="*/ 58 w 98"/>
                <a:gd name="T35" fmla="*/ 2 h 98"/>
                <a:gd name="T36" fmla="*/ 48 w 98"/>
                <a:gd name="T37" fmla="*/ 0 h 98"/>
                <a:gd name="T38" fmla="*/ 52 w 98"/>
                <a:gd name="T39" fmla="*/ 82 h 98"/>
                <a:gd name="T40" fmla="*/ 42 w 98"/>
                <a:gd name="T41" fmla="*/ 74 h 98"/>
                <a:gd name="T42" fmla="*/ 34 w 98"/>
                <a:gd name="T43" fmla="*/ 74 h 98"/>
                <a:gd name="T44" fmla="*/ 30 w 98"/>
                <a:gd name="T45" fmla="*/ 60 h 98"/>
                <a:gd name="T46" fmla="*/ 36 w 98"/>
                <a:gd name="T47" fmla="*/ 62 h 98"/>
                <a:gd name="T48" fmla="*/ 46 w 98"/>
                <a:gd name="T49" fmla="*/ 64 h 98"/>
                <a:gd name="T50" fmla="*/ 52 w 98"/>
                <a:gd name="T51" fmla="*/ 60 h 98"/>
                <a:gd name="T52" fmla="*/ 50 w 98"/>
                <a:gd name="T53" fmla="*/ 56 h 98"/>
                <a:gd name="T54" fmla="*/ 44 w 98"/>
                <a:gd name="T55" fmla="*/ 54 h 98"/>
                <a:gd name="T56" fmla="*/ 32 w 98"/>
                <a:gd name="T57" fmla="*/ 48 h 98"/>
                <a:gd name="T58" fmla="*/ 28 w 98"/>
                <a:gd name="T59" fmla="*/ 38 h 98"/>
                <a:gd name="T60" fmla="*/ 28 w 98"/>
                <a:gd name="T61" fmla="*/ 34 h 98"/>
                <a:gd name="T62" fmla="*/ 36 w 98"/>
                <a:gd name="T63" fmla="*/ 26 h 98"/>
                <a:gd name="T64" fmla="*/ 42 w 98"/>
                <a:gd name="T65" fmla="*/ 16 h 98"/>
                <a:gd name="T66" fmla="*/ 52 w 98"/>
                <a:gd name="T67" fmla="*/ 22 h 98"/>
                <a:gd name="T68" fmla="*/ 60 w 98"/>
                <a:gd name="T69" fmla="*/ 24 h 98"/>
                <a:gd name="T70" fmla="*/ 64 w 98"/>
                <a:gd name="T71" fmla="*/ 36 h 98"/>
                <a:gd name="T72" fmla="*/ 58 w 98"/>
                <a:gd name="T73" fmla="*/ 34 h 98"/>
                <a:gd name="T74" fmla="*/ 50 w 98"/>
                <a:gd name="T75" fmla="*/ 34 h 98"/>
                <a:gd name="T76" fmla="*/ 44 w 98"/>
                <a:gd name="T77" fmla="*/ 38 h 98"/>
                <a:gd name="T78" fmla="*/ 46 w 98"/>
                <a:gd name="T79" fmla="*/ 40 h 98"/>
                <a:gd name="T80" fmla="*/ 54 w 98"/>
                <a:gd name="T81" fmla="*/ 44 h 98"/>
                <a:gd name="T82" fmla="*/ 66 w 98"/>
                <a:gd name="T83" fmla="*/ 50 h 98"/>
                <a:gd name="T84" fmla="*/ 70 w 98"/>
                <a:gd name="T85" fmla="*/ 58 h 98"/>
                <a:gd name="T86" fmla="*/ 68 w 98"/>
                <a:gd name="T87" fmla="*/ 64 h 98"/>
                <a:gd name="T88" fmla="*/ 60 w 98"/>
                <a:gd name="T89" fmla="*/ 72 h 98"/>
                <a:gd name="T90" fmla="*/ 52 w 98"/>
                <a:gd name="T91" fmla="*/ 7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8" h="98">
                  <a:moveTo>
                    <a:pt x="48" y="0"/>
                  </a:moveTo>
                  <a:lnTo>
                    <a:pt x="48" y="0"/>
                  </a:lnTo>
                  <a:lnTo>
                    <a:pt x="38" y="2"/>
                  </a:lnTo>
                  <a:lnTo>
                    <a:pt x="30" y="4"/>
                  </a:lnTo>
                  <a:lnTo>
                    <a:pt x="22" y="10"/>
                  </a:lnTo>
                  <a:lnTo>
                    <a:pt x="14" y="16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0" y="4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60"/>
                  </a:lnTo>
                  <a:lnTo>
                    <a:pt x="4" y="68"/>
                  </a:lnTo>
                  <a:lnTo>
                    <a:pt x="8" y="78"/>
                  </a:lnTo>
                  <a:lnTo>
                    <a:pt x="14" y="84"/>
                  </a:lnTo>
                  <a:lnTo>
                    <a:pt x="22" y="90"/>
                  </a:lnTo>
                  <a:lnTo>
                    <a:pt x="30" y="94"/>
                  </a:lnTo>
                  <a:lnTo>
                    <a:pt x="38" y="98"/>
                  </a:lnTo>
                  <a:lnTo>
                    <a:pt x="48" y="98"/>
                  </a:lnTo>
                  <a:lnTo>
                    <a:pt x="48" y="98"/>
                  </a:lnTo>
                  <a:lnTo>
                    <a:pt x="58" y="98"/>
                  </a:lnTo>
                  <a:lnTo>
                    <a:pt x="68" y="94"/>
                  </a:lnTo>
                  <a:lnTo>
                    <a:pt x="76" y="90"/>
                  </a:lnTo>
                  <a:lnTo>
                    <a:pt x="84" y="84"/>
                  </a:lnTo>
                  <a:lnTo>
                    <a:pt x="90" y="78"/>
                  </a:lnTo>
                  <a:lnTo>
                    <a:pt x="94" y="68"/>
                  </a:lnTo>
                  <a:lnTo>
                    <a:pt x="96" y="60"/>
                  </a:lnTo>
                  <a:lnTo>
                    <a:pt x="98" y="50"/>
                  </a:lnTo>
                  <a:lnTo>
                    <a:pt x="98" y="50"/>
                  </a:lnTo>
                  <a:lnTo>
                    <a:pt x="96" y="40"/>
                  </a:lnTo>
                  <a:lnTo>
                    <a:pt x="94" y="30"/>
                  </a:lnTo>
                  <a:lnTo>
                    <a:pt x="90" y="22"/>
                  </a:lnTo>
                  <a:lnTo>
                    <a:pt x="84" y="16"/>
                  </a:lnTo>
                  <a:lnTo>
                    <a:pt x="76" y="10"/>
                  </a:lnTo>
                  <a:lnTo>
                    <a:pt x="68" y="4"/>
                  </a:lnTo>
                  <a:lnTo>
                    <a:pt x="58" y="2"/>
                  </a:lnTo>
                  <a:lnTo>
                    <a:pt x="48" y="0"/>
                  </a:lnTo>
                  <a:lnTo>
                    <a:pt x="48" y="0"/>
                  </a:lnTo>
                  <a:close/>
                  <a:moveTo>
                    <a:pt x="52" y="74"/>
                  </a:moveTo>
                  <a:lnTo>
                    <a:pt x="52" y="82"/>
                  </a:lnTo>
                  <a:lnTo>
                    <a:pt x="42" y="82"/>
                  </a:lnTo>
                  <a:lnTo>
                    <a:pt x="42" y="74"/>
                  </a:lnTo>
                  <a:lnTo>
                    <a:pt x="42" y="74"/>
                  </a:lnTo>
                  <a:lnTo>
                    <a:pt x="34" y="74"/>
                  </a:lnTo>
                  <a:lnTo>
                    <a:pt x="26" y="72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62"/>
                  </a:lnTo>
                  <a:lnTo>
                    <a:pt x="46" y="64"/>
                  </a:lnTo>
                  <a:lnTo>
                    <a:pt x="46" y="64"/>
                  </a:lnTo>
                  <a:lnTo>
                    <a:pt x="50" y="62"/>
                  </a:lnTo>
                  <a:lnTo>
                    <a:pt x="52" y="60"/>
                  </a:lnTo>
                  <a:lnTo>
                    <a:pt x="52" y="60"/>
                  </a:lnTo>
                  <a:lnTo>
                    <a:pt x="50" y="56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38" y="52"/>
                  </a:lnTo>
                  <a:lnTo>
                    <a:pt x="32" y="48"/>
                  </a:lnTo>
                  <a:lnTo>
                    <a:pt x="28" y="44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8" y="34"/>
                  </a:lnTo>
                  <a:lnTo>
                    <a:pt x="32" y="28"/>
                  </a:lnTo>
                  <a:lnTo>
                    <a:pt x="36" y="26"/>
                  </a:lnTo>
                  <a:lnTo>
                    <a:pt x="42" y="24"/>
                  </a:lnTo>
                  <a:lnTo>
                    <a:pt x="42" y="16"/>
                  </a:lnTo>
                  <a:lnTo>
                    <a:pt x="52" y="16"/>
                  </a:lnTo>
                  <a:lnTo>
                    <a:pt x="52" y="22"/>
                  </a:lnTo>
                  <a:lnTo>
                    <a:pt x="52" y="22"/>
                  </a:lnTo>
                  <a:lnTo>
                    <a:pt x="60" y="24"/>
                  </a:lnTo>
                  <a:lnTo>
                    <a:pt x="66" y="26"/>
                  </a:lnTo>
                  <a:lnTo>
                    <a:pt x="64" y="36"/>
                  </a:lnTo>
                  <a:lnTo>
                    <a:pt x="64" y="36"/>
                  </a:lnTo>
                  <a:lnTo>
                    <a:pt x="58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44" y="34"/>
                  </a:lnTo>
                  <a:lnTo>
                    <a:pt x="44" y="38"/>
                  </a:lnTo>
                  <a:lnTo>
                    <a:pt x="44" y="38"/>
                  </a:lnTo>
                  <a:lnTo>
                    <a:pt x="46" y="40"/>
                  </a:lnTo>
                  <a:lnTo>
                    <a:pt x="54" y="44"/>
                  </a:lnTo>
                  <a:lnTo>
                    <a:pt x="54" y="44"/>
                  </a:lnTo>
                  <a:lnTo>
                    <a:pt x="60" y="46"/>
                  </a:lnTo>
                  <a:lnTo>
                    <a:pt x="66" y="50"/>
                  </a:lnTo>
                  <a:lnTo>
                    <a:pt x="68" y="54"/>
                  </a:lnTo>
                  <a:lnTo>
                    <a:pt x="70" y="58"/>
                  </a:lnTo>
                  <a:lnTo>
                    <a:pt x="70" y="58"/>
                  </a:lnTo>
                  <a:lnTo>
                    <a:pt x="68" y="64"/>
                  </a:lnTo>
                  <a:lnTo>
                    <a:pt x="64" y="68"/>
                  </a:lnTo>
                  <a:lnTo>
                    <a:pt x="60" y="72"/>
                  </a:lnTo>
                  <a:lnTo>
                    <a:pt x="52" y="74"/>
                  </a:lnTo>
                  <a:lnTo>
                    <a:pt x="52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56" tIns="60928" rIns="121856" bIns="60928" numCol="1" anchor="t" anchorCtr="0" compatLnSpc="1"/>
            <a:lstStyle/>
            <a:p>
              <a:endParaRPr lang="zh-CN" altLang="en-US" sz="2485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10" name="椭圆 109"/>
          <p:cNvSpPr/>
          <p:nvPr/>
        </p:nvSpPr>
        <p:spPr>
          <a:xfrm>
            <a:off x="5728410" y="4594394"/>
            <a:ext cx="637743" cy="637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85">
              <a:solidFill>
                <a:srgbClr val="FDC773"/>
              </a:solidFill>
              <a:cs typeface="+mn-ea"/>
              <a:sym typeface="+mn-lt"/>
            </a:endParaRPr>
          </a:p>
        </p:txBody>
      </p:sp>
      <p:grpSp>
        <p:nvGrpSpPr>
          <p:cNvPr id="93" name="组合 92"/>
          <p:cNvGrpSpPr/>
          <p:nvPr/>
        </p:nvGrpSpPr>
        <p:grpSpPr>
          <a:xfrm>
            <a:off x="5856954" y="4776505"/>
            <a:ext cx="380654" cy="324120"/>
            <a:chOff x="2570163" y="3632200"/>
            <a:chExt cx="641350" cy="546100"/>
          </a:xfrm>
          <a:solidFill>
            <a:srgbClr val="FFFFFF"/>
          </a:solidFill>
        </p:grpSpPr>
        <p:sp>
          <p:nvSpPr>
            <p:cNvPr id="94" name="Freeform 80"/>
            <p:cNvSpPr/>
            <p:nvPr/>
          </p:nvSpPr>
          <p:spPr bwMode="auto">
            <a:xfrm>
              <a:off x="2970213" y="3632200"/>
              <a:ext cx="241300" cy="241300"/>
            </a:xfrm>
            <a:custGeom>
              <a:avLst/>
              <a:gdLst>
                <a:gd name="T0" fmla="*/ 122 w 152"/>
                <a:gd name="T1" fmla="*/ 148 h 152"/>
                <a:gd name="T2" fmla="*/ 122 w 152"/>
                <a:gd name="T3" fmla="*/ 148 h 152"/>
                <a:gd name="T4" fmla="*/ 120 w 152"/>
                <a:gd name="T5" fmla="*/ 150 h 152"/>
                <a:gd name="T6" fmla="*/ 116 w 152"/>
                <a:gd name="T7" fmla="*/ 152 h 152"/>
                <a:gd name="T8" fmla="*/ 112 w 152"/>
                <a:gd name="T9" fmla="*/ 150 h 152"/>
                <a:gd name="T10" fmla="*/ 108 w 152"/>
                <a:gd name="T11" fmla="*/ 148 h 152"/>
                <a:gd name="T12" fmla="*/ 2 w 152"/>
                <a:gd name="T13" fmla="*/ 42 h 152"/>
                <a:gd name="T14" fmla="*/ 2 w 152"/>
                <a:gd name="T15" fmla="*/ 42 h 152"/>
                <a:gd name="T16" fmla="*/ 0 w 152"/>
                <a:gd name="T17" fmla="*/ 40 h 152"/>
                <a:gd name="T18" fmla="*/ 0 w 152"/>
                <a:gd name="T19" fmla="*/ 36 h 152"/>
                <a:gd name="T20" fmla="*/ 0 w 152"/>
                <a:gd name="T21" fmla="*/ 32 h 152"/>
                <a:gd name="T22" fmla="*/ 2 w 152"/>
                <a:gd name="T23" fmla="*/ 28 h 152"/>
                <a:gd name="T24" fmla="*/ 28 w 152"/>
                <a:gd name="T25" fmla="*/ 2 h 152"/>
                <a:gd name="T26" fmla="*/ 28 w 152"/>
                <a:gd name="T27" fmla="*/ 2 h 152"/>
                <a:gd name="T28" fmla="*/ 32 w 152"/>
                <a:gd name="T29" fmla="*/ 0 h 152"/>
                <a:gd name="T30" fmla="*/ 36 w 152"/>
                <a:gd name="T31" fmla="*/ 0 h 152"/>
                <a:gd name="T32" fmla="*/ 40 w 152"/>
                <a:gd name="T33" fmla="*/ 0 h 152"/>
                <a:gd name="T34" fmla="*/ 42 w 152"/>
                <a:gd name="T35" fmla="*/ 2 h 152"/>
                <a:gd name="T36" fmla="*/ 148 w 152"/>
                <a:gd name="T37" fmla="*/ 108 h 152"/>
                <a:gd name="T38" fmla="*/ 148 w 152"/>
                <a:gd name="T39" fmla="*/ 108 h 152"/>
                <a:gd name="T40" fmla="*/ 152 w 152"/>
                <a:gd name="T41" fmla="*/ 112 h 152"/>
                <a:gd name="T42" fmla="*/ 152 w 152"/>
                <a:gd name="T43" fmla="*/ 116 h 152"/>
                <a:gd name="T44" fmla="*/ 152 w 152"/>
                <a:gd name="T45" fmla="*/ 118 h 152"/>
                <a:gd name="T46" fmla="*/ 148 w 152"/>
                <a:gd name="T47" fmla="*/ 122 h 152"/>
                <a:gd name="T48" fmla="*/ 122 w 152"/>
                <a:gd name="T49" fmla="*/ 14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2" h="152">
                  <a:moveTo>
                    <a:pt x="122" y="148"/>
                  </a:moveTo>
                  <a:lnTo>
                    <a:pt x="122" y="148"/>
                  </a:lnTo>
                  <a:lnTo>
                    <a:pt x="120" y="150"/>
                  </a:lnTo>
                  <a:lnTo>
                    <a:pt x="116" y="152"/>
                  </a:lnTo>
                  <a:lnTo>
                    <a:pt x="112" y="150"/>
                  </a:lnTo>
                  <a:lnTo>
                    <a:pt x="108" y="148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0" y="40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2" y="28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2" y="2"/>
                  </a:lnTo>
                  <a:lnTo>
                    <a:pt x="148" y="108"/>
                  </a:lnTo>
                  <a:lnTo>
                    <a:pt x="148" y="108"/>
                  </a:lnTo>
                  <a:lnTo>
                    <a:pt x="152" y="112"/>
                  </a:lnTo>
                  <a:lnTo>
                    <a:pt x="152" y="116"/>
                  </a:lnTo>
                  <a:lnTo>
                    <a:pt x="152" y="118"/>
                  </a:lnTo>
                  <a:lnTo>
                    <a:pt x="148" y="122"/>
                  </a:lnTo>
                  <a:lnTo>
                    <a:pt x="122" y="1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56" tIns="60928" rIns="121856" bIns="60928" numCol="1" anchor="t" anchorCtr="0" compatLnSpc="1"/>
            <a:lstStyle/>
            <a:p>
              <a:endParaRPr lang="zh-CN" altLang="en-US" sz="2485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95" name="Freeform 81"/>
            <p:cNvSpPr/>
            <p:nvPr/>
          </p:nvSpPr>
          <p:spPr bwMode="auto">
            <a:xfrm>
              <a:off x="2671763" y="3794125"/>
              <a:ext cx="428625" cy="384175"/>
            </a:xfrm>
            <a:custGeom>
              <a:avLst/>
              <a:gdLst>
                <a:gd name="T0" fmla="*/ 168 w 270"/>
                <a:gd name="T1" fmla="*/ 24 h 242"/>
                <a:gd name="T2" fmla="*/ 136 w 270"/>
                <a:gd name="T3" fmla="*/ 54 h 242"/>
                <a:gd name="T4" fmla="*/ 134 w 270"/>
                <a:gd name="T5" fmla="*/ 60 h 242"/>
                <a:gd name="T6" fmla="*/ 124 w 270"/>
                <a:gd name="T7" fmla="*/ 70 h 242"/>
                <a:gd name="T8" fmla="*/ 118 w 270"/>
                <a:gd name="T9" fmla="*/ 74 h 242"/>
                <a:gd name="T10" fmla="*/ 106 w 270"/>
                <a:gd name="T11" fmla="*/ 78 h 242"/>
                <a:gd name="T12" fmla="*/ 92 w 270"/>
                <a:gd name="T13" fmla="*/ 76 h 242"/>
                <a:gd name="T14" fmla="*/ 84 w 270"/>
                <a:gd name="T15" fmla="*/ 72 h 242"/>
                <a:gd name="T16" fmla="*/ 78 w 270"/>
                <a:gd name="T17" fmla="*/ 68 h 242"/>
                <a:gd name="T18" fmla="*/ 70 w 270"/>
                <a:gd name="T19" fmla="*/ 50 h 242"/>
                <a:gd name="T20" fmla="*/ 70 w 270"/>
                <a:gd name="T21" fmla="*/ 32 h 242"/>
                <a:gd name="T22" fmla="*/ 4 w 270"/>
                <a:gd name="T23" fmla="*/ 78 h 242"/>
                <a:gd name="T24" fmla="*/ 2 w 270"/>
                <a:gd name="T25" fmla="*/ 80 h 242"/>
                <a:gd name="T26" fmla="*/ 2 w 270"/>
                <a:gd name="T27" fmla="*/ 86 h 242"/>
                <a:gd name="T28" fmla="*/ 10 w 270"/>
                <a:gd name="T29" fmla="*/ 98 h 242"/>
                <a:gd name="T30" fmla="*/ 26 w 270"/>
                <a:gd name="T31" fmla="*/ 82 h 242"/>
                <a:gd name="T32" fmla="*/ 42 w 270"/>
                <a:gd name="T33" fmla="*/ 76 h 242"/>
                <a:gd name="T34" fmla="*/ 60 w 270"/>
                <a:gd name="T35" fmla="*/ 82 h 242"/>
                <a:gd name="T36" fmla="*/ 66 w 270"/>
                <a:gd name="T37" fmla="*/ 90 h 242"/>
                <a:gd name="T38" fmla="*/ 66 w 270"/>
                <a:gd name="T39" fmla="*/ 100 h 242"/>
                <a:gd name="T40" fmla="*/ 84 w 270"/>
                <a:gd name="T41" fmla="*/ 108 h 242"/>
                <a:gd name="T42" fmla="*/ 90 w 270"/>
                <a:gd name="T43" fmla="*/ 116 h 242"/>
                <a:gd name="T44" fmla="*/ 92 w 270"/>
                <a:gd name="T45" fmla="*/ 124 h 242"/>
                <a:gd name="T46" fmla="*/ 108 w 270"/>
                <a:gd name="T47" fmla="*/ 132 h 242"/>
                <a:gd name="T48" fmla="*/ 114 w 270"/>
                <a:gd name="T49" fmla="*/ 140 h 242"/>
                <a:gd name="T50" fmla="*/ 116 w 270"/>
                <a:gd name="T51" fmla="*/ 148 h 242"/>
                <a:gd name="T52" fmla="*/ 132 w 270"/>
                <a:gd name="T53" fmla="*/ 156 h 242"/>
                <a:gd name="T54" fmla="*/ 138 w 270"/>
                <a:gd name="T55" fmla="*/ 164 h 242"/>
                <a:gd name="T56" fmla="*/ 138 w 270"/>
                <a:gd name="T57" fmla="*/ 182 h 242"/>
                <a:gd name="T58" fmla="*/ 118 w 270"/>
                <a:gd name="T59" fmla="*/ 204 h 242"/>
                <a:gd name="T60" fmla="*/ 150 w 270"/>
                <a:gd name="T61" fmla="*/ 236 h 242"/>
                <a:gd name="T62" fmla="*/ 162 w 270"/>
                <a:gd name="T63" fmla="*/ 242 h 242"/>
                <a:gd name="T64" fmla="*/ 172 w 270"/>
                <a:gd name="T65" fmla="*/ 236 h 242"/>
                <a:gd name="T66" fmla="*/ 176 w 270"/>
                <a:gd name="T67" fmla="*/ 232 h 242"/>
                <a:gd name="T68" fmla="*/ 176 w 270"/>
                <a:gd name="T69" fmla="*/ 218 h 242"/>
                <a:gd name="T70" fmla="*/ 148 w 270"/>
                <a:gd name="T71" fmla="*/ 188 h 242"/>
                <a:gd name="T72" fmla="*/ 146 w 270"/>
                <a:gd name="T73" fmla="*/ 184 h 242"/>
                <a:gd name="T74" fmla="*/ 148 w 270"/>
                <a:gd name="T75" fmla="*/ 180 h 242"/>
                <a:gd name="T76" fmla="*/ 156 w 270"/>
                <a:gd name="T77" fmla="*/ 180 h 242"/>
                <a:gd name="T78" fmla="*/ 180 w 270"/>
                <a:gd name="T79" fmla="*/ 206 h 242"/>
                <a:gd name="T80" fmla="*/ 192 w 270"/>
                <a:gd name="T81" fmla="*/ 210 h 242"/>
                <a:gd name="T82" fmla="*/ 204 w 270"/>
                <a:gd name="T83" fmla="*/ 206 h 242"/>
                <a:gd name="T84" fmla="*/ 208 w 270"/>
                <a:gd name="T85" fmla="*/ 200 h 242"/>
                <a:gd name="T86" fmla="*/ 208 w 270"/>
                <a:gd name="T87" fmla="*/ 188 h 242"/>
                <a:gd name="T88" fmla="*/ 178 w 270"/>
                <a:gd name="T89" fmla="*/ 158 h 242"/>
                <a:gd name="T90" fmla="*/ 176 w 270"/>
                <a:gd name="T91" fmla="*/ 154 h 242"/>
                <a:gd name="T92" fmla="*/ 178 w 270"/>
                <a:gd name="T93" fmla="*/ 150 h 242"/>
                <a:gd name="T94" fmla="*/ 186 w 270"/>
                <a:gd name="T95" fmla="*/ 150 h 242"/>
                <a:gd name="T96" fmla="*/ 212 w 270"/>
                <a:gd name="T97" fmla="*/ 174 h 242"/>
                <a:gd name="T98" fmla="*/ 224 w 270"/>
                <a:gd name="T99" fmla="*/ 180 h 242"/>
                <a:gd name="T100" fmla="*/ 234 w 270"/>
                <a:gd name="T101" fmla="*/ 174 h 242"/>
                <a:gd name="T102" fmla="*/ 238 w 270"/>
                <a:gd name="T103" fmla="*/ 170 h 242"/>
                <a:gd name="T104" fmla="*/ 238 w 270"/>
                <a:gd name="T105" fmla="*/ 158 h 242"/>
                <a:gd name="T106" fmla="*/ 210 w 270"/>
                <a:gd name="T107" fmla="*/ 126 h 242"/>
                <a:gd name="T108" fmla="*/ 208 w 270"/>
                <a:gd name="T109" fmla="*/ 122 h 242"/>
                <a:gd name="T110" fmla="*/ 210 w 270"/>
                <a:gd name="T111" fmla="*/ 118 h 242"/>
                <a:gd name="T112" fmla="*/ 218 w 270"/>
                <a:gd name="T113" fmla="*/ 118 h 242"/>
                <a:gd name="T114" fmla="*/ 242 w 270"/>
                <a:gd name="T115" fmla="*/ 144 h 242"/>
                <a:gd name="T116" fmla="*/ 254 w 270"/>
                <a:gd name="T117" fmla="*/ 148 h 242"/>
                <a:gd name="T118" fmla="*/ 266 w 270"/>
                <a:gd name="T119" fmla="*/ 144 h 242"/>
                <a:gd name="T120" fmla="*/ 270 w 270"/>
                <a:gd name="T121" fmla="*/ 138 h 242"/>
                <a:gd name="T122" fmla="*/ 270 w 270"/>
                <a:gd name="T123" fmla="*/ 126 h 242"/>
                <a:gd name="T124" fmla="*/ 266 w 270"/>
                <a:gd name="T125" fmla="*/ 12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70" h="242">
                  <a:moveTo>
                    <a:pt x="266" y="120"/>
                  </a:moveTo>
                  <a:lnTo>
                    <a:pt x="168" y="24"/>
                  </a:lnTo>
                  <a:lnTo>
                    <a:pt x="144" y="34"/>
                  </a:lnTo>
                  <a:lnTo>
                    <a:pt x="136" y="54"/>
                  </a:lnTo>
                  <a:lnTo>
                    <a:pt x="136" y="54"/>
                  </a:lnTo>
                  <a:lnTo>
                    <a:pt x="134" y="60"/>
                  </a:lnTo>
                  <a:lnTo>
                    <a:pt x="130" y="66"/>
                  </a:lnTo>
                  <a:lnTo>
                    <a:pt x="124" y="70"/>
                  </a:lnTo>
                  <a:lnTo>
                    <a:pt x="118" y="74"/>
                  </a:lnTo>
                  <a:lnTo>
                    <a:pt x="118" y="74"/>
                  </a:lnTo>
                  <a:lnTo>
                    <a:pt x="112" y="76"/>
                  </a:lnTo>
                  <a:lnTo>
                    <a:pt x="106" y="78"/>
                  </a:lnTo>
                  <a:lnTo>
                    <a:pt x="98" y="78"/>
                  </a:lnTo>
                  <a:lnTo>
                    <a:pt x="92" y="76"/>
                  </a:lnTo>
                  <a:lnTo>
                    <a:pt x="92" y="76"/>
                  </a:lnTo>
                  <a:lnTo>
                    <a:pt x="84" y="72"/>
                  </a:lnTo>
                  <a:lnTo>
                    <a:pt x="78" y="68"/>
                  </a:lnTo>
                  <a:lnTo>
                    <a:pt x="78" y="68"/>
                  </a:lnTo>
                  <a:lnTo>
                    <a:pt x="72" y="60"/>
                  </a:lnTo>
                  <a:lnTo>
                    <a:pt x="70" y="50"/>
                  </a:lnTo>
                  <a:lnTo>
                    <a:pt x="68" y="42"/>
                  </a:lnTo>
                  <a:lnTo>
                    <a:pt x="70" y="32"/>
                  </a:lnTo>
                  <a:lnTo>
                    <a:pt x="82" y="0"/>
                  </a:lnTo>
                  <a:lnTo>
                    <a:pt x="4" y="78"/>
                  </a:lnTo>
                  <a:lnTo>
                    <a:pt x="4" y="78"/>
                  </a:lnTo>
                  <a:lnTo>
                    <a:pt x="2" y="80"/>
                  </a:lnTo>
                  <a:lnTo>
                    <a:pt x="0" y="84"/>
                  </a:lnTo>
                  <a:lnTo>
                    <a:pt x="2" y="86"/>
                  </a:lnTo>
                  <a:lnTo>
                    <a:pt x="4" y="90"/>
                  </a:lnTo>
                  <a:lnTo>
                    <a:pt x="10" y="98"/>
                  </a:lnTo>
                  <a:lnTo>
                    <a:pt x="26" y="82"/>
                  </a:lnTo>
                  <a:lnTo>
                    <a:pt x="26" y="82"/>
                  </a:lnTo>
                  <a:lnTo>
                    <a:pt x="34" y="78"/>
                  </a:lnTo>
                  <a:lnTo>
                    <a:pt x="42" y="76"/>
                  </a:lnTo>
                  <a:lnTo>
                    <a:pt x="52" y="78"/>
                  </a:lnTo>
                  <a:lnTo>
                    <a:pt x="60" y="82"/>
                  </a:lnTo>
                  <a:lnTo>
                    <a:pt x="60" y="82"/>
                  </a:lnTo>
                  <a:lnTo>
                    <a:pt x="66" y="90"/>
                  </a:lnTo>
                  <a:lnTo>
                    <a:pt x="66" y="100"/>
                  </a:lnTo>
                  <a:lnTo>
                    <a:pt x="66" y="100"/>
                  </a:lnTo>
                  <a:lnTo>
                    <a:pt x="76" y="102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90" y="116"/>
                  </a:lnTo>
                  <a:lnTo>
                    <a:pt x="92" y="124"/>
                  </a:lnTo>
                  <a:lnTo>
                    <a:pt x="92" y="124"/>
                  </a:lnTo>
                  <a:lnTo>
                    <a:pt x="100" y="126"/>
                  </a:lnTo>
                  <a:lnTo>
                    <a:pt x="108" y="132"/>
                  </a:lnTo>
                  <a:lnTo>
                    <a:pt x="108" y="132"/>
                  </a:lnTo>
                  <a:lnTo>
                    <a:pt x="114" y="140"/>
                  </a:lnTo>
                  <a:lnTo>
                    <a:pt x="116" y="148"/>
                  </a:lnTo>
                  <a:lnTo>
                    <a:pt x="116" y="148"/>
                  </a:lnTo>
                  <a:lnTo>
                    <a:pt x="124" y="150"/>
                  </a:lnTo>
                  <a:lnTo>
                    <a:pt x="132" y="156"/>
                  </a:lnTo>
                  <a:lnTo>
                    <a:pt x="132" y="156"/>
                  </a:lnTo>
                  <a:lnTo>
                    <a:pt x="138" y="164"/>
                  </a:lnTo>
                  <a:lnTo>
                    <a:pt x="140" y="174"/>
                  </a:lnTo>
                  <a:lnTo>
                    <a:pt x="138" y="182"/>
                  </a:lnTo>
                  <a:lnTo>
                    <a:pt x="132" y="190"/>
                  </a:lnTo>
                  <a:lnTo>
                    <a:pt x="118" y="204"/>
                  </a:lnTo>
                  <a:lnTo>
                    <a:pt x="150" y="236"/>
                  </a:lnTo>
                  <a:lnTo>
                    <a:pt x="150" y="236"/>
                  </a:lnTo>
                  <a:lnTo>
                    <a:pt x="156" y="240"/>
                  </a:lnTo>
                  <a:lnTo>
                    <a:pt x="162" y="242"/>
                  </a:lnTo>
                  <a:lnTo>
                    <a:pt x="168" y="240"/>
                  </a:lnTo>
                  <a:lnTo>
                    <a:pt x="172" y="236"/>
                  </a:lnTo>
                  <a:lnTo>
                    <a:pt x="172" y="236"/>
                  </a:lnTo>
                  <a:lnTo>
                    <a:pt x="176" y="232"/>
                  </a:lnTo>
                  <a:lnTo>
                    <a:pt x="178" y="224"/>
                  </a:lnTo>
                  <a:lnTo>
                    <a:pt x="176" y="218"/>
                  </a:lnTo>
                  <a:lnTo>
                    <a:pt x="172" y="214"/>
                  </a:lnTo>
                  <a:lnTo>
                    <a:pt x="148" y="188"/>
                  </a:lnTo>
                  <a:lnTo>
                    <a:pt x="148" y="188"/>
                  </a:lnTo>
                  <a:lnTo>
                    <a:pt x="146" y="184"/>
                  </a:lnTo>
                  <a:lnTo>
                    <a:pt x="148" y="180"/>
                  </a:lnTo>
                  <a:lnTo>
                    <a:pt x="148" y="180"/>
                  </a:lnTo>
                  <a:lnTo>
                    <a:pt x="152" y="178"/>
                  </a:lnTo>
                  <a:lnTo>
                    <a:pt x="156" y="180"/>
                  </a:lnTo>
                  <a:lnTo>
                    <a:pt x="180" y="206"/>
                  </a:lnTo>
                  <a:lnTo>
                    <a:pt x="180" y="206"/>
                  </a:lnTo>
                  <a:lnTo>
                    <a:pt x="186" y="210"/>
                  </a:lnTo>
                  <a:lnTo>
                    <a:pt x="192" y="210"/>
                  </a:lnTo>
                  <a:lnTo>
                    <a:pt x="198" y="210"/>
                  </a:lnTo>
                  <a:lnTo>
                    <a:pt x="204" y="206"/>
                  </a:lnTo>
                  <a:lnTo>
                    <a:pt x="204" y="206"/>
                  </a:lnTo>
                  <a:lnTo>
                    <a:pt x="208" y="200"/>
                  </a:lnTo>
                  <a:lnTo>
                    <a:pt x="208" y="194"/>
                  </a:lnTo>
                  <a:lnTo>
                    <a:pt x="208" y="188"/>
                  </a:lnTo>
                  <a:lnTo>
                    <a:pt x="204" y="182"/>
                  </a:lnTo>
                  <a:lnTo>
                    <a:pt x="178" y="158"/>
                  </a:lnTo>
                  <a:lnTo>
                    <a:pt x="178" y="158"/>
                  </a:lnTo>
                  <a:lnTo>
                    <a:pt x="176" y="154"/>
                  </a:lnTo>
                  <a:lnTo>
                    <a:pt x="178" y="150"/>
                  </a:lnTo>
                  <a:lnTo>
                    <a:pt x="178" y="150"/>
                  </a:lnTo>
                  <a:lnTo>
                    <a:pt x="182" y="148"/>
                  </a:lnTo>
                  <a:lnTo>
                    <a:pt x="186" y="150"/>
                  </a:lnTo>
                  <a:lnTo>
                    <a:pt x="212" y="174"/>
                  </a:lnTo>
                  <a:lnTo>
                    <a:pt x="212" y="174"/>
                  </a:lnTo>
                  <a:lnTo>
                    <a:pt x="218" y="178"/>
                  </a:lnTo>
                  <a:lnTo>
                    <a:pt x="224" y="180"/>
                  </a:lnTo>
                  <a:lnTo>
                    <a:pt x="230" y="178"/>
                  </a:lnTo>
                  <a:lnTo>
                    <a:pt x="234" y="174"/>
                  </a:lnTo>
                  <a:lnTo>
                    <a:pt x="234" y="174"/>
                  </a:lnTo>
                  <a:lnTo>
                    <a:pt x="238" y="170"/>
                  </a:lnTo>
                  <a:lnTo>
                    <a:pt x="240" y="164"/>
                  </a:lnTo>
                  <a:lnTo>
                    <a:pt x="238" y="158"/>
                  </a:lnTo>
                  <a:lnTo>
                    <a:pt x="234" y="152"/>
                  </a:lnTo>
                  <a:lnTo>
                    <a:pt x="210" y="126"/>
                  </a:lnTo>
                  <a:lnTo>
                    <a:pt x="210" y="126"/>
                  </a:lnTo>
                  <a:lnTo>
                    <a:pt x="208" y="122"/>
                  </a:lnTo>
                  <a:lnTo>
                    <a:pt x="210" y="118"/>
                  </a:lnTo>
                  <a:lnTo>
                    <a:pt x="210" y="118"/>
                  </a:lnTo>
                  <a:lnTo>
                    <a:pt x="214" y="116"/>
                  </a:lnTo>
                  <a:lnTo>
                    <a:pt x="218" y="118"/>
                  </a:lnTo>
                  <a:lnTo>
                    <a:pt x="242" y="144"/>
                  </a:lnTo>
                  <a:lnTo>
                    <a:pt x="242" y="144"/>
                  </a:lnTo>
                  <a:lnTo>
                    <a:pt x="248" y="148"/>
                  </a:lnTo>
                  <a:lnTo>
                    <a:pt x="254" y="148"/>
                  </a:lnTo>
                  <a:lnTo>
                    <a:pt x="260" y="148"/>
                  </a:lnTo>
                  <a:lnTo>
                    <a:pt x="266" y="144"/>
                  </a:lnTo>
                  <a:lnTo>
                    <a:pt x="266" y="144"/>
                  </a:lnTo>
                  <a:lnTo>
                    <a:pt x="270" y="138"/>
                  </a:lnTo>
                  <a:lnTo>
                    <a:pt x="270" y="132"/>
                  </a:lnTo>
                  <a:lnTo>
                    <a:pt x="270" y="126"/>
                  </a:lnTo>
                  <a:lnTo>
                    <a:pt x="266" y="120"/>
                  </a:lnTo>
                  <a:lnTo>
                    <a:pt x="266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56" tIns="60928" rIns="121856" bIns="60928" numCol="1" anchor="t" anchorCtr="0" compatLnSpc="1"/>
            <a:lstStyle/>
            <a:p>
              <a:endParaRPr lang="zh-CN" altLang="en-US" sz="2485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96" name="Freeform 82"/>
            <p:cNvSpPr/>
            <p:nvPr/>
          </p:nvSpPr>
          <p:spPr bwMode="auto">
            <a:xfrm>
              <a:off x="2570163" y="3663950"/>
              <a:ext cx="260350" cy="260350"/>
            </a:xfrm>
            <a:custGeom>
              <a:avLst/>
              <a:gdLst>
                <a:gd name="T0" fmla="*/ 160 w 164"/>
                <a:gd name="T1" fmla="*/ 32 h 164"/>
                <a:gd name="T2" fmla="*/ 160 w 164"/>
                <a:gd name="T3" fmla="*/ 32 h 164"/>
                <a:gd name="T4" fmla="*/ 162 w 164"/>
                <a:gd name="T5" fmla="*/ 34 h 164"/>
                <a:gd name="T6" fmla="*/ 164 w 164"/>
                <a:gd name="T7" fmla="*/ 38 h 164"/>
                <a:gd name="T8" fmla="*/ 162 w 164"/>
                <a:gd name="T9" fmla="*/ 42 h 164"/>
                <a:gd name="T10" fmla="*/ 160 w 164"/>
                <a:gd name="T11" fmla="*/ 46 h 164"/>
                <a:gd name="T12" fmla="*/ 44 w 164"/>
                <a:gd name="T13" fmla="*/ 162 h 164"/>
                <a:gd name="T14" fmla="*/ 44 w 164"/>
                <a:gd name="T15" fmla="*/ 162 h 164"/>
                <a:gd name="T16" fmla="*/ 42 w 164"/>
                <a:gd name="T17" fmla="*/ 164 h 164"/>
                <a:gd name="T18" fmla="*/ 38 w 164"/>
                <a:gd name="T19" fmla="*/ 164 h 164"/>
                <a:gd name="T20" fmla="*/ 34 w 164"/>
                <a:gd name="T21" fmla="*/ 164 h 164"/>
                <a:gd name="T22" fmla="*/ 30 w 164"/>
                <a:gd name="T23" fmla="*/ 162 h 164"/>
                <a:gd name="T24" fmla="*/ 2 w 164"/>
                <a:gd name="T25" fmla="*/ 132 h 164"/>
                <a:gd name="T26" fmla="*/ 2 w 164"/>
                <a:gd name="T27" fmla="*/ 132 h 164"/>
                <a:gd name="T28" fmla="*/ 0 w 164"/>
                <a:gd name="T29" fmla="*/ 130 h 164"/>
                <a:gd name="T30" fmla="*/ 0 w 164"/>
                <a:gd name="T31" fmla="*/ 126 h 164"/>
                <a:gd name="T32" fmla="*/ 0 w 164"/>
                <a:gd name="T33" fmla="*/ 122 h 164"/>
                <a:gd name="T34" fmla="*/ 2 w 164"/>
                <a:gd name="T35" fmla="*/ 118 h 164"/>
                <a:gd name="T36" fmla="*/ 118 w 164"/>
                <a:gd name="T37" fmla="*/ 2 h 164"/>
                <a:gd name="T38" fmla="*/ 118 w 164"/>
                <a:gd name="T39" fmla="*/ 2 h 164"/>
                <a:gd name="T40" fmla="*/ 122 w 164"/>
                <a:gd name="T41" fmla="*/ 0 h 164"/>
                <a:gd name="T42" fmla="*/ 124 w 164"/>
                <a:gd name="T43" fmla="*/ 0 h 164"/>
                <a:gd name="T44" fmla="*/ 128 w 164"/>
                <a:gd name="T45" fmla="*/ 0 h 164"/>
                <a:gd name="T46" fmla="*/ 132 w 164"/>
                <a:gd name="T47" fmla="*/ 2 h 164"/>
                <a:gd name="T48" fmla="*/ 160 w 164"/>
                <a:gd name="T49" fmla="*/ 3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4" h="164">
                  <a:moveTo>
                    <a:pt x="160" y="32"/>
                  </a:moveTo>
                  <a:lnTo>
                    <a:pt x="160" y="32"/>
                  </a:lnTo>
                  <a:lnTo>
                    <a:pt x="162" y="34"/>
                  </a:lnTo>
                  <a:lnTo>
                    <a:pt x="164" y="38"/>
                  </a:lnTo>
                  <a:lnTo>
                    <a:pt x="162" y="42"/>
                  </a:lnTo>
                  <a:lnTo>
                    <a:pt x="160" y="46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2" y="164"/>
                  </a:lnTo>
                  <a:lnTo>
                    <a:pt x="38" y="164"/>
                  </a:lnTo>
                  <a:lnTo>
                    <a:pt x="34" y="164"/>
                  </a:lnTo>
                  <a:lnTo>
                    <a:pt x="30" y="162"/>
                  </a:lnTo>
                  <a:lnTo>
                    <a:pt x="2" y="132"/>
                  </a:lnTo>
                  <a:lnTo>
                    <a:pt x="2" y="132"/>
                  </a:lnTo>
                  <a:lnTo>
                    <a:pt x="0" y="130"/>
                  </a:lnTo>
                  <a:lnTo>
                    <a:pt x="0" y="126"/>
                  </a:lnTo>
                  <a:lnTo>
                    <a:pt x="0" y="122"/>
                  </a:lnTo>
                  <a:lnTo>
                    <a:pt x="2" y="118"/>
                  </a:lnTo>
                  <a:lnTo>
                    <a:pt x="118" y="2"/>
                  </a:lnTo>
                  <a:lnTo>
                    <a:pt x="118" y="2"/>
                  </a:lnTo>
                  <a:lnTo>
                    <a:pt x="122" y="0"/>
                  </a:lnTo>
                  <a:lnTo>
                    <a:pt x="124" y="0"/>
                  </a:lnTo>
                  <a:lnTo>
                    <a:pt x="128" y="0"/>
                  </a:lnTo>
                  <a:lnTo>
                    <a:pt x="132" y="2"/>
                  </a:lnTo>
                  <a:lnTo>
                    <a:pt x="160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56" tIns="60928" rIns="121856" bIns="60928" numCol="1" anchor="t" anchorCtr="0" compatLnSpc="1"/>
            <a:lstStyle/>
            <a:p>
              <a:endParaRPr lang="zh-CN" altLang="en-US" sz="2485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97" name="Freeform 83"/>
            <p:cNvSpPr>
              <a:spLocks noEditPoints="1"/>
            </p:cNvSpPr>
            <p:nvPr/>
          </p:nvSpPr>
          <p:spPr bwMode="auto">
            <a:xfrm>
              <a:off x="2687638" y="3724275"/>
              <a:ext cx="406400" cy="396875"/>
            </a:xfrm>
            <a:custGeom>
              <a:avLst/>
              <a:gdLst>
                <a:gd name="T0" fmla="*/ 186 w 256"/>
                <a:gd name="T1" fmla="*/ 8 h 250"/>
                <a:gd name="T2" fmla="*/ 166 w 256"/>
                <a:gd name="T3" fmla="*/ 0 h 250"/>
                <a:gd name="T4" fmla="*/ 100 w 256"/>
                <a:gd name="T5" fmla="*/ 30 h 250"/>
                <a:gd name="T6" fmla="*/ 86 w 256"/>
                <a:gd name="T7" fmla="*/ 44 h 250"/>
                <a:gd name="T8" fmla="*/ 72 w 256"/>
                <a:gd name="T9" fmla="*/ 86 h 250"/>
                <a:gd name="T10" fmla="*/ 80 w 256"/>
                <a:gd name="T11" fmla="*/ 104 h 250"/>
                <a:gd name="T12" fmla="*/ 88 w 256"/>
                <a:gd name="T13" fmla="*/ 108 h 250"/>
                <a:gd name="T14" fmla="*/ 112 w 256"/>
                <a:gd name="T15" fmla="*/ 102 h 250"/>
                <a:gd name="T16" fmla="*/ 162 w 256"/>
                <a:gd name="T17" fmla="*/ 56 h 250"/>
                <a:gd name="T18" fmla="*/ 250 w 256"/>
                <a:gd name="T19" fmla="*/ 106 h 250"/>
                <a:gd name="T20" fmla="*/ 254 w 256"/>
                <a:gd name="T21" fmla="*/ 78 h 250"/>
                <a:gd name="T22" fmla="*/ 42 w 256"/>
                <a:gd name="T23" fmla="*/ 136 h 250"/>
                <a:gd name="T24" fmla="*/ 32 w 256"/>
                <a:gd name="T25" fmla="*/ 132 h 250"/>
                <a:gd name="T26" fmla="*/ 4 w 256"/>
                <a:gd name="T27" fmla="*/ 156 h 250"/>
                <a:gd name="T28" fmla="*/ 0 w 256"/>
                <a:gd name="T29" fmla="*/ 164 h 250"/>
                <a:gd name="T30" fmla="*/ 4 w 256"/>
                <a:gd name="T31" fmla="*/ 174 h 250"/>
                <a:gd name="T32" fmla="*/ 18 w 256"/>
                <a:gd name="T33" fmla="*/ 176 h 250"/>
                <a:gd name="T34" fmla="*/ 42 w 256"/>
                <a:gd name="T35" fmla="*/ 154 h 250"/>
                <a:gd name="T36" fmla="*/ 44 w 256"/>
                <a:gd name="T37" fmla="*/ 140 h 250"/>
                <a:gd name="T38" fmla="*/ 66 w 256"/>
                <a:gd name="T39" fmla="*/ 160 h 250"/>
                <a:gd name="T40" fmla="*/ 56 w 256"/>
                <a:gd name="T41" fmla="*/ 156 h 250"/>
                <a:gd name="T42" fmla="*/ 28 w 256"/>
                <a:gd name="T43" fmla="*/ 180 h 250"/>
                <a:gd name="T44" fmla="*/ 24 w 256"/>
                <a:gd name="T45" fmla="*/ 188 h 250"/>
                <a:gd name="T46" fmla="*/ 28 w 256"/>
                <a:gd name="T47" fmla="*/ 198 h 250"/>
                <a:gd name="T48" fmla="*/ 42 w 256"/>
                <a:gd name="T49" fmla="*/ 200 h 250"/>
                <a:gd name="T50" fmla="*/ 66 w 256"/>
                <a:gd name="T51" fmla="*/ 178 h 250"/>
                <a:gd name="T52" fmla="*/ 68 w 256"/>
                <a:gd name="T53" fmla="*/ 164 h 250"/>
                <a:gd name="T54" fmla="*/ 96 w 256"/>
                <a:gd name="T55" fmla="*/ 208 h 250"/>
                <a:gd name="T56" fmla="*/ 74 w 256"/>
                <a:gd name="T57" fmla="*/ 232 h 250"/>
                <a:gd name="T58" fmla="*/ 76 w 256"/>
                <a:gd name="T59" fmla="*/ 246 h 250"/>
                <a:gd name="T60" fmla="*/ 86 w 256"/>
                <a:gd name="T61" fmla="*/ 250 h 250"/>
                <a:gd name="T62" fmla="*/ 114 w 256"/>
                <a:gd name="T63" fmla="*/ 226 h 250"/>
                <a:gd name="T64" fmla="*/ 118 w 256"/>
                <a:gd name="T65" fmla="*/ 218 h 250"/>
                <a:gd name="T66" fmla="*/ 114 w 256"/>
                <a:gd name="T67" fmla="*/ 208 h 250"/>
                <a:gd name="T68" fmla="*/ 100 w 256"/>
                <a:gd name="T69" fmla="*/ 206 h 250"/>
                <a:gd name="T70" fmla="*/ 90 w 256"/>
                <a:gd name="T71" fmla="*/ 184 h 250"/>
                <a:gd name="T72" fmla="*/ 82 w 256"/>
                <a:gd name="T73" fmla="*/ 180 h 250"/>
                <a:gd name="T74" fmla="*/ 52 w 256"/>
                <a:gd name="T75" fmla="*/ 204 h 250"/>
                <a:gd name="T76" fmla="*/ 48 w 256"/>
                <a:gd name="T77" fmla="*/ 212 h 250"/>
                <a:gd name="T78" fmla="*/ 52 w 256"/>
                <a:gd name="T79" fmla="*/ 222 h 250"/>
                <a:gd name="T80" fmla="*/ 66 w 256"/>
                <a:gd name="T81" fmla="*/ 224 h 250"/>
                <a:gd name="T82" fmla="*/ 90 w 256"/>
                <a:gd name="T83" fmla="*/ 202 h 250"/>
                <a:gd name="T84" fmla="*/ 92 w 256"/>
                <a:gd name="T85" fmla="*/ 18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6" h="250">
                  <a:moveTo>
                    <a:pt x="250" y="70"/>
                  </a:moveTo>
                  <a:lnTo>
                    <a:pt x="186" y="8"/>
                  </a:lnTo>
                  <a:lnTo>
                    <a:pt x="186" y="8"/>
                  </a:lnTo>
                  <a:lnTo>
                    <a:pt x="180" y="4"/>
                  </a:lnTo>
                  <a:lnTo>
                    <a:pt x="174" y="0"/>
                  </a:lnTo>
                  <a:lnTo>
                    <a:pt x="166" y="0"/>
                  </a:lnTo>
                  <a:lnTo>
                    <a:pt x="158" y="4"/>
                  </a:lnTo>
                  <a:lnTo>
                    <a:pt x="158" y="4"/>
                  </a:lnTo>
                  <a:lnTo>
                    <a:pt x="100" y="30"/>
                  </a:lnTo>
                  <a:lnTo>
                    <a:pt x="100" y="30"/>
                  </a:lnTo>
                  <a:lnTo>
                    <a:pt x="92" y="36"/>
                  </a:lnTo>
                  <a:lnTo>
                    <a:pt x="86" y="44"/>
                  </a:lnTo>
                  <a:lnTo>
                    <a:pt x="74" y="80"/>
                  </a:lnTo>
                  <a:lnTo>
                    <a:pt x="74" y="80"/>
                  </a:lnTo>
                  <a:lnTo>
                    <a:pt x="72" y="86"/>
                  </a:lnTo>
                  <a:lnTo>
                    <a:pt x="74" y="92"/>
                  </a:lnTo>
                  <a:lnTo>
                    <a:pt x="76" y="98"/>
                  </a:lnTo>
                  <a:lnTo>
                    <a:pt x="80" y="104"/>
                  </a:lnTo>
                  <a:lnTo>
                    <a:pt x="80" y="104"/>
                  </a:lnTo>
                  <a:lnTo>
                    <a:pt x="88" y="108"/>
                  </a:lnTo>
                  <a:lnTo>
                    <a:pt x="88" y="108"/>
                  </a:lnTo>
                  <a:lnTo>
                    <a:pt x="96" y="110"/>
                  </a:lnTo>
                  <a:lnTo>
                    <a:pt x="104" y="108"/>
                  </a:lnTo>
                  <a:lnTo>
                    <a:pt x="112" y="102"/>
                  </a:lnTo>
                  <a:lnTo>
                    <a:pt x="116" y="94"/>
                  </a:lnTo>
                  <a:lnTo>
                    <a:pt x="126" y="68"/>
                  </a:lnTo>
                  <a:lnTo>
                    <a:pt x="162" y="56"/>
                  </a:lnTo>
                  <a:lnTo>
                    <a:pt x="232" y="124"/>
                  </a:lnTo>
                  <a:lnTo>
                    <a:pt x="250" y="106"/>
                  </a:lnTo>
                  <a:lnTo>
                    <a:pt x="250" y="106"/>
                  </a:lnTo>
                  <a:lnTo>
                    <a:pt x="254" y="98"/>
                  </a:lnTo>
                  <a:lnTo>
                    <a:pt x="256" y="88"/>
                  </a:lnTo>
                  <a:lnTo>
                    <a:pt x="254" y="78"/>
                  </a:lnTo>
                  <a:lnTo>
                    <a:pt x="250" y="70"/>
                  </a:lnTo>
                  <a:lnTo>
                    <a:pt x="250" y="70"/>
                  </a:lnTo>
                  <a:close/>
                  <a:moveTo>
                    <a:pt x="42" y="136"/>
                  </a:moveTo>
                  <a:lnTo>
                    <a:pt x="42" y="136"/>
                  </a:lnTo>
                  <a:lnTo>
                    <a:pt x="38" y="132"/>
                  </a:lnTo>
                  <a:lnTo>
                    <a:pt x="32" y="132"/>
                  </a:lnTo>
                  <a:lnTo>
                    <a:pt x="28" y="132"/>
                  </a:lnTo>
                  <a:lnTo>
                    <a:pt x="24" y="136"/>
                  </a:lnTo>
                  <a:lnTo>
                    <a:pt x="4" y="156"/>
                  </a:lnTo>
                  <a:lnTo>
                    <a:pt x="4" y="156"/>
                  </a:lnTo>
                  <a:lnTo>
                    <a:pt x="0" y="160"/>
                  </a:lnTo>
                  <a:lnTo>
                    <a:pt x="0" y="164"/>
                  </a:lnTo>
                  <a:lnTo>
                    <a:pt x="0" y="170"/>
                  </a:lnTo>
                  <a:lnTo>
                    <a:pt x="4" y="174"/>
                  </a:lnTo>
                  <a:lnTo>
                    <a:pt x="4" y="174"/>
                  </a:lnTo>
                  <a:lnTo>
                    <a:pt x="8" y="176"/>
                  </a:lnTo>
                  <a:lnTo>
                    <a:pt x="12" y="178"/>
                  </a:lnTo>
                  <a:lnTo>
                    <a:pt x="18" y="176"/>
                  </a:lnTo>
                  <a:lnTo>
                    <a:pt x="22" y="174"/>
                  </a:lnTo>
                  <a:lnTo>
                    <a:pt x="42" y="154"/>
                  </a:lnTo>
                  <a:lnTo>
                    <a:pt x="42" y="154"/>
                  </a:lnTo>
                  <a:lnTo>
                    <a:pt x="44" y="150"/>
                  </a:lnTo>
                  <a:lnTo>
                    <a:pt x="46" y="144"/>
                  </a:lnTo>
                  <a:lnTo>
                    <a:pt x="44" y="140"/>
                  </a:lnTo>
                  <a:lnTo>
                    <a:pt x="42" y="136"/>
                  </a:lnTo>
                  <a:lnTo>
                    <a:pt x="42" y="136"/>
                  </a:lnTo>
                  <a:close/>
                  <a:moveTo>
                    <a:pt x="66" y="160"/>
                  </a:moveTo>
                  <a:lnTo>
                    <a:pt x="66" y="160"/>
                  </a:lnTo>
                  <a:lnTo>
                    <a:pt x="62" y="156"/>
                  </a:lnTo>
                  <a:lnTo>
                    <a:pt x="56" y="156"/>
                  </a:lnTo>
                  <a:lnTo>
                    <a:pt x="52" y="156"/>
                  </a:lnTo>
                  <a:lnTo>
                    <a:pt x="48" y="160"/>
                  </a:lnTo>
                  <a:lnTo>
                    <a:pt x="28" y="180"/>
                  </a:lnTo>
                  <a:lnTo>
                    <a:pt x="28" y="180"/>
                  </a:lnTo>
                  <a:lnTo>
                    <a:pt x="24" y="184"/>
                  </a:lnTo>
                  <a:lnTo>
                    <a:pt x="24" y="188"/>
                  </a:lnTo>
                  <a:lnTo>
                    <a:pt x="24" y="194"/>
                  </a:lnTo>
                  <a:lnTo>
                    <a:pt x="28" y="198"/>
                  </a:lnTo>
                  <a:lnTo>
                    <a:pt x="28" y="198"/>
                  </a:lnTo>
                  <a:lnTo>
                    <a:pt x="32" y="200"/>
                  </a:lnTo>
                  <a:lnTo>
                    <a:pt x="36" y="202"/>
                  </a:lnTo>
                  <a:lnTo>
                    <a:pt x="42" y="200"/>
                  </a:lnTo>
                  <a:lnTo>
                    <a:pt x="46" y="198"/>
                  </a:lnTo>
                  <a:lnTo>
                    <a:pt x="66" y="178"/>
                  </a:lnTo>
                  <a:lnTo>
                    <a:pt x="66" y="178"/>
                  </a:lnTo>
                  <a:lnTo>
                    <a:pt x="68" y="174"/>
                  </a:lnTo>
                  <a:lnTo>
                    <a:pt x="70" y="168"/>
                  </a:lnTo>
                  <a:lnTo>
                    <a:pt x="68" y="164"/>
                  </a:lnTo>
                  <a:lnTo>
                    <a:pt x="66" y="160"/>
                  </a:lnTo>
                  <a:lnTo>
                    <a:pt x="66" y="160"/>
                  </a:lnTo>
                  <a:close/>
                  <a:moveTo>
                    <a:pt x="96" y="208"/>
                  </a:moveTo>
                  <a:lnTo>
                    <a:pt x="76" y="228"/>
                  </a:lnTo>
                  <a:lnTo>
                    <a:pt x="76" y="228"/>
                  </a:lnTo>
                  <a:lnTo>
                    <a:pt x="74" y="232"/>
                  </a:lnTo>
                  <a:lnTo>
                    <a:pt x="72" y="238"/>
                  </a:lnTo>
                  <a:lnTo>
                    <a:pt x="74" y="242"/>
                  </a:lnTo>
                  <a:lnTo>
                    <a:pt x="76" y="246"/>
                  </a:lnTo>
                  <a:lnTo>
                    <a:pt x="76" y="246"/>
                  </a:lnTo>
                  <a:lnTo>
                    <a:pt x="80" y="250"/>
                  </a:lnTo>
                  <a:lnTo>
                    <a:pt x="86" y="250"/>
                  </a:lnTo>
                  <a:lnTo>
                    <a:pt x="90" y="250"/>
                  </a:lnTo>
                  <a:lnTo>
                    <a:pt x="94" y="246"/>
                  </a:lnTo>
                  <a:lnTo>
                    <a:pt x="114" y="226"/>
                  </a:lnTo>
                  <a:lnTo>
                    <a:pt x="114" y="226"/>
                  </a:lnTo>
                  <a:lnTo>
                    <a:pt x="118" y="222"/>
                  </a:lnTo>
                  <a:lnTo>
                    <a:pt x="118" y="218"/>
                  </a:lnTo>
                  <a:lnTo>
                    <a:pt x="118" y="212"/>
                  </a:lnTo>
                  <a:lnTo>
                    <a:pt x="114" y="208"/>
                  </a:lnTo>
                  <a:lnTo>
                    <a:pt x="114" y="208"/>
                  </a:lnTo>
                  <a:lnTo>
                    <a:pt x="110" y="206"/>
                  </a:lnTo>
                  <a:lnTo>
                    <a:pt x="106" y="204"/>
                  </a:lnTo>
                  <a:lnTo>
                    <a:pt x="100" y="206"/>
                  </a:lnTo>
                  <a:lnTo>
                    <a:pt x="96" y="208"/>
                  </a:lnTo>
                  <a:lnTo>
                    <a:pt x="96" y="208"/>
                  </a:lnTo>
                  <a:close/>
                  <a:moveTo>
                    <a:pt x="90" y="184"/>
                  </a:moveTo>
                  <a:lnTo>
                    <a:pt x="90" y="184"/>
                  </a:lnTo>
                  <a:lnTo>
                    <a:pt x="86" y="180"/>
                  </a:lnTo>
                  <a:lnTo>
                    <a:pt x="82" y="180"/>
                  </a:lnTo>
                  <a:lnTo>
                    <a:pt x="76" y="180"/>
                  </a:lnTo>
                  <a:lnTo>
                    <a:pt x="72" y="184"/>
                  </a:lnTo>
                  <a:lnTo>
                    <a:pt x="52" y="204"/>
                  </a:lnTo>
                  <a:lnTo>
                    <a:pt x="52" y="204"/>
                  </a:lnTo>
                  <a:lnTo>
                    <a:pt x="50" y="208"/>
                  </a:lnTo>
                  <a:lnTo>
                    <a:pt x="48" y="212"/>
                  </a:lnTo>
                  <a:lnTo>
                    <a:pt x="50" y="218"/>
                  </a:lnTo>
                  <a:lnTo>
                    <a:pt x="52" y="222"/>
                  </a:lnTo>
                  <a:lnTo>
                    <a:pt x="52" y="222"/>
                  </a:lnTo>
                  <a:lnTo>
                    <a:pt x="56" y="224"/>
                  </a:lnTo>
                  <a:lnTo>
                    <a:pt x="60" y="226"/>
                  </a:lnTo>
                  <a:lnTo>
                    <a:pt x="66" y="224"/>
                  </a:lnTo>
                  <a:lnTo>
                    <a:pt x="70" y="222"/>
                  </a:lnTo>
                  <a:lnTo>
                    <a:pt x="90" y="202"/>
                  </a:lnTo>
                  <a:lnTo>
                    <a:pt x="90" y="202"/>
                  </a:lnTo>
                  <a:lnTo>
                    <a:pt x="92" y="198"/>
                  </a:lnTo>
                  <a:lnTo>
                    <a:pt x="94" y="192"/>
                  </a:lnTo>
                  <a:lnTo>
                    <a:pt x="92" y="188"/>
                  </a:lnTo>
                  <a:lnTo>
                    <a:pt x="90" y="184"/>
                  </a:lnTo>
                  <a:lnTo>
                    <a:pt x="90" y="1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56" tIns="60928" rIns="121856" bIns="60928" numCol="1" anchor="t" anchorCtr="0" compatLnSpc="1"/>
            <a:lstStyle/>
            <a:p>
              <a:endParaRPr lang="zh-CN" altLang="en-US" sz="2485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20" name="同心圆 119"/>
          <p:cNvSpPr/>
          <p:nvPr/>
        </p:nvSpPr>
        <p:spPr>
          <a:xfrm flipH="1">
            <a:off x="7044196" y="4090175"/>
            <a:ext cx="666852" cy="666852"/>
          </a:xfrm>
          <a:prstGeom prst="donut">
            <a:avLst>
              <a:gd name="adj" fmla="val 487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85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21" name="椭圆 120"/>
          <p:cNvSpPr/>
          <p:nvPr/>
        </p:nvSpPr>
        <p:spPr>
          <a:xfrm flipH="1">
            <a:off x="7058751" y="4104729"/>
            <a:ext cx="637743" cy="637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85">
              <a:solidFill>
                <a:srgbClr val="FDC773"/>
              </a:solidFill>
              <a:cs typeface="+mn-ea"/>
              <a:sym typeface="+mn-lt"/>
            </a:endParaRPr>
          </a:p>
        </p:txBody>
      </p:sp>
      <p:grpSp>
        <p:nvGrpSpPr>
          <p:cNvPr id="113" name="组合 112"/>
          <p:cNvGrpSpPr/>
          <p:nvPr/>
        </p:nvGrpSpPr>
        <p:grpSpPr>
          <a:xfrm>
            <a:off x="7192433" y="4274629"/>
            <a:ext cx="369043" cy="254018"/>
            <a:chOff x="5840413" y="590550"/>
            <a:chExt cx="733425" cy="504825"/>
          </a:xfrm>
          <a:solidFill>
            <a:srgbClr val="FFFFFF"/>
          </a:solidFill>
        </p:grpSpPr>
        <p:sp>
          <p:nvSpPr>
            <p:cNvPr id="114" name="Freeform 24"/>
            <p:cNvSpPr>
              <a:spLocks noEditPoints="1"/>
            </p:cNvSpPr>
            <p:nvPr/>
          </p:nvSpPr>
          <p:spPr bwMode="auto">
            <a:xfrm>
              <a:off x="5840413" y="590550"/>
              <a:ext cx="568325" cy="438150"/>
            </a:xfrm>
            <a:custGeom>
              <a:avLst/>
              <a:gdLst>
                <a:gd name="T0" fmla="*/ 334 w 358"/>
                <a:gd name="T1" fmla="*/ 8 h 276"/>
                <a:gd name="T2" fmla="*/ 334 w 358"/>
                <a:gd name="T3" fmla="*/ 8 h 276"/>
                <a:gd name="T4" fmla="*/ 332 w 358"/>
                <a:gd name="T5" fmla="*/ 4 h 276"/>
                <a:gd name="T6" fmla="*/ 328 w 358"/>
                <a:gd name="T7" fmla="*/ 0 h 276"/>
                <a:gd name="T8" fmla="*/ 324 w 358"/>
                <a:gd name="T9" fmla="*/ 0 h 276"/>
                <a:gd name="T10" fmla="*/ 320 w 358"/>
                <a:gd name="T11" fmla="*/ 0 h 276"/>
                <a:gd name="T12" fmla="*/ 84 w 358"/>
                <a:gd name="T13" fmla="*/ 78 h 276"/>
                <a:gd name="T14" fmla="*/ 154 w 358"/>
                <a:gd name="T15" fmla="*/ 78 h 276"/>
                <a:gd name="T16" fmla="*/ 284 w 358"/>
                <a:gd name="T17" fmla="*/ 34 h 276"/>
                <a:gd name="T18" fmla="*/ 284 w 358"/>
                <a:gd name="T19" fmla="*/ 34 h 276"/>
                <a:gd name="T20" fmla="*/ 292 w 358"/>
                <a:gd name="T21" fmla="*/ 44 h 276"/>
                <a:gd name="T22" fmla="*/ 302 w 358"/>
                <a:gd name="T23" fmla="*/ 52 h 276"/>
                <a:gd name="T24" fmla="*/ 314 w 358"/>
                <a:gd name="T25" fmla="*/ 56 h 276"/>
                <a:gd name="T26" fmla="*/ 328 w 358"/>
                <a:gd name="T27" fmla="*/ 56 h 276"/>
                <a:gd name="T28" fmla="*/ 334 w 358"/>
                <a:gd name="T29" fmla="*/ 78 h 276"/>
                <a:gd name="T30" fmla="*/ 358 w 358"/>
                <a:gd name="T31" fmla="*/ 78 h 276"/>
                <a:gd name="T32" fmla="*/ 334 w 358"/>
                <a:gd name="T33" fmla="*/ 8 h 276"/>
                <a:gd name="T34" fmla="*/ 2 w 358"/>
                <a:gd name="T35" fmla="*/ 118 h 276"/>
                <a:gd name="T36" fmla="*/ 54 w 358"/>
                <a:gd name="T37" fmla="*/ 276 h 276"/>
                <a:gd name="T38" fmla="*/ 54 w 358"/>
                <a:gd name="T39" fmla="*/ 208 h 276"/>
                <a:gd name="T40" fmla="*/ 36 w 358"/>
                <a:gd name="T41" fmla="*/ 152 h 276"/>
                <a:gd name="T42" fmla="*/ 36 w 358"/>
                <a:gd name="T43" fmla="*/ 152 h 276"/>
                <a:gd name="T44" fmla="*/ 42 w 358"/>
                <a:gd name="T45" fmla="*/ 148 h 276"/>
                <a:gd name="T46" fmla="*/ 46 w 358"/>
                <a:gd name="T47" fmla="*/ 142 h 276"/>
                <a:gd name="T48" fmla="*/ 50 w 358"/>
                <a:gd name="T49" fmla="*/ 136 h 276"/>
                <a:gd name="T50" fmla="*/ 54 w 358"/>
                <a:gd name="T51" fmla="*/ 130 h 276"/>
                <a:gd name="T52" fmla="*/ 54 w 358"/>
                <a:gd name="T53" fmla="*/ 102 h 276"/>
                <a:gd name="T54" fmla="*/ 54 w 358"/>
                <a:gd name="T55" fmla="*/ 102 h 276"/>
                <a:gd name="T56" fmla="*/ 56 w 358"/>
                <a:gd name="T57" fmla="*/ 92 h 276"/>
                <a:gd name="T58" fmla="*/ 62 w 358"/>
                <a:gd name="T59" fmla="*/ 84 h 276"/>
                <a:gd name="T60" fmla="*/ 10 w 358"/>
                <a:gd name="T61" fmla="*/ 102 h 276"/>
                <a:gd name="T62" fmla="*/ 10 w 358"/>
                <a:gd name="T63" fmla="*/ 102 h 276"/>
                <a:gd name="T64" fmla="*/ 4 w 358"/>
                <a:gd name="T65" fmla="*/ 104 h 276"/>
                <a:gd name="T66" fmla="*/ 2 w 358"/>
                <a:gd name="T67" fmla="*/ 108 h 276"/>
                <a:gd name="T68" fmla="*/ 0 w 358"/>
                <a:gd name="T69" fmla="*/ 112 h 276"/>
                <a:gd name="T70" fmla="*/ 2 w 358"/>
                <a:gd name="T71" fmla="*/ 118 h 276"/>
                <a:gd name="T72" fmla="*/ 2 w 358"/>
                <a:gd name="T73" fmla="*/ 118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8" h="276">
                  <a:moveTo>
                    <a:pt x="334" y="8"/>
                  </a:moveTo>
                  <a:lnTo>
                    <a:pt x="334" y="8"/>
                  </a:lnTo>
                  <a:lnTo>
                    <a:pt x="332" y="4"/>
                  </a:lnTo>
                  <a:lnTo>
                    <a:pt x="328" y="0"/>
                  </a:lnTo>
                  <a:lnTo>
                    <a:pt x="324" y="0"/>
                  </a:lnTo>
                  <a:lnTo>
                    <a:pt x="320" y="0"/>
                  </a:lnTo>
                  <a:lnTo>
                    <a:pt x="84" y="78"/>
                  </a:lnTo>
                  <a:lnTo>
                    <a:pt x="154" y="78"/>
                  </a:lnTo>
                  <a:lnTo>
                    <a:pt x="284" y="34"/>
                  </a:lnTo>
                  <a:lnTo>
                    <a:pt x="284" y="34"/>
                  </a:lnTo>
                  <a:lnTo>
                    <a:pt x="292" y="44"/>
                  </a:lnTo>
                  <a:lnTo>
                    <a:pt x="302" y="52"/>
                  </a:lnTo>
                  <a:lnTo>
                    <a:pt x="314" y="56"/>
                  </a:lnTo>
                  <a:lnTo>
                    <a:pt x="328" y="56"/>
                  </a:lnTo>
                  <a:lnTo>
                    <a:pt x="334" y="78"/>
                  </a:lnTo>
                  <a:lnTo>
                    <a:pt x="358" y="78"/>
                  </a:lnTo>
                  <a:lnTo>
                    <a:pt x="334" y="8"/>
                  </a:lnTo>
                  <a:close/>
                  <a:moveTo>
                    <a:pt x="2" y="118"/>
                  </a:moveTo>
                  <a:lnTo>
                    <a:pt x="54" y="276"/>
                  </a:lnTo>
                  <a:lnTo>
                    <a:pt x="54" y="208"/>
                  </a:lnTo>
                  <a:lnTo>
                    <a:pt x="36" y="152"/>
                  </a:lnTo>
                  <a:lnTo>
                    <a:pt x="36" y="152"/>
                  </a:lnTo>
                  <a:lnTo>
                    <a:pt x="42" y="148"/>
                  </a:lnTo>
                  <a:lnTo>
                    <a:pt x="46" y="142"/>
                  </a:lnTo>
                  <a:lnTo>
                    <a:pt x="50" y="136"/>
                  </a:lnTo>
                  <a:lnTo>
                    <a:pt x="54" y="130"/>
                  </a:lnTo>
                  <a:lnTo>
                    <a:pt x="54" y="102"/>
                  </a:lnTo>
                  <a:lnTo>
                    <a:pt x="54" y="102"/>
                  </a:lnTo>
                  <a:lnTo>
                    <a:pt x="56" y="92"/>
                  </a:lnTo>
                  <a:lnTo>
                    <a:pt x="62" y="84"/>
                  </a:lnTo>
                  <a:lnTo>
                    <a:pt x="10" y="102"/>
                  </a:lnTo>
                  <a:lnTo>
                    <a:pt x="10" y="102"/>
                  </a:lnTo>
                  <a:lnTo>
                    <a:pt x="4" y="104"/>
                  </a:lnTo>
                  <a:lnTo>
                    <a:pt x="2" y="108"/>
                  </a:lnTo>
                  <a:lnTo>
                    <a:pt x="0" y="112"/>
                  </a:lnTo>
                  <a:lnTo>
                    <a:pt x="2" y="118"/>
                  </a:lnTo>
                  <a:lnTo>
                    <a:pt x="2" y="1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56" tIns="60928" rIns="121856" bIns="60928" numCol="1" anchor="t" anchorCtr="0" compatLnSpc="1"/>
            <a:lstStyle/>
            <a:p>
              <a:endParaRPr lang="zh-CN" altLang="en-US" sz="2485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15" name="Freeform 25"/>
            <p:cNvSpPr>
              <a:spLocks noEditPoints="1"/>
            </p:cNvSpPr>
            <p:nvPr/>
          </p:nvSpPr>
          <p:spPr bwMode="auto">
            <a:xfrm>
              <a:off x="6024563" y="793750"/>
              <a:ext cx="403225" cy="234950"/>
            </a:xfrm>
            <a:custGeom>
              <a:avLst/>
              <a:gdLst>
                <a:gd name="T0" fmla="*/ 226 w 254"/>
                <a:gd name="T1" fmla="*/ 56 h 148"/>
                <a:gd name="T2" fmla="*/ 214 w 254"/>
                <a:gd name="T3" fmla="*/ 74 h 148"/>
                <a:gd name="T4" fmla="*/ 220 w 254"/>
                <a:gd name="T5" fmla="*/ 88 h 148"/>
                <a:gd name="T6" fmla="*/ 234 w 254"/>
                <a:gd name="T7" fmla="*/ 94 h 148"/>
                <a:gd name="T8" fmla="*/ 252 w 254"/>
                <a:gd name="T9" fmla="*/ 82 h 148"/>
                <a:gd name="T10" fmla="*/ 252 w 254"/>
                <a:gd name="T11" fmla="*/ 66 h 148"/>
                <a:gd name="T12" fmla="*/ 234 w 254"/>
                <a:gd name="T13" fmla="*/ 54 h 148"/>
                <a:gd name="T14" fmla="*/ 20 w 254"/>
                <a:gd name="T15" fmla="*/ 54 h 148"/>
                <a:gd name="T16" fmla="*/ 2 w 254"/>
                <a:gd name="T17" fmla="*/ 66 h 148"/>
                <a:gd name="T18" fmla="*/ 2 w 254"/>
                <a:gd name="T19" fmla="*/ 82 h 148"/>
                <a:gd name="T20" fmla="*/ 20 w 254"/>
                <a:gd name="T21" fmla="*/ 94 h 148"/>
                <a:gd name="T22" fmla="*/ 34 w 254"/>
                <a:gd name="T23" fmla="*/ 88 h 148"/>
                <a:gd name="T24" fmla="*/ 40 w 254"/>
                <a:gd name="T25" fmla="*/ 74 h 148"/>
                <a:gd name="T26" fmla="*/ 28 w 254"/>
                <a:gd name="T27" fmla="*/ 56 h 148"/>
                <a:gd name="T28" fmla="*/ 126 w 254"/>
                <a:gd name="T29" fmla="*/ 0 h 148"/>
                <a:gd name="T30" fmla="*/ 102 w 254"/>
                <a:gd name="T31" fmla="*/ 6 h 148"/>
                <a:gd name="T32" fmla="*/ 72 w 254"/>
                <a:gd name="T33" fmla="*/ 32 h 148"/>
                <a:gd name="T34" fmla="*/ 62 w 254"/>
                <a:gd name="T35" fmla="*/ 74 h 148"/>
                <a:gd name="T36" fmla="*/ 66 w 254"/>
                <a:gd name="T37" fmla="*/ 104 h 148"/>
                <a:gd name="T38" fmla="*/ 90 w 254"/>
                <a:gd name="T39" fmla="*/ 136 h 148"/>
                <a:gd name="T40" fmla="*/ 126 w 254"/>
                <a:gd name="T41" fmla="*/ 148 h 148"/>
                <a:gd name="T42" fmla="*/ 152 w 254"/>
                <a:gd name="T43" fmla="*/ 142 h 148"/>
                <a:gd name="T44" fmla="*/ 182 w 254"/>
                <a:gd name="T45" fmla="*/ 116 h 148"/>
                <a:gd name="T46" fmla="*/ 192 w 254"/>
                <a:gd name="T47" fmla="*/ 74 h 148"/>
                <a:gd name="T48" fmla="*/ 188 w 254"/>
                <a:gd name="T49" fmla="*/ 46 h 148"/>
                <a:gd name="T50" fmla="*/ 164 w 254"/>
                <a:gd name="T51" fmla="*/ 12 h 148"/>
                <a:gd name="T52" fmla="*/ 126 w 254"/>
                <a:gd name="T53" fmla="*/ 0 h 148"/>
                <a:gd name="T54" fmla="*/ 134 w 254"/>
                <a:gd name="T55" fmla="*/ 118 h 148"/>
                <a:gd name="T56" fmla="*/ 120 w 254"/>
                <a:gd name="T57" fmla="*/ 108 h 148"/>
                <a:gd name="T58" fmla="*/ 102 w 254"/>
                <a:gd name="T59" fmla="*/ 88 h 148"/>
                <a:gd name="T60" fmla="*/ 122 w 254"/>
                <a:gd name="T61" fmla="*/ 94 h 148"/>
                <a:gd name="T62" fmla="*/ 132 w 254"/>
                <a:gd name="T63" fmla="*/ 90 h 148"/>
                <a:gd name="T64" fmla="*/ 132 w 254"/>
                <a:gd name="T65" fmla="*/ 86 h 148"/>
                <a:gd name="T66" fmla="*/ 120 w 254"/>
                <a:gd name="T67" fmla="*/ 80 h 148"/>
                <a:gd name="T68" fmla="*/ 100 w 254"/>
                <a:gd name="T69" fmla="*/ 68 h 148"/>
                <a:gd name="T70" fmla="*/ 100 w 254"/>
                <a:gd name="T71" fmla="*/ 54 h 148"/>
                <a:gd name="T72" fmla="*/ 120 w 254"/>
                <a:gd name="T73" fmla="*/ 40 h 148"/>
                <a:gd name="T74" fmla="*/ 134 w 254"/>
                <a:gd name="T75" fmla="*/ 40 h 148"/>
                <a:gd name="T76" fmla="*/ 152 w 254"/>
                <a:gd name="T77" fmla="*/ 42 h 148"/>
                <a:gd name="T78" fmla="*/ 142 w 254"/>
                <a:gd name="T79" fmla="*/ 54 h 148"/>
                <a:gd name="T80" fmla="*/ 122 w 254"/>
                <a:gd name="T81" fmla="*/ 54 h 148"/>
                <a:gd name="T82" fmla="*/ 122 w 254"/>
                <a:gd name="T83" fmla="*/ 60 h 148"/>
                <a:gd name="T84" fmla="*/ 134 w 254"/>
                <a:gd name="T85" fmla="*/ 66 h 148"/>
                <a:gd name="T86" fmla="*/ 154 w 254"/>
                <a:gd name="T87" fmla="*/ 80 h 148"/>
                <a:gd name="T88" fmla="*/ 154 w 254"/>
                <a:gd name="T89" fmla="*/ 94 h 148"/>
                <a:gd name="T90" fmla="*/ 134 w 254"/>
                <a:gd name="T91" fmla="*/ 10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54" h="148">
                  <a:moveTo>
                    <a:pt x="234" y="54"/>
                  </a:moveTo>
                  <a:lnTo>
                    <a:pt x="234" y="54"/>
                  </a:lnTo>
                  <a:lnTo>
                    <a:pt x="226" y="56"/>
                  </a:lnTo>
                  <a:lnTo>
                    <a:pt x="220" y="60"/>
                  </a:lnTo>
                  <a:lnTo>
                    <a:pt x="216" y="66"/>
                  </a:lnTo>
                  <a:lnTo>
                    <a:pt x="214" y="74"/>
                  </a:lnTo>
                  <a:lnTo>
                    <a:pt x="214" y="74"/>
                  </a:lnTo>
                  <a:lnTo>
                    <a:pt x="216" y="82"/>
                  </a:lnTo>
                  <a:lnTo>
                    <a:pt x="220" y="88"/>
                  </a:lnTo>
                  <a:lnTo>
                    <a:pt x="226" y="92"/>
                  </a:lnTo>
                  <a:lnTo>
                    <a:pt x="234" y="94"/>
                  </a:lnTo>
                  <a:lnTo>
                    <a:pt x="234" y="94"/>
                  </a:lnTo>
                  <a:lnTo>
                    <a:pt x="242" y="92"/>
                  </a:lnTo>
                  <a:lnTo>
                    <a:pt x="248" y="88"/>
                  </a:lnTo>
                  <a:lnTo>
                    <a:pt x="252" y="82"/>
                  </a:lnTo>
                  <a:lnTo>
                    <a:pt x="254" y="74"/>
                  </a:lnTo>
                  <a:lnTo>
                    <a:pt x="254" y="74"/>
                  </a:lnTo>
                  <a:lnTo>
                    <a:pt x="252" y="66"/>
                  </a:lnTo>
                  <a:lnTo>
                    <a:pt x="248" y="60"/>
                  </a:lnTo>
                  <a:lnTo>
                    <a:pt x="242" y="56"/>
                  </a:lnTo>
                  <a:lnTo>
                    <a:pt x="234" y="54"/>
                  </a:lnTo>
                  <a:lnTo>
                    <a:pt x="234" y="54"/>
                  </a:lnTo>
                  <a:close/>
                  <a:moveTo>
                    <a:pt x="20" y="54"/>
                  </a:moveTo>
                  <a:lnTo>
                    <a:pt x="20" y="54"/>
                  </a:lnTo>
                  <a:lnTo>
                    <a:pt x="12" y="56"/>
                  </a:lnTo>
                  <a:lnTo>
                    <a:pt x="6" y="60"/>
                  </a:lnTo>
                  <a:lnTo>
                    <a:pt x="2" y="66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2" y="82"/>
                  </a:lnTo>
                  <a:lnTo>
                    <a:pt x="6" y="88"/>
                  </a:lnTo>
                  <a:lnTo>
                    <a:pt x="12" y="92"/>
                  </a:lnTo>
                  <a:lnTo>
                    <a:pt x="20" y="94"/>
                  </a:lnTo>
                  <a:lnTo>
                    <a:pt x="20" y="94"/>
                  </a:lnTo>
                  <a:lnTo>
                    <a:pt x="28" y="92"/>
                  </a:lnTo>
                  <a:lnTo>
                    <a:pt x="34" y="88"/>
                  </a:lnTo>
                  <a:lnTo>
                    <a:pt x="38" y="82"/>
                  </a:lnTo>
                  <a:lnTo>
                    <a:pt x="40" y="74"/>
                  </a:lnTo>
                  <a:lnTo>
                    <a:pt x="40" y="74"/>
                  </a:lnTo>
                  <a:lnTo>
                    <a:pt x="38" y="66"/>
                  </a:lnTo>
                  <a:lnTo>
                    <a:pt x="34" y="60"/>
                  </a:lnTo>
                  <a:lnTo>
                    <a:pt x="28" y="56"/>
                  </a:lnTo>
                  <a:lnTo>
                    <a:pt x="20" y="54"/>
                  </a:lnTo>
                  <a:lnTo>
                    <a:pt x="20" y="54"/>
                  </a:lnTo>
                  <a:close/>
                  <a:moveTo>
                    <a:pt x="126" y="0"/>
                  </a:moveTo>
                  <a:lnTo>
                    <a:pt x="126" y="0"/>
                  </a:lnTo>
                  <a:lnTo>
                    <a:pt x="114" y="2"/>
                  </a:lnTo>
                  <a:lnTo>
                    <a:pt x="102" y="6"/>
                  </a:lnTo>
                  <a:lnTo>
                    <a:pt x="90" y="12"/>
                  </a:lnTo>
                  <a:lnTo>
                    <a:pt x="80" y="22"/>
                  </a:lnTo>
                  <a:lnTo>
                    <a:pt x="72" y="32"/>
                  </a:lnTo>
                  <a:lnTo>
                    <a:pt x="66" y="46"/>
                  </a:lnTo>
                  <a:lnTo>
                    <a:pt x="62" y="60"/>
                  </a:lnTo>
                  <a:lnTo>
                    <a:pt x="62" y="74"/>
                  </a:lnTo>
                  <a:lnTo>
                    <a:pt x="62" y="74"/>
                  </a:lnTo>
                  <a:lnTo>
                    <a:pt x="62" y="90"/>
                  </a:lnTo>
                  <a:lnTo>
                    <a:pt x="66" y="104"/>
                  </a:lnTo>
                  <a:lnTo>
                    <a:pt x="72" y="116"/>
                  </a:lnTo>
                  <a:lnTo>
                    <a:pt x="80" y="126"/>
                  </a:lnTo>
                  <a:lnTo>
                    <a:pt x="90" y="136"/>
                  </a:lnTo>
                  <a:lnTo>
                    <a:pt x="102" y="142"/>
                  </a:lnTo>
                  <a:lnTo>
                    <a:pt x="114" y="146"/>
                  </a:lnTo>
                  <a:lnTo>
                    <a:pt x="126" y="148"/>
                  </a:lnTo>
                  <a:lnTo>
                    <a:pt x="126" y="148"/>
                  </a:lnTo>
                  <a:lnTo>
                    <a:pt x="140" y="146"/>
                  </a:lnTo>
                  <a:lnTo>
                    <a:pt x="152" y="142"/>
                  </a:lnTo>
                  <a:lnTo>
                    <a:pt x="164" y="136"/>
                  </a:lnTo>
                  <a:lnTo>
                    <a:pt x="174" y="126"/>
                  </a:lnTo>
                  <a:lnTo>
                    <a:pt x="182" y="116"/>
                  </a:lnTo>
                  <a:lnTo>
                    <a:pt x="188" y="104"/>
                  </a:lnTo>
                  <a:lnTo>
                    <a:pt x="192" y="90"/>
                  </a:lnTo>
                  <a:lnTo>
                    <a:pt x="192" y="74"/>
                  </a:lnTo>
                  <a:lnTo>
                    <a:pt x="192" y="74"/>
                  </a:lnTo>
                  <a:lnTo>
                    <a:pt x="192" y="60"/>
                  </a:lnTo>
                  <a:lnTo>
                    <a:pt x="188" y="46"/>
                  </a:lnTo>
                  <a:lnTo>
                    <a:pt x="182" y="32"/>
                  </a:lnTo>
                  <a:lnTo>
                    <a:pt x="174" y="22"/>
                  </a:lnTo>
                  <a:lnTo>
                    <a:pt x="164" y="12"/>
                  </a:lnTo>
                  <a:lnTo>
                    <a:pt x="152" y="6"/>
                  </a:lnTo>
                  <a:lnTo>
                    <a:pt x="140" y="2"/>
                  </a:lnTo>
                  <a:lnTo>
                    <a:pt x="126" y="0"/>
                  </a:lnTo>
                  <a:lnTo>
                    <a:pt x="126" y="0"/>
                  </a:lnTo>
                  <a:close/>
                  <a:moveTo>
                    <a:pt x="134" y="108"/>
                  </a:moveTo>
                  <a:lnTo>
                    <a:pt x="134" y="118"/>
                  </a:lnTo>
                  <a:lnTo>
                    <a:pt x="120" y="118"/>
                  </a:lnTo>
                  <a:lnTo>
                    <a:pt x="120" y="108"/>
                  </a:lnTo>
                  <a:lnTo>
                    <a:pt x="120" y="108"/>
                  </a:lnTo>
                  <a:lnTo>
                    <a:pt x="106" y="106"/>
                  </a:lnTo>
                  <a:lnTo>
                    <a:pt x="98" y="104"/>
                  </a:lnTo>
                  <a:lnTo>
                    <a:pt x="102" y="88"/>
                  </a:lnTo>
                  <a:lnTo>
                    <a:pt x="102" y="88"/>
                  </a:lnTo>
                  <a:lnTo>
                    <a:pt x="112" y="92"/>
                  </a:lnTo>
                  <a:lnTo>
                    <a:pt x="122" y="94"/>
                  </a:lnTo>
                  <a:lnTo>
                    <a:pt x="122" y="94"/>
                  </a:lnTo>
                  <a:lnTo>
                    <a:pt x="130" y="92"/>
                  </a:lnTo>
                  <a:lnTo>
                    <a:pt x="132" y="90"/>
                  </a:lnTo>
                  <a:lnTo>
                    <a:pt x="134" y="88"/>
                  </a:lnTo>
                  <a:lnTo>
                    <a:pt x="134" y="88"/>
                  </a:lnTo>
                  <a:lnTo>
                    <a:pt x="132" y="86"/>
                  </a:lnTo>
                  <a:lnTo>
                    <a:pt x="130" y="84"/>
                  </a:lnTo>
                  <a:lnTo>
                    <a:pt x="120" y="80"/>
                  </a:lnTo>
                  <a:lnTo>
                    <a:pt x="120" y="80"/>
                  </a:lnTo>
                  <a:lnTo>
                    <a:pt x="112" y="78"/>
                  </a:lnTo>
                  <a:lnTo>
                    <a:pt x="104" y="74"/>
                  </a:lnTo>
                  <a:lnTo>
                    <a:pt x="100" y="68"/>
                  </a:lnTo>
                  <a:lnTo>
                    <a:pt x="98" y="60"/>
                  </a:lnTo>
                  <a:lnTo>
                    <a:pt x="98" y="60"/>
                  </a:lnTo>
                  <a:lnTo>
                    <a:pt x="100" y="54"/>
                  </a:lnTo>
                  <a:lnTo>
                    <a:pt x="104" y="48"/>
                  </a:lnTo>
                  <a:lnTo>
                    <a:pt x="110" y="42"/>
                  </a:lnTo>
                  <a:lnTo>
                    <a:pt x="120" y="40"/>
                  </a:lnTo>
                  <a:lnTo>
                    <a:pt x="120" y="30"/>
                  </a:lnTo>
                  <a:lnTo>
                    <a:pt x="134" y="30"/>
                  </a:lnTo>
                  <a:lnTo>
                    <a:pt x="134" y="40"/>
                  </a:lnTo>
                  <a:lnTo>
                    <a:pt x="134" y="40"/>
                  </a:lnTo>
                  <a:lnTo>
                    <a:pt x="144" y="40"/>
                  </a:lnTo>
                  <a:lnTo>
                    <a:pt x="152" y="42"/>
                  </a:lnTo>
                  <a:lnTo>
                    <a:pt x="148" y="58"/>
                  </a:lnTo>
                  <a:lnTo>
                    <a:pt x="148" y="58"/>
                  </a:lnTo>
                  <a:lnTo>
                    <a:pt x="142" y="54"/>
                  </a:lnTo>
                  <a:lnTo>
                    <a:pt x="130" y="54"/>
                  </a:lnTo>
                  <a:lnTo>
                    <a:pt x="130" y="54"/>
                  </a:lnTo>
                  <a:lnTo>
                    <a:pt x="122" y="54"/>
                  </a:lnTo>
                  <a:lnTo>
                    <a:pt x="120" y="58"/>
                  </a:lnTo>
                  <a:lnTo>
                    <a:pt x="120" y="58"/>
                  </a:lnTo>
                  <a:lnTo>
                    <a:pt x="122" y="60"/>
                  </a:lnTo>
                  <a:lnTo>
                    <a:pt x="124" y="62"/>
                  </a:lnTo>
                  <a:lnTo>
                    <a:pt x="134" y="66"/>
                  </a:lnTo>
                  <a:lnTo>
                    <a:pt x="134" y="66"/>
                  </a:lnTo>
                  <a:lnTo>
                    <a:pt x="144" y="70"/>
                  </a:lnTo>
                  <a:lnTo>
                    <a:pt x="150" y="74"/>
                  </a:lnTo>
                  <a:lnTo>
                    <a:pt x="154" y="80"/>
                  </a:lnTo>
                  <a:lnTo>
                    <a:pt x="156" y="86"/>
                  </a:lnTo>
                  <a:lnTo>
                    <a:pt x="156" y="86"/>
                  </a:lnTo>
                  <a:lnTo>
                    <a:pt x="154" y="94"/>
                  </a:lnTo>
                  <a:lnTo>
                    <a:pt x="150" y="100"/>
                  </a:lnTo>
                  <a:lnTo>
                    <a:pt x="142" y="104"/>
                  </a:lnTo>
                  <a:lnTo>
                    <a:pt x="134" y="108"/>
                  </a:lnTo>
                  <a:lnTo>
                    <a:pt x="134" y="1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56" tIns="60928" rIns="121856" bIns="60928" numCol="1" anchor="t" anchorCtr="0" compatLnSpc="1"/>
            <a:lstStyle/>
            <a:p>
              <a:endParaRPr lang="zh-CN" altLang="en-US" sz="2485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16" name="Freeform 26"/>
            <p:cNvSpPr/>
            <p:nvPr/>
          </p:nvSpPr>
          <p:spPr bwMode="auto">
            <a:xfrm>
              <a:off x="5948363" y="733425"/>
              <a:ext cx="555625" cy="358775"/>
            </a:xfrm>
            <a:custGeom>
              <a:avLst/>
              <a:gdLst>
                <a:gd name="T0" fmla="*/ 254 w 350"/>
                <a:gd name="T1" fmla="*/ 218 h 226"/>
                <a:gd name="T2" fmla="*/ 254 w 350"/>
                <a:gd name="T3" fmla="*/ 218 h 226"/>
                <a:gd name="T4" fmla="*/ 254 w 350"/>
                <a:gd name="T5" fmla="*/ 210 h 226"/>
                <a:gd name="T6" fmla="*/ 258 w 350"/>
                <a:gd name="T7" fmla="*/ 204 h 226"/>
                <a:gd name="T8" fmla="*/ 54 w 350"/>
                <a:gd name="T9" fmla="*/ 204 h 226"/>
                <a:gd name="T10" fmla="*/ 54 w 350"/>
                <a:gd name="T11" fmla="*/ 204 h 226"/>
                <a:gd name="T12" fmla="*/ 50 w 350"/>
                <a:gd name="T13" fmla="*/ 192 h 226"/>
                <a:gd name="T14" fmla="*/ 42 w 350"/>
                <a:gd name="T15" fmla="*/ 182 h 226"/>
                <a:gd name="T16" fmla="*/ 34 w 350"/>
                <a:gd name="T17" fmla="*/ 176 h 226"/>
                <a:gd name="T18" fmla="*/ 22 w 350"/>
                <a:gd name="T19" fmla="*/ 172 h 226"/>
                <a:gd name="T20" fmla="*/ 22 w 350"/>
                <a:gd name="T21" fmla="*/ 56 h 226"/>
                <a:gd name="T22" fmla="*/ 22 w 350"/>
                <a:gd name="T23" fmla="*/ 56 h 226"/>
                <a:gd name="T24" fmla="*/ 34 w 350"/>
                <a:gd name="T25" fmla="*/ 52 h 226"/>
                <a:gd name="T26" fmla="*/ 44 w 350"/>
                <a:gd name="T27" fmla="*/ 44 h 226"/>
                <a:gd name="T28" fmla="*/ 50 w 350"/>
                <a:gd name="T29" fmla="*/ 34 h 226"/>
                <a:gd name="T30" fmla="*/ 54 w 350"/>
                <a:gd name="T31" fmla="*/ 22 h 226"/>
                <a:gd name="T32" fmla="*/ 294 w 350"/>
                <a:gd name="T33" fmla="*/ 22 h 226"/>
                <a:gd name="T34" fmla="*/ 294 w 350"/>
                <a:gd name="T35" fmla="*/ 22 h 226"/>
                <a:gd name="T36" fmla="*/ 300 w 350"/>
                <a:gd name="T37" fmla="*/ 34 h 226"/>
                <a:gd name="T38" fmla="*/ 306 w 350"/>
                <a:gd name="T39" fmla="*/ 44 h 226"/>
                <a:gd name="T40" fmla="*/ 316 w 350"/>
                <a:gd name="T41" fmla="*/ 52 h 226"/>
                <a:gd name="T42" fmla="*/ 328 w 350"/>
                <a:gd name="T43" fmla="*/ 56 h 226"/>
                <a:gd name="T44" fmla="*/ 328 w 350"/>
                <a:gd name="T45" fmla="*/ 134 h 226"/>
                <a:gd name="T46" fmla="*/ 350 w 350"/>
                <a:gd name="T47" fmla="*/ 134 h 226"/>
                <a:gd name="T48" fmla="*/ 350 w 350"/>
                <a:gd name="T49" fmla="*/ 12 h 226"/>
                <a:gd name="T50" fmla="*/ 350 w 350"/>
                <a:gd name="T51" fmla="*/ 12 h 226"/>
                <a:gd name="T52" fmla="*/ 350 w 350"/>
                <a:gd name="T53" fmla="*/ 8 h 226"/>
                <a:gd name="T54" fmla="*/ 346 w 350"/>
                <a:gd name="T55" fmla="*/ 4 h 226"/>
                <a:gd name="T56" fmla="*/ 342 w 350"/>
                <a:gd name="T57" fmla="*/ 2 h 226"/>
                <a:gd name="T58" fmla="*/ 338 w 350"/>
                <a:gd name="T59" fmla="*/ 0 h 226"/>
                <a:gd name="T60" fmla="*/ 12 w 350"/>
                <a:gd name="T61" fmla="*/ 0 h 226"/>
                <a:gd name="T62" fmla="*/ 12 w 350"/>
                <a:gd name="T63" fmla="*/ 0 h 226"/>
                <a:gd name="T64" fmla="*/ 8 w 350"/>
                <a:gd name="T65" fmla="*/ 2 h 226"/>
                <a:gd name="T66" fmla="*/ 4 w 350"/>
                <a:gd name="T67" fmla="*/ 4 h 226"/>
                <a:gd name="T68" fmla="*/ 0 w 350"/>
                <a:gd name="T69" fmla="*/ 8 h 226"/>
                <a:gd name="T70" fmla="*/ 0 w 350"/>
                <a:gd name="T71" fmla="*/ 12 h 226"/>
                <a:gd name="T72" fmla="*/ 0 w 350"/>
                <a:gd name="T73" fmla="*/ 214 h 226"/>
                <a:gd name="T74" fmla="*/ 0 w 350"/>
                <a:gd name="T75" fmla="*/ 214 h 226"/>
                <a:gd name="T76" fmla="*/ 0 w 350"/>
                <a:gd name="T77" fmla="*/ 218 h 226"/>
                <a:gd name="T78" fmla="*/ 4 w 350"/>
                <a:gd name="T79" fmla="*/ 222 h 226"/>
                <a:gd name="T80" fmla="*/ 8 w 350"/>
                <a:gd name="T81" fmla="*/ 226 h 226"/>
                <a:gd name="T82" fmla="*/ 12 w 350"/>
                <a:gd name="T83" fmla="*/ 226 h 226"/>
                <a:gd name="T84" fmla="*/ 256 w 350"/>
                <a:gd name="T85" fmla="*/ 226 h 226"/>
                <a:gd name="T86" fmla="*/ 256 w 350"/>
                <a:gd name="T87" fmla="*/ 226 h 226"/>
                <a:gd name="T88" fmla="*/ 254 w 350"/>
                <a:gd name="T89" fmla="*/ 218 h 226"/>
                <a:gd name="T90" fmla="*/ 254 w 350"/>
                <a:gd name="T91" fmla="*/ 21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50" h="226">
                  <a:moveTo>
                    <a:pt x="254" y="218"/>
                  </a:moveTo>
                  <a:lnTo>
                    <a:pt x="254" y="218"/>
                  </a:lnTo>
                  <a:lnTo>
                    <a:pt x="254" y="210"/>
                  </a:lnTo>
                  <a:lnTo>
                    <a:pt x="258" y="204"/>
                  </a:lnTo>
                  <a:lnTo>
                    <a:pt x="54" y="204"/>
                  </a:lnTo>
                  <a:lnTo>
                    <a:pt x="54" y="204"/>
                  </a:lnTo>
                  <a:lnTo>
                    <a:pt x="50" y="192"/>
                  </a:lnTo>
                  <a:lnTo>
                    <a:pt x="42" y="182"/>
                  </a:lnTo>
                  <a:lnTo>
                    <a:pt x="34" y="176"/>
                  </a:lnTo>
                  <a:lnTo>
                    <a:pt x="22" y="172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34" y="52"/>
                  </a:lnTo>
                  <a:lnTo>
                    <a:pt x="44" y="44"/>
                  </a:lnTo>
                  <a:lnTo>
                    <a:pt x="50" y="34"/>
                  </a:lnTo>
                  <a:lnTo>
                    <a:pt x="54" y="22"/>
                  </a:lnTo>
                  <a:lnTo>
                    <a:pt x="294" y="22"/>
                  </a:lnTo>
                  <a:lnTo>
                    <a:pt x="294" y="22"/>
                  </a:lnTo>
                  <a:lnTo>
                    <a:pt x="300" y="34"/>
                  </a:lnTo>
                  <a:lnTo>
                    <a:pt x="306" y="44"/>
                  </a:lnTo>
                  <a:lnTo>
                    <a:pt x="316" y="52"/>
                  </a:lnTo>
                  <a:lnTo>
                    <a:pt x="328" y="56"/>
                  </a:lnTo>
                  <a:lnTo>
                    <a:pt x="328" y="134"/>
                  </a:lnTo>
                  <a:lnTo>
                    <a:pt x="350" y="134"/>
                  </a:lnTo>
                  <a:lnTo>
                    <a:pt x="350" y="12"/>
                  </a:lnTo>
                  <a:lnTo>
                    <a:pt x="350" y="12"/>
                  </a:lnTo>
                  <a:lnTo>
                    <a:pt x="350" y="8"/>
                  </a:lnTo>
                  <a:lnTo>
                    <a:pt x="346" y="4"/>
                  </a:lnTo>
                  <a:lnTo>
                    <a:pt x="342" y="2"/>
                  </a:lnTo>
                  <a:lnTo>
                    <a:pt x="33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214"/>
                  </a:lnTo>
                  <a:lnTo>
                    <a:pt x="0" y="214"/>
                  </a:lnTo>
                  <a:lnTo>
                    <a:pt x="0" y="218"/>
                  </a:lnTo>
                  <a:lnTo>
                    <a:pt x="4" y="222"/>
                  </a:lnTo>
                  <a:lnTo>
                    <a:pt x="8" y="226"/>
                  </a:lnTo>
                  <a:lnTo>
                    <a:pt x="12" y="226"/>
                  </a:lnTo>
                  <a:lnTo>
                    <a:pt x="256" y="226"/>
                  </a:lnTo>
                  <a:lnTo>
                    <a:pt x="256" y="226"/>
                  </a:lnTo>
                  <a:lnTo>
                    <a:pt x="254" y="218"/>
                  </a:lnTo>
                  <a:lnTo>
                    <a:pt x="254" y="2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56" tIns="60928" rIns="121856" bIns="60928" numCol="1" anchor="t" anchorCtr="0" compatLnSpc="1"/>
            <a:lstStyle/>
            <a:p>
              <a:endParaRPr lang="zh-CN" altLang="en-US" sz="2485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17" name="Freeform 27"/>
            <p:cNvSpPr/>
            <p:nvPr/>
          </p:nvSpPr>
          <p:spPr bwMode="auto">
            <a:xfrm>
              <a:off x="6373813" y="965200"/>
              <a:ext cx="200025" cy="34925"/>
            </a:xfrm>
            <a:custGeom>
              <a:avLst/>
              <a:gdLst>
                <a:gd name="T0" fmla="*/ 12 w 126"/>
                <a:gd name="T1" fmla="*/ 22 h 22"/>
                <a:gd name="T2" fmla="*/ 12 w 126"/>
                <a:gd name="T3" fmla="*/ 22 h 22"/>
                <a:gd name="T4" fmla="*/ 8 w 126"/>
                <a:gd name="T5" fmla="*/ 20 h 22"/>
                <a:gd name="T6" fmla="*/ 4 w 126"/>
                <a:gd name="T7" fmla="*/ 18 h 22"/>
                <a:gd name="T8" fmla="*/ 2 w 126"/>
                <a:gd name="T9" fmla="*/ 16 h 22"/>
                <a:gd name="T10" fmla="*/ 0 w 126"/>
                <a:gd name="T11" fmla="*/ 10 h 22"/>
                <a:gd name="T12" fmla="*/ 0 w 126"/>
                <a:gd name="T13" fmla="*/ 10 h 22"/>
                <a:gd name="T14" fmla="*/ 0 w 126"/>
                <a:gd name="T15" fmla="*/ 10 h 22"/>
                <a:gd name="T16" fmla="*/ 2 w 126"/>
                <a:gd name="T17" fmla="*/ 6 h 22"/>
                <a:gd name="T18" fmla="*/ 4 w 126"/>
                <a:gd name="T19" fmla="*/ 4 h 22"/>
                <a:gd name="T20" fmla="*/ 8 w 126"/>
                <a:gd name="T21" fmla="*/ 2 h 22"/>
                <a:gd name="T22" fmla="*/ 12 w 126"/>
                <a:gd name="T23" fmla="*/ 0 h 22"/>
                <a:gd name="T24" fmla="*/ 12 w 126"/>
                <a:gd name="T25" fmla="*/ 0 h 22"/>
                <a:gd name="T26" fmla="*/ 116 w 126"/>
                <a:gd name="T27" fmla="*/ 0 h 22"/>
                <a:gd name="T28" fmla="*/ 116 w 126"/>
                <a:gd name="T29" fmla="*/ 0 h 22"/>
                <a:gd name="T30" fmla="*/ 120 w 126"/>
                <a:gd name="T31" fmla="*/ 2 h 22"/>
                <a:gd name="T32" fmla="*/ 124 w 126"/>
                <a:gd name="T33" fmla="*/ 4 h 22"/>
                <a:gd name="T34" fmla="*/ 126 w 126"/>
                <a:gd name="T35" fmla="*/ 6 h 22"/>
                <a:gd name="T36" fmla="*/ 126 w 126"/>
                <a:gd name="T37" fmla="*/ 10 h 22"/>
                <a:gd name="T38" fmla="*/ 126 w 126"/>
                <a:gd name="T39" fmla="*/ 10 h 22"/>
                <a:gd name="T40" fmla="*/ 126 w 126"/>
                <a:gd name="T41" fmla="*/ 10 h 22"/>
                <a:gd name="T42" fmla="*/ 126 w 126"/>
                <a:gd name="T43" fmla="*/ 16 h 22"/>
                <a:gd name="T44" fmla="*/ 124 w 126"/>
                <a:gd name="T45" fmla="*/ 18 h 22"/>
                <a:gd name="T46" fmla="*/ 120 w 126"/>
                <a:gd name="T47" fmla="*/ 20 h 22"/>
                <a:gd name="T48" fmla="*/ 116 w 126"/>
                <a:gd name="T49" fmla="*/ 22 h 22"/>
                <a:gd name="T50" fmla="*/ 116 w 126"/>
                <a:gd name="T51" fmla="*/ 22 h 22"/>
                <a:gd name="T52" fmla="*/ 12 w 126"/>
                <a:gd name="T53" fmla="*/ 22 h 22"/>
                <a:gd name="T54" fmla="*/ 12 w 126"/>
                <a:gd name="T5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6" h="22">
                  <a:moveTo>
                    <a:pt x="12" y="22"/>
                  </a:moveTo>
                  <a:lnTo>
                    <a:pt x="12" y="22"/>
                  </a:lnTo>
                  <a:lnTo>
                    <a:pt x="8" y="20"/>
                  </a:lnTo>
                  <a:lnTo>
                    <a:pt x="4" y="18"/>
                  </a:lnTo>
                  <a:lnTo>
                    <a:pt x="2" y="16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6"/>
                  </a:lnTo>
                  <a:lnTo>
                    <a:pt x="4" y="4"/>
                  </a:lnTo>
                  <a:lnTo>
                    <a:pt x="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16" y="0"/>
                  </a:lnTo>
                  <a:lnTo>
                    <a:pt x="116" y="0"/>
                  </a:lnTo>
                  <a:lnTo>
                    <a:pt x="120" y="2"/>
                  </a:lnTo>
                  <a:lnTo>
                    <a:pt x="124" y="4"/>
                  </a:lnTo>
                  <a:lnTo>
                    <a:pt x="126" y="6"/>
                  </a:lnTo>
                  <a:lnTo>
                    <a:pt x="126" y="10"/>
                  </a:lnTo>
                  <a:lnTo>
                    <a:pt x="126" y="10"/>
                  </a:lnTo>
                  <a:lnTo>
                    <a:pt x="126" y="10"/>
                  </a:lnTo>
                  <a:lnTo>
                    <a:pt x="126" y="16"/>
                  </a:lnTo>
                  <a:lnTo>
                    <a:pt x="124" y="18"/>
                  </a:lnTo>
                  <a:lnTo>
                    <a:pt x="120" y="20"/>
                  </a:lnTo>
                  <a:lnTo>
                    <a:pt x="116" y="22"/>
                  </a:lnTo>
                  <a:lnTo>
                    <a:pt x="116" y="22"/>
                  </a:lnTo>
                  <a:lnTo>
                    <a:pt x="12" y="22"/>
                  </a:lnTo>
                  <a:lnTo>
                    <a:pt x="12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56" tIns="60928" rIns="121856" bIns="60928" numCol="1" anchor="t" anchorCtr="0" compatLnSpc="1"/>
            <a:lstStyle/>
            <a:p>
              <a:endParaRPr lang="zh-CN" altLang="en-US" sz="2485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18" name="Freeform 28"/>
            <p:cNvSpPr/>
            <p:nvPr/>
          </p:nvSpPr>
          <p:spPr bwMode="auto">
            <a:xfrm>
              <a:off x="6367463" y="1012825"/>
              <a:ext cx="200025" cy="34925"/>
            </a:xfrm>
            <a:custGeom>
              <a:avLst/>
              <a:gdLst>
                <a:gd name="T0" fmla="*/ 10 w 126"/>
                <a:gd name="T1" fmla="*/ 22 h 22"/>
                <a:gd name="T2" fmla="*/ 10 w 126"/>
                <a:gd name="T3" fmla="*/ 22 h 22"/>
                <a:gd name="T4" fmla="*/ 6 w 126"/>
                <a:gd name="T5" fmla="*/ 20 h 22"/>
                <a:gd name="T6" fmla="*/ 4 w 126"/>
                <a:gd name="T7" fmla="*/ 18 h 22"/>
                <a:gd name="T8" fmla="*/ 0 w 126"/>
                <a:gd name="T9" fmla="*/ 16 h 22"/>
                <a:gd name="T10" fmla="*/ 0 w 126"/>
                <a:gd name="T11" fmla="*/ 12 h 22"/>
                <a:gd name="T12" fmla="*/ 0 w 126"/>
                <a:gd name="T13" fmla="*/ 12 h 22"/>
                <a:gd name="T14" fmla="*/ 0 w 126"/>
                <a:gd name="T15" fmla="*/ 12 h 22"/>
                <a:gd name="T16" fmla="*/ 0 w 126"/>
                <a:gd name="T17" fmla="*/ 6 h 22"/>
                <a:gd name="T18" fmla="*/ 4 w 126"/>
                <a:gd name="T19" fmla="*/ 4 h 22"/>
                <a:gd name="T20" fmla="*/ 6 w 126"/>
                <a:gd name="T21" fmla="*/ 2 h 22"/>
                <a:gd name="T22" fmla="*/ 10 w 126"/>
                <a:gd name="T23" fmla="*/ 0 h 22"/>
                <a:gd name="T24" fmla="*/ 10 w 126"/>
                <a:gd name="T25" fmla="*/ 0 h 22"/>
                <a:gd name="T26" fmla="*/ 116 w 126"/>
                <a:gd name="T27" fmla="*/ 0 h 22"/>
                <a:gd name="T28" fmla="*/ 116 w 126"/>
                <a:gd name="T29" fmla="*/ 0 h 22"/>
                <a:gd name="T30" fmla="*/ 120 w 126"/>
                <a:gd name="T31" fmla="*/ 2 h 22"/>
                <a:gd name="T32" fmla="*/ 122 w 126"/>
                <a:gd name="T33" fmla="*/ 4 h 22"/>
                <a:gd name="T34" fmla="*/ 124 w 126"/>
                <a:gd name="T35" fmla="*/ 6 h 22"/>
                <a:gd name="T36" fmla="*/ 126 w 126"/>
                <a:gd name="T37" fmla="*/ 12 h 22"/>
                <a:gd name="T38" fmla="*/ 126 w 126"/>
                <a:gd name="T39" fmla="*/ 12 h 22"/>
                <a:gd name="T40" fmla="*/ 126 w 126"/>
                <a:gd name="T41" fmla="*/ 12 h 22"/>
                <a:gd name="T42" fmla="*/ 124 w 126"/>
                <a:gd name="T43" fmla="*/ 16 h 22"/>
                <a:gd name="T44" fmla="*/ 122 w 126"/>
                <a:gd name="T45" fmla="*/ 18 h 22"/>
                <a:gd name="T46" fmla="*/ 120 w 126"/>
                <a:gd name="T47" fmla="*/ 20 h 22"/>
                <a:gd name="T48" fmla="*/ 116 w 126"/>
                <a:gd name="T49" fmla="*/ 22 h 22"/>
                <a:gd name="T50" fmla="*/ 116 w 126"/>
                <a:gd name="T51" fmla="*/ 22 h 22"/>
                <a:gd name="T52" fmla="*/ 10 w 126"/>
                <a:gd name="T53" fmla="*/ 22 h 22"/>
                <a:gd name="T54" fmla="*/ 10 w 126"/>
                <a:gd name="T5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6" h="22">
                  <a:moveTo>
                    <a:pt x="10" y="22"/>
                  </a:moveTo>
                  <a:lnTo>
                    <a:pt x="10" y="22"/>
                  </a:lnTo>
                  <a:lnTo>
                    <a:pt x="6" y="20"/>
                  </a:lnTo>
                  <a:lnTo>
                    <a:pt x="4" y="18"/>
                  </a:lnTo>
                  <a:lnTo>
                    <a:pt x="0" y="1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16" y="0"/>
                  </a:lnTo>
                  <a:lnTo>
                    <a:pt x="116" y="0"/>
                  </a:lnTo>
                  <a:lnTo>
                    <a:pt x="120" y="2"/>
                  </a:lnTo>
                  <a:lnTo>
                    <a:pt x="122" y="4"/>
                  </a:lnTo>
                  <a:lnTo>
                    <a:pt x="124" y="6"/>
                  </a:lnTo>
                  <a:lnTo>
                    <a:pt x="126" y="12"/>
                  </a:lnTo>
                  <a:lnTo>
                    <a:pt x="126" y="12"/>
                  </a:lnTo>
                  <a:lnTo>
                    <a:pt x="126" y="12"/>
                  </a:lnTo>
                  <a:lnTo>
                    <a:pt x="124" y="16"/>
                  </a:lnTo>
                  <a:lnTo>
                    <a:pt x="122" y="18"/>
                  </a:lnTo>
                  <a:lnTo>
                    <a:pt x="120" y="20"/>
                  </a:lnTo>
                  <a:lnTo>
                    <a:pt x="116" y="22"/>
                  </a:lnTo>
                  <a:lnTo>
                    <a:pt x="116" y="22"/>
                  </a:lnTo>
                  <a:lnTo>
                    <a:pt x="10" y="22"/>
                  </a:lnTo>
                  <a:lnTo>
                    <a:pt x="1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56" tIns="60928" rIns="121856" bIns="60928" numCol="1" anchor="t" anchorCtr="0" compatLnSpc="1"/>
            <a:lstStyle/>
            <a:p>
              <a:endParaRPr lang="zh-CN" altLang="en-US" sz="2485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19" name="Freeform 29"/>
            <p:cNvSpPr/>
            <p:nvPr/>
          </p:nvSpPr>
          <p:spPr bwMode="auto">
            <a:xfrm>
              <a:off x="6370638" y="1060450"/>
              <a:ext cx="200025" cy="34925"/>
            </a:xfrm>
            <a:custGeom>
              <a:avLst/>
              <a:gdLst>
                <a:gd name="T0" fmla="*/ 12 w 126"/>
                <a:gd name="T1" fmla="*/ 22 h 22"/>
                <a:gd name="T2" fmla="*/ 12 w 126"/>
                <a:gd name="T3" fmla="*/ 22 h 22"/>
                <a:gd name="T4" fmla="*/ 8 w 126"/>
                <a:gd name="T5" fmla="*/ 20 h 22"/>
                <a:gd name="T6" fmla="*/ 4 w 126"/>
                <a:gd name="T7" fmla="*/ 18 h 22"/>
                <a:gd name="T8" fmla="*/ 2 w 126"/>
                <a:gd name="T9" fmla="*/ 16 h 22"/>
                <a:gd name="T10" fmla="*/ 0 w 126"/>
                <a:gd name="T11" fmla="*/ 12 h 22"/>
                <a:gd name="T12" fmla="*/ 0 w 126"/>
                <a:gd name="T13" fmla="*/ 12 h 22"/>
                <a:gd name="T14" fmla="*/ 0 w 126"/>
                <a:gd name="T15" fmla="*/ 12 h 22"/>
                <a:gd name="T16" fmla="*/ 2 w 126"/>
                <a:gd name="T17" fmla="*/ 8 h 22"/>
                <a:gd name="T18" fmla="*/ 4 w 126"/>
                <a:gd name="T19" fmla="*/ 4 h 22"/>
                <a:gd name="T20" fmla="*/ 8 w 126"/>
                <a:gd name="T21" fmla="*/ 2 h 22"/>
                <a:gd name="T22" fmla="*/ 12 w 126"/>
                <a:gd name="T23" fmla="*/ 0 h 22"/>
                <a:gd name="T24" fmla="*/ 12 w 126"/>
                <a:gd name="T25" fmla="*/ 0 h 22"/>
                <a:gd name="T26" fmla="*/ 116 w 126"/>
                <a:gd name="T27" fmla="*/ 0 h 22"/>
                <a:gd name="T28" fmla="*/ 116 w 126"/>
                <a:gd name="T29" fmla="*/ 0 h 22"/>
                <a:gd name="T30" fmla="*/ 120 w 126"/>
                <a:gd name="T31" fmla="*/ 2 h 22"/>
                <a:gd name="T32" fmla="*/ 124 w 126"/>
                <a:gd name="T33" fmla="*/ 4 h 22"/>
                <a:gd name="T34" fmla="*/ 126 w 126"/>
                <a:gd name="T35" fmla="*/ 8 h 22"/>
                <a:gd name="T36" fmla="*/ 126 w 126"/>
                <a:gd name="T37" fmla="*/ 12 h 22"/>
                <a:gd name="T38" fmla="*/ 126 w 126"/>
                <a:gd name="T39" fmla="*/ 12 h 22"/>
                <a:gd name="T40" fmla="*/ 126 w 126"/>
                <a:gd name="T41" fmla="*/ 12 h 22"/>
                <a:gd name="T42" fmla="*/ 126 w 126"/>
                <a:gd name="T43" fmla="*/ 16 h 22"/>
                <a:gd name="T44" fmla="*/ 124 w 126"/>
                <a:gd name="T45" fmla="*/ 18 h 22"/>
                <a:gd name="T46" fmla="*/ 120 w 126"/>
                <a:gd name="T47" fmla="*/ 20 h 22"/>
                <a:gd name="T48" fmla="*/ 116 w 126"/>
                <a:gd name="T49" fmla="*/ 22 h 22"/>
                <a:gd name="T50" fmla="*/ 116 w 126"/>
                <a:gd name="T51" fmla="*/ 22 h 22"/>
                <a:gd name="T52" fmla="*/ 12 w 126"/>
                <a:gd name="T53" fmla="*/ 22 h 22"/>
                <a:gd name="T54" fmla="*/ 12 w 126"/>
                <a:gd name="T5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6" h="22">
                  <a:moveTo>
                    <a:pt x="12" y="22"/>
                  </a:moveTo>
                  <a:lnTo>
                    <a:pt x="12" y="22"/>
                  </a:lnTo>
                  <a:lnTo>
                    <a:pt x="8" y="20"/>
                  </a:lnTo>
                  <a:lnTo>
                    <a:pt x="4" y="18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8"/>
                  </a:lnTo>
                  <a:lnTo>
                    <a:pt x="4" y="4"/>
                  </a:lnTo>
                  <a:lnTo>
                    <a:pt x="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16" y="0"/>
                  </a:lnTo>
                  <a:lnTo>
                    <a:pt x="116" y="0"/>
                  </a:lnTo>
                  <a:lnTo>
                    <a:pt x="120" y="2"/>
                  </a:lnTo>
                  <a:lnTo>
                    <a:pt x="124" y="4"/>
                  </a:lnTo>
                  <a:lnTo>
                    <a:pt x="126" y="8"/>
                  </a:lnTo>
                  <a:lnTo>
                    <a:pt x="126" y="12"/>
                  </a:lnTo>
                  <a:lnTo>
                    <a:pt x="126" y="12"/>
                  </a:lnTo>
                  <a:lnTo>
                    <a:pt x="126" y="12"/>
                  </a:lnTo>
                  <a:lnTo>
                    <a:pt x="126" y="16"/>
                  </a:lnTo>
                  <a:lnTo>
                    <a:pt x="124" y="18"/>
                  </a:lnTo>
                  <a:lnTo>
                    <a:pt x="120" y="20"/>
                  </a:lnTo>
                  <a:lnTo>
                    <a:pt x="116" y="22"/>
                  </a:lnTo>
                  <a:lnTo>
                    <a:pt x="116" y="22"/>
                  </a:lnTo>
                  <a:lnTo>
                    <a:pt x="12" y="22"/>
                  </a:lnTo>
                  <a:lnTo>
                    <a:pt x="12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56" tIns="60928" rIns="121856" bIns="60928" numCol="1" anchor="t" anchorCtr="0" compatLnSpc="1"/>
            <a:lstStyle/>
            <a:p>
              <a:endParaRPr lang="zh-CN" altLang="en-US" sz="2485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3" name="组合 162"/>
          <p:cNvGrpSpPr/>
          <p:nvPr/>
        </p:nvGrpSpPr>
        <p:grpSpPr>
          <a:xfrm>
            <a:off x="7826880" y="3317686"/>
            <a:ext cx="292222" cy="281068"/>
            <a:chOff x="5620785" y="1345778"/>
            <a:chExt cx="207963" cy="200025"/>
          </a:xfrm>
          <a:solidFill>
            <a:srgbClr val="FFFFFF"/>
          </a:solidFill>
        </p:grpSpPr>
        <p:sp>
          <p:nvSpPr>
            <p:cNvPr id="164" name="Freeform 424"/>
            <p:cNvSpPr/>
            <p:nvPr/>
          </p:nvSpPr>
          <p:spPr bwMode="auto">
            <a:xfrm>
              <a:off x="5658885" y="1345778"/>
              <a:ext cx="23813" cy="41275"/>
            </a:xfrm>
            <a:custGeom>
              <a:avLst/>
              <a:gdLst>
                <a:gd name="T0" fmla="*/ 3 w 15"/>
                <a:gd name="T1" fmla="*/ 26 h 26"/>
                <a:gd name="T2" fmla="*/ 12 w 15"/>
                <a:gd name="T3" fmla="*/ 26 h 26"/>
                <a:gd name="T4" fmla="*/ 12 w 15"/>
                <a:gd name="T5" fmla="*/ 26 h 26"/>
                <a:gd name="T6" fmla="*/ 14 w 15"/>
                <a:gd name="T7" fmla="*/ 25 h 26"/>
                <a:gd name="T8" fmla="*/ 15 w 15"/>
                <a:gd name="T9" fmla="*/ 23 h 26"/>
                <a:gd name="T10" fmla="*/ 15 w 15"/>
                <a:gd name="T11" fmla="*/ 2 h 26"/>
                <a:gd name="T12" fmla="*/ 15 w 15"/>
                <a:gd name="T13" fmla="*/ 2 h 26"/>
                <a:gd name="T14" fmla="*/ 14 w 15"/>
                <a:gd name="T15" fmla="*/ 0 h 26"/>
                <a:gd name="T16" fmla="*/ 12 w 15"/>
                <a:gd name="T17" fmla="*/ 0 h 26"/>
                <a:gd name="T18" fmla="*/ 3 w 15"/>
                <a:gd name="T19" fmla="*/ 0 h 26"/>
                <a:gd name="T20" fmla="*/ 3 w 15"/>
                <a:gd name="T21" fmla="*/ 0 h 26"/>
                <a:gd name="T22" fmla="*/ 1 w 15"/>
                <a:gd name="T23" fmla="*/ 0 h 26"/>
                <a:gd name="T24" fmla="*/ 0 w 15"/>
                <a:gd name="T25" fmla="*/ 2 h 26"/>
                <a:gd name="T26" fmla="*/ 0 w 15"/>
                <a:gd name="T27" fmla="*/ 23 h 26"/>
                <a:gd name="T28" fmla="*/ 0 w 15"/>
                <a:gd name="T29" fmla="*/ 23 h 26"/>
                <a:gd name="T30" fmla="*/ 1 w 15"/>
                <a:gd name="T31" fmla="*/ 25 h 26"/>
                <a:gd name="T32" fmla="*/ 3 w 15"/>
                <a:gd name="T33" fmla="*/ 26 h 26"/>
                <a:gd name="T34" fmla="*/ 3 w 15"/>
                <a:gd name="T3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" h="26">
                  <a:moveTo>
                    <a:pt x="3" y="26"/>
                  </a:moveTo>
                  <a:lnTo>
                    <a:pt x="12" y="26"/>
                  </a:lnTo>
                  <a:lnTo>
                    <a:pt x="12" y="26"/>
                  </a:lnTo>
                  <a:lnTo>
                    <a:pt x="14" y="25"/>
                  </a:lnTo>
                  <a:lnTo>
                    <a:pt x="15" y="23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2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1" y="25"/>
                  </a:lnTo>
                  <a:lnTo>
                    <a:pt x="3" y="26"/>
                  </a:lnTo>
                  <a:lnTo>
                    <a:pt x="3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56" tIns="60928" rIns="121856" bIns="60928" numCol="1" anchor="t" anchorCtr="0" compatLnSpc="1"/>
            <a:lstStyle/>
            <a:p>
              <a:endParaRPr lang="zh-CN" altLang="en-US" sz="2485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65" name="Freeform 425"/>
            <p:cNvSpPr/>
            <p:nvPr/>
          </p:nvSpPr>
          <p:spPr bwMode="auto">
            <a:xfrm>
              <a:off x="5766835" y="1345778"/>
              <a:ext cx="23813" cy="41275"/>
            </a:xfrm>
            <a:custGeom>
              <a:avLst/>
              <a:gdLst>
                <a:gd name="T0" fmla="*/ 3 w 15"/>
                <a:gd name="T1" fmla="*/ 26 h 26"/>
                <a:gd name="T2" fmla="*/ 12 w 15"/>
                <a:gd name="T3" fmla="*/ 26 h 26"/>
                <a:gd name="T4" fmla="*/ 12 w 15"/>
                <a:gd name="T5" fmla="*/ 26 h 26"/>
                <a:gd name="T6" fmla="*/ 14 w 15"/>
                <a:gd name="T7" fmla="*/ 25 h 26"/>
                <a:gd name="T8" fmla="*/ 15 w 15"/>
                <a:gd name="T9" fmla="*/ 23 h 26"/>
                <a:gd name="T10" fmla="*/ 15 w 15"/>
                <a:gd name="T11" fmla="*/ 2 h 26"/>
                <a:gd name="T12" fmla="*/ 15 w 15"/>
                <a:gd name="T13" fmla="*/ 2 h 26"/>
                <a:gd name="T14" fmla="*/ 14 w 15"/>
                <a:gd name="T15" fmla="*/ 0 h 26"/>
                <a:gd name="T16" fmla="*/ 12 w 15"/>
                <a:gd name="T17" fmla="*/ 0 h 26"/>
                <a:gd name="T18" fmla="*/ 3 w 15"/>
                <a:gd name="T19" fmla="*/ 0 h 26"/>
                <a:gd name="T20" fmla="*/ 3 w 15"/>
                <a:gd name="T21" fmla="*/ 0 h 26"/>
                <a:gd name="T22" fmla="*/ 1 w 15"/>
                <a:gd name="T23" fmla="*/ 0 h 26"/>
                <a:gd name="T24" fmla="*/ 0 w 15"/>
                <a:gd name="T25" fmla="*/ 2 h 26"/>
                <a:gd name="T26" fmla="*/ 0 w 15"/>
                <a:gd name="T27" fmla="*/ 23 h 26"/>
                <a:gd name="T28" fmla="*/ 0 w 15"/>
                <a:gd name="T29" fmla="*/ 23 h 26"/>
                <a:gd name="T30" fmla="*/ 1 w 15"/>
                <a:gd name="T31" fmla="*/ 25 h 26"/>
                <a:gd name="T32" fmla="*/ 3 w 15"/>
                <a:gd name="T33" fmla="*/ 26 h 26"/>
                <a:gd name="T34" fmla="*/ 3 w 15"/>
                <a:gd name="T3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" h="26">
                  <a:moveTo>
                    <a:pt x="3" y="26"/>
                  </a:moveTo>
                  <a:lnTo>
                    <a:pt x="12" y="26"/>
                  </a:lnTo>
                  <a:lnTo>
                    <a:pt x="12" y="26"/>
                  </a:lnTo>
                  <a:lnTo>
                    <a:pt x="14" y="25"/>
                  </a:lnTo>
                  <a:lnTo>
                    <a:pt x="15" y="23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2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1" y="25"/>
                  </a:lnTo>
                  <a:lnTo>
                    <a:pt x="3" y="26"/>
                  </a:lnTo>
                  <a:lnTo>
                    <a:pt x="3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56" tIns="60928" rIns="121856" bIns="60928" numCol="1" anchor="t" anchorCtr="0" compatLnSpc="1"/>
            <a:lstStyle/>
            <a:p>
              <a:endParaRPr lang="zh-CN" altLang="en-US" sz="2485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66" name="Freeform 426"/>
            <p:cNvSpPr>
              <a:spLocks noEditPoints="1"/>
            </p:cNvSpPr>
            <p:nvPr/>
          </p:nvSpPr>
          <p:spPr bwMode="auto">
            <a:xfrm>
              <a:off x="5620785" y="1361653"/>
              <a:ext cx="207963" cy="184150"/>
            </a:xfrm>
            <a:custGeom>
              <a:avLst/>
              <a:gdLst>
                <a:gd name="T0" fmla="*/ 112 w 131"/>
                <a:gd name="T1" fmla="*/ 0 h 116"/>
                <a:gd name="T2" fmla="*/ 112 w 131"/>
                <a:gd name="T3" fmla="*/ 13 h 116"/>
                <a:gd name="T4" fmla="*/ 110 w 131"/>
                <a:gd name="T5" fmla="*/ 19 h 116"/>
                <a:gd name="T6" fmla="*/ 104 w 131"/>
                <a:gd name="T7" fmla="*/ 21 h 116"/>
                <a:gd name="T8" fmla="*/ 95 w 131"/>
                <a:gd name="T9" fmla="*/ 21 h 116"/>
                <a:gd name="T10" fmla="*/ 89 w 131"/>
                <a:gd name="T11" fmla="*/ 19 h 116"/>
                <a:gd name="T12" fmla="*/ 87 w 131"/>
                <a:gd name="T13" fmla="*/ 13 h 116"/>
                <a:gd name="T14" fmla="*/ 44 w 131"/>
                <a:gd name="T15" fmla="*/ 0 h 116"/>
                <a:gd name="T16" fmla="*/ 44 w 131"/>
                <a:gd name="T17" fmla="*/ 13 h 116"/>
                <a:gd name="T18" fmla="*/ 42 w 131"/>
                <a:gd name="T19" fmla="*/ 19 h 116"/>
                <a:gd name="T20" fmla="*/ 36 w 131"/>
                <a:gd name="T21" fmla="*/ 21 h 116"/>
                <a:gd name="T22" fmla="*/ 27 w 131"/>
                <a:gd name="T23" fmla="*/ 21 h 116"/>
                <a:gd name="T24" fmla="*/ 21 w 131"/>
                <a:gd name="T25" fmla="*/ 19 h 116"/>
                <a:gd name="T26" fmla="*/ 19 w 131"/>
                <a:gd name="T27" fmla="*/ 13 h 116"/>
                <a:gd name="T28" fmla="*/ 15 w 131"/>
                <a:gd name="T29" fmla="*/ 0 h 116"/>
                <a:gd name="T30" fmla="*/ 12 w 131"/>
                <a:gd name="T31" fmla="*/ 0 h 116"/>
                <a:gd name="T32" fmla="*/ 5 w 131"/>
                <a:gd name="T33" fmla="*/ 4 h 116"/>
                <a:gd name="T34" fmla="*/ 1 w 131"/>
                <a:gd name="T35" fmla="*/ 12 h 116"/>
                <a:gd name="T36" fmla="*/ 0 w 131"/>
                <a:gd name="T37" fmla="*/ 44 h 116"/>
                <a:gd name="T38" fmla="*/ 0 w 131"/>
                <a:gd name="T39" fmla="*/ 101 h 116"/>
                <a:gd name="T40" fmla="*/ 1 w 131"/>
                <a:gd name="T41" fmla="*/ 107 h 116"/>
                <a:gd name="T42" fmla="*/ 10 w 131"/>
                <a:gd name="T43" fmla="*/ 115 h 116"/>
                <a:gd name="T44" fmla="*/ 15 w 131"/>
                <a:gd name="T45" fmla="*/ 116 h 116"/>
                <a:gd name="T46" fmla="*/ 116 w 131"/>
                <a:gd name="T47" fmla="*/ 116 h 116"/>
                <a:gd name="T48" fmla="*/ 121 w 131"/>
                <a:gd name="T49" fmla="*/ 115 h 116"/>
                <a:gd name="T50" fmla="*/ 129 w 131"/>
                <a:gd name="T51" fmla="*/ 107 h 116"/>
                <a:gd name="T52" fmla="*/ 131 w 131"/>
                <a:gd name="T53" fmla="*/ 101 h 116"/>
                <a:gd name="T54" fmla="*/ 131 w 131"/>
                <a:gd name="T55" fmla="*/ 15 h 116"/>
                <a:gd name="T56" fmla="*/ 130 w 131"/>
                <a:gd name="T57" fmla="*/ 12 h 116"/>
                <a:gd name="T58" fmla="*/ 126 w 131"/>
                <a:gd name="T59" fmla="*/ 4 h 116"/>
                <a:gd name="T60" fmla="*/ 119 w 131"/>
                <a:gd name="T61" fmla="*/ 0 h 116"/>
                <a:gd name="T62" fmla="*/ 116 w 131"/>
                <a:gd name="T63" fmla="*/ 0 h 116"/>
                <a:gd name="T64" fmla="*/ 121 w 131"/>
                <a:gd name="T65" fmla="*/ 101 h 116"/>
                <a:gd name="T66" fmla="*/ 119 w 131"/>
                <a:gd name="T67" fmla="*/ 105 h 116"/>
                <a:gd name="T68" fmla="*/ 116 w 131"/>
                <a:gd name="T69" fmla="*/ 107 h 116"/>
                <a:gd name="T70" fmla="*/ 15 w 131"/>
                <a:gd name="T71" fmla="*/ 107 h 116"/>
                <a:gd name="T72" fmla="*/ 12 w 131"/>
                <a:gd name="T73" fmla="*/ 105 h 116"/>
                <a:gd name="T74" fmla="*/ 10 w 131"/>
                <a:gd name="T75" fmla="*/ 101 h 116"/>
                <a:gd name="T76" fmla="*/ 121 w 131"/>
                <a:gd name="T77" fmla="*/ 4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1" h="116">
                  <a:moveTo>
                    <a:pt x="116" y="0"/>
                  </a:moveTo>
                  <a:lnTo>
                    <a:pt x="112" y="0"/>
                  </a:lnTo>
                  <a:lnTo>
                    <a:pt x="112" y="13"/>
                  </a:lnTo>
                  <a:lnTo>
                    <a:pt x="112" y="13"/>
                  </a:lnTo>
                  <a:lnTo>
                    <a:pt x="112" y="16"/>
                  </a:lnTo>
                  <a:lnTo>
                    <a:pt x="110" y="19"/>
                  </a:lnTo>
                  <a:lnTo>
                    <a:pt x="107" y="21"/>
                  </a:lnTo>
                  <a:lnTo>
                    <a:pt x="104" y="21"/>
                  </a:lnTo>
                  <a:lnTo>
                    <a:pt x="95" y="21"/>
                  </a:lnTo>
                  <a:lnTo>
                    <a:pt x="95" y="21"/>
                  </a:lnTo>
                  <a:lnTo>
                    <a:pt x="92" y="21"/>
                  </a:lnTo>
                  <a:lnTo>
                    <a:pt x="89" y="19"/>
                  </a:lnTo>
                  <a:lnTo>
                    <a:pt x="88" y="16"/>
                  </a:lnTo>
                  <a:lnTo>
                    <a:pt x="87" y="13"/>
                  </a:lnTo>
                  <a:lnTo>
                    <a:pt x="87" y="0"/>
                  </a:lnTo>
                  <a:lnTo>
                    <a:pt x="44" y="0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3" y="16"/>
                  </a:lnTo>
                  <a:lnTo>
                    <a:pt x="42" y="19"/>
                  </a:lnTo>
                  <a:lnTo>
                    <a:pt x="39" y="21"/>
                  </a:lnTo>
                  <a:lnTo>
                    <a:pt x="36" y="21"/>
                  </a:lnTo>
                  <a:lnTo>
                    <a:pt x="27" y="21"/>
                  </a:lnTo>
                  <a:lnTo>
                    <a:pt x="27" y="21"/>
                  </a:lnTo>
                  <a:lnTo>
                    <a:pt x="24" y="21"/>
                  </a:lnTo>
                  <a:lnTo>
                    <a:pt x="21" y="19"/>
                  </a:lnTo>
                  <a:lnTo>
                    <a:pt x="19" y="16"/>
                  </a:lnTo>
                  <a:lnTo>
                    <a:pt x="19" y="13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5" y="4"/>
                  </a:lnTo>
                  <a:lnTo>
                    <a:pt x="1" y="9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0" y="44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1" y="104"/>
                  </a:lnTo>
                  <a:lnTo>
                    <a:pt x="1" y="107"/>
                  </a:lnTo>
                  <a:lnTo>
                    <a:pt x="5" y="112"/>
                  </a:lnTo>
                  <a:lnTo>
                    <a:pt x="10" y="115"/>
                  </a:lnTo>
                  <a:lnTo>
                    <a:pt x="12" y="116"/>
                  </a:lnTo>
                  <a:lnTo>
                    <a:pt x="15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9" y="116"/>
                  </a:lnTo>
                  <a:lnTo>
                    <a:pt x="121" y="115"/>
                  </a:lnTo>
                  <a:lnTo>
                    <a:pt x="126" y="112"/>
                  </a:lnTo>
                  <a:lnTo>
                    <a:pt x="129" y="107"/>
                  </a:lnTo>
                  <a:lnTo>
                    <a:pt x="130" y="104"/>
                  </a:lnTo>
                  <a:lnTo>
                    <a:pt x="131" y="101"/>
                  </a:lnTo>
                  <a:lnTo>
                    <a:pt x="131" y="44"/>
                  </a:lnTo>
                  <a:lnTo>
                    <a:pt x="131" y="15"/>
                  </a:lnTo>
                  <a:lnTo>
                    <a:pt x="131" y="15"/>
                  </a:lnTo>
                  <a:lnTo>
                    <a:pt x="130" y="12"/>
                  </a:lnTo>
                  <a:lnTo>
                    <a:pt x="129" y="9"/>
                  </a:lnTo>
                  <a:lnTo>
                    <a:pt x="126" y="4"/>
                  </a:lnTo>
                  <a:lnTo>
                    <a:pt x="121" y="1"/>
                  </a:lnTo>
                  <a:lnTo>
                    <a:pt x="119" y="0"/>
                  </a:lnTo>
                  <a:lnTo>
                    <a:pt x="116" y="0"/>
                  </a:lnTo>
                  <a:lnTo>
                    <a:pt x="116" y="0"/>
                  </a:lnTo>
                  <a:close/>
                  <a:moveTo>
                    <a:pt x="121" y="101"/>
                  </a:moveTo>
                  <a:lnTo>
                    <a:pt x="121" y="101"/>
                  </a:lnTo>
                  <a:lnTo>
                    <a:pt x="121" y="103"/>
                  </a:lnTo>
                  <a:lnTo>
                    <a:pt x="119" y="105"/>
                  </a:lnTo>
                  <a:lnTo>
                    <a:pt x="118" y="106"/>
                  </a:lnTo>
                  <a:lnTo>
                    <a:pt x="116" y="107"/>
                  </a:lnTo>
                  <a:lnTo>
                    <a:pt x="15" y="107"/>
                  </a:lnTo>
                  <a:lnTo>
                    <a:pt x="15" y="107"/>
                  </a:lnTo>
                  <a:lnTo>
                    <a:pt x="13" y="106"/>
                  </a:lnTo>
                  <a:lnTo>
                    <a:pt x="12" y="105"/>
                  </a:lnTo>
                  <a:lnTo>
                    <a:pt x="10" y="103"/>
                  </a:lnTo>
                  <a:lnTo>
                    <a:pt x="10" y="101"/>
                  </a:lnTo>
                  <a:lnTo>
                    <a:pt x="10" y="44"/>
                  </a:lnTo>
                  <a:lnTo>
                    <a:pt x="121" y="44"/>
                  </a:lnTo>
                  <a:lnTo>
                    <a:pt x="121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56" tIns="60928" rIns="121856" bIns="60928" numCol="1" anchor="t" anchorCtr="0" compatLnSpc="1"/>
            <a:lstStyle/>
            <a:p>
              <a:endParaRPr lang="zh-CN" altLang="en-US" sz="2485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67" name="Freeform 427"/>
            <p:cNvSpPr/>
            <p:nvPr/>
          </p:nvSpPr>
          <p:spPr bwMode="auto">
            <a:xfrm>
              <a:off x="5674760" y="1447378"/>
              <a:ext cx="46038" cy="65088"/>
            </a:xfrm>
            <a:custGeom>
              <a:avLst/>
              <a:gdLst>
                <a:gd name="T0" fmla="*/ 0 w 29"/>
                <a:gd name="T1" fmla="*/ 41 h 41"/>
                <a:gd name="T2" fmla="*/ 0 w 29"/>
                <a:gd name="T3" fmla="*/ 35 h 41"/>
                <a:gd name="T4" fmla="*/ 5 w 29"/>
                <a:gd name="T5" fmla="*/ 31 h 41"/>
                <a:gd name="T6" fmla="*/ 5 w 29"/>
                <a:gd name="T7" fmla="*/ 31 h 41"/>
                <a:gd name="T8" fmla="*/ 15 w 29"/>
                <a:gd name="T9" fmla="*/ 21 h 41"/>
                <a:gd name="T10" fmla="*/ 17 w 29"/>
                <a:gd name="T11" fmla="*/ 17 h 41"/>
                <a:gd name="T12" fmla="*/ 18 w 29"/>
                <a:gd name="T13" fmla="*/ 14 h 41"/>
                <a:gd name="T14" fmla="*/ 18 w 29"/>
                <a:gd name="T15" fmla="*/ 14 h 41"/>
                <a:gd name="T16" fmla="*/ 18 w 29"/>
                <a:gd name="T17" fmla="*/ 11 h 41"/>
                <a:gd name="T18" fmla="*/ 17 w 29"/>
                <a:gd name="T19" fmla="*/ 10 h 41"/>
                <a:gd name="T20" fmla="*/ 15 w 29"/>
                <a:gd name="T21" fmla="*/ 8 h 41"/>
                <a:gd name="T22" fmla="*/ 12 w 29"/>
                <a:gd name="T23" fmla="*/ 8 h 41"/>
                <a:gd name="T24" fmla="*/ 12 w 29"/>
                <a:gd name="T25" fmla="*/ 8 h 41"/>
                <a:gd name="T26" fmla="*/ 7 w 29"/>
                <a:gd name="T27" fmla="*/ 9 h 41"/>
                <a:gd name="T28" fmla="*/ 3 w 29"/>
                <a:gd name="T29" fmla="*/ 11 h 41"/>
                <a:gd name="T30" fmla="*/ 0 w 29"/>
                <a:gd name="T31" fmla="*/ 5 h 41"/>
                <a:gd name="T32" fmla="*/ 0 w 29"/>
                <a:gd name="T33" fmla="*/ 5 h 41"/>
                <a:gd name="T34" fmla="*/ 6 w 29"/>
                <a:gd name="T35" fmla="*/ 2 h 41"/>
                <a:gd name="T36" fmla="*/ 10 w 29"/>
                <a:gd name="T37" fmla="*/ 1 h 41"/>
                <a:gd name="T38" fmla="*/ 13 w 29"/>
                <a:gd name="T39" fmla="*/ 0 h 41"/>
                <a:gd name="T40" fmla="*/ 13 w 29"/>
                <a:gd name="T41" fmla="*/ 0 h 41"/>
                <a:gd name="T42" fmla="*/ 19 w 29"/>
                <a:gd name="T43" fmla="*/ 1 h 41"/>
                <a:gd name="T44" fmla="*/ 24 w 29"/>
                <a:gd name="T45" fmla="*/ 4 h 41"/>
                <a:gd name="T46" fmla="*/ 26 w 29"/>
                <a:gd name="T47" fmla="*/ 8 h 41"/>
                <a:gd name="T48" fmla="*/ 28 w 29"/>
                <a:gd name="T49" fmla="*/ 13 h 41"/>
                <a:gd name="T50" fmla="*/ 28 w 29"/>
                <a:gd name="T51" fmla="*/ 13 h 41"/>
                <a:gd name="T52" fmla="*/ 28 w 29"/>
                <a:gd name="T53" fmla="*/ 18 h 41"/>
                <a:gd name="T54" fmla="*/ 24 w 29"/>
                <a:gd name="T55" fmla="*/ 22 h 41"/>
                <a:gd name="T56" fmla="*/ 21 w 29"/>
                <a:gd name="T57" fmla="*/ 26 h 41"/>
                <a:gd name="T58" fmla="*/ 17 w 29"/>
                <a:gd name="T59" fmla="*/ 30 h 41"/>
                <a:gd name="T60" fmla="*/ 13 w 29"/>
                <a:gd name="T61" fmla="*/ 33 h 41"/>
                <a:gd name="T62" fmla="*/ 13 w 29"/>
                <a:gd name="T63" fmla="*/ 33 h 41"/>
                <a:gd name="T64" fmla="*/ 29 w 29"/>
                <a:gd name="T65" fmla="*/ 33 h 41"/>
                <a:gd name="T66" fmla="*/ 29 w 29"/>
                <a:gd name="T67" fmla="*/ 41 h 41"/>
                <a:gd name="T68" fmla="*/ 0 w 29"/>
                <a:gd name="T6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" h="41">
                  <a:moveTo>
                    <a:pt x="0" y="41"/>
                  </a:moveTo>
                  <a:lnTo>
                    <a:pt x="0" y="35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15" y="21"/>
                  </a:lnTo>
                  <a:lnTo>
                    <a:pt x="17" y="17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1"/>
                  </a:lnTo>
                  <a:lnTo>
                    <a:pt x="17" y="10"/>
                  </a:lnTo>
                  <a:lnTo>
                    <a:pt x="15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7" y="9"/>
                  </a:lnTo>
                  <a:lnTo>
                    <a:pt x="3" y="11"/>
                  </a:lnTo>
                  <a:lnTo>
                    <a:pt x="0" y="5"/>
                  </a:lnTo>
                  <a:lnTo>
                    <a:pt x="0" y="5"/>
                  </a:lnTo>
                  <a:lnTo>
                    <a:pt x="6" y="2"/>
                  </a:lnTo>
                  <a:lnTo>
                    <a:pt x="10" y="1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9" y="1"/>
                  </a:lnTo>
                  <a:lnTo>
                    <a:pt x="24" y="4"/>
                  </a:lnTo>
                  <a:lnTo>
                    <a:pt x="26" y="8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8"/>
                  </a:lnTo>
                  <a:lnTo>
                    <a:pt x="24" y="22"/>
                  </a:lnTo>
                  <a:lnTo>
                    <a:pt x="21" y="26"/>
                  </a:lnTo>
                  <a:lnTo>
                    <a:pt x="17" y="30"/>
                  </a:lnTo>
                  <a:lnTo>
                    <a:pt x="13" y="33"/>
                  </a:lnTo>
                  <a:lnTo>
                    <a:pt x="13" y="33"/>
                  </a:lnTo>
                  <a:lnTo>
                    <a:pt x="29" y="33"/>
                  </a:lnTo>
                  <a:lnTo>
                    <a:pt x="29" y="41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56" tIns="60928" rIns="121856" bIns="60928" numCol="1" anchor="t" anchorCtr="0" compatLnSpc="1"/>
            <a:lstStyle/>
            <a:p>
              <a:endParaRPr lang="zh-CN" altLang="en-US" sz="2485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68" name="Freeform 428"/>
            <p:cNvSpPr/>
            <p:nvPr/>
          </p:nvSpPr>
          <p:spPr bwMode="auto">
            <a:xfrm>
              <a:off x="5730323" y="1448965"/>
              <a:ext cx="44450" cy="65088"/>
            </a:xfrm>
            <a:custGeom>
              <a:avLst/>
              <a:gdLst>
                <a:gd name="T0" fmla="*/ 26 w 28"/>
                <a:gd name="T1" fmla="*/ 8 h 41"/>
                <a:gd name="T2" fmla="*/ 11 w 28"/>
                <a:gd name="T3" fmla="*/ 8 h 41"/>
                <a:gd name="T4" fmla="*/ 10 w 28"/>
                <a:gd name="T5" fmla="*/ 14 h 41"/>
                <a:gd name="T6" fmla="*/ 10 w 28"/>
                <a:gd name="T7" fmla="*/ 14 h 41"/>
                <a:gd name="T8" fmla="*/ 13 w 28"/>
                <a:gd name="T9" fmla="*/ 14 h 41"/>
                <a:gd name="T10" fmla="*/ 13 w 28"/>
                <a:gd name="T11" fmla="*/ 14 h 41"/>
                <a:gd name="T12" fmla="*/ 18 w 28"/>
                <a:gd name="T13" fmla="*/ 14 h 41"/>
                <a:gd name="T14" fmla="*/ 23 w 28"/>
                <a:gd name="T15" fmla="*/ 17 h 41"/>
                <a:gd name="T16" fmla="*/ 23 w 28"/>
                <a:gd name="T17" fmla="*/ 17 h 41"/>
                <a:gd name="T18" fmla="*/ 25 w 28"/>
                <a:gd name="T19" fmla="*/ 18 h 41"/>
                <a:gd name="T20" fmla="*/ 27 w 28"/>
                <a:gd name="T21" fmla="*/ 21 h 41"/>
                <a:gd name="T22" fmla="*/ 28 w 28"/>
                <a:gd name="T23" fmla="*/ 23 h 41"/>
                <a:gd name="T24" fmla="*/ 28 w 28"/>
                <a:gd name="T25" fmla="*/ 27 h 41"/>
                <a:gd name="T26" fmla="*/ 28 w 28"/>
                <a:gd name="T27" fmla="*/ 27 h 41"/>
                <a:gd name="T28" fmla="*/ 27 w 28"/>
                <a:gd name="T29" fmla="*/ 32 h 41"/>
                <a:gd name="T30" fmla="*/ 23 w 28"/>
                <a:gd name="T31" fmla="*/ 36 h 41"/>
                <a:gd name="T32" fmla="*/ 21 w 28"/>
                <a:gd name="T33" fmla="*/ 38 h 41"/>
                <a:gd name="T34" fmla="*/ 18 w 28"/>
                <a:gd name="T35" fmla="*/ 39 h 41"/>
                <a:gd name="T36" fmla="*/ 15 w 28"/>
                <a:gd name="T37" fmla="*/ 40 h 41"/>
                <a:gd name="T38" fmla="*/ 11 w 28"/>
                <a:gd name="T39" fmla="*/ 41 h 41"/>
                <a:gd name="T40" fmla="*/ 11 w 28"/>
                <a:gd name="T41" fmla="*/ 41 h 41"/>
                <a:gd name="T42" fmla="*/ 4 w 28"/>
                <a:gd name="T43" fmla="*/ 40 h 41"/>
                <a:gd name="T44" fmla="*/ 0 w 28"/>
                <a:gd name="T45" fmla="*/ 38 h 41"/>
                <a:gd name="T46" fmla="*/ 2 w 28"/>
                <a:gd name="T47" fmla="*/ 31 h 41"/>
                <a:gd name="T48" fmla="*/ 2 w 28"/>
                <a:gd name="T49" fmla="*/ 31 h 41"/>
                <a:gd name="T50" fmla="*/ 5 w 28"/>
                <a:gd name="T51" fmla="*/ 33 h 41"/>
                <a:gd name="T52" fmla="*/ 10 w 28"/>
                <a:gd name="T53" fmla="*/ 33 h 41"/>
                <a:gd name="T54" fmla="*/ 10 w 28"/>
                <a:gd name="T55" fmla="*/ 33 h 41"/>
                <a:gd name="T56" fmla="*/ 13 w 28"/>
                <a:gd name="T57" fmla="*/ 33 h 41"/>
                <a:gd name="T58" fmla="*/ 16 w 28"/>
                <a:gd name="T59" fmla="*/ 32 h 41"/>
                <a:gd name="T60" fmla="*/ 18 w 28"/>
                <a:gd name="T61" fmla="*/ 30 h 41"/>
                <a:gd name="T62" fmla="*/ 18 w 28"/>
                <a:gd name="T63" fmla="*/ 27 h 41"/>
                <a:gd name="T64" fmla="*/ 18 w 28"/>
                <a:gd name="T65" fmla="*/ 27 h 41"/>
                <a:gd name="T66" fmla="*/ 18 w 28"/>
                <a:gd name="T67" fmla="*/ 24 h 41"/>
                <a:gd name="T68" fmla="*/ 16 w 28"/>
                <a:gd name="T69" fmla="*/ 22 h 41"/>
                <a:gd name="T70" fmla="*/ 12 w 28"/>
                <a:gd name="T71" fmla="*/ 21 h 41"/>
                <a:gd name="T72" fmla="*/ 7 w 28"/>
                <a:gd name="T73" fmla="*/ 21 h 41"/>
                <a:gd name="T74" fmla="*/ 7 w 28"/>
                <a:gd name="T75" fmla="*/ 21 h 41"/>
                <a:gd name="T76" fmla="*/ 2 w 28"/>
                <a:gd name="T77" fmla="*/ 21 h 41"/>
                <a:gd name="T78" fmla="*/ 5 w 28"/>
                <a:gd name="T79" fmla="*/ 0 h 41"/>
                <a:gd name="T80" fmla="*/ 26 w 28"/>
                <a:gd name="T81" fmla="*/ 0 h 41"/>
                <a:gd name="T82" fmla="*/ 26 w 28"/>
                <a:gd name="T83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" h="41">
                  <a:moveTo>
                    <a:pt x="26" y="8"/>
                  </a:moveTo>
                  <a:lnTo>
                    <a:pt x="11" y="8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8" y="14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5" y="18"/>
                  </a:lnTo>
                  <a:lnTo>
                    <a:pt x="27" y="21"/>
                  </a:lnTo>
                  <a:lnTo>
                    <a:pt x="28" y="23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27" y="32"/>
                  </a:lnTo>
                  <a:lnTo>
                    <a:pt x="23" y="36"/>
                  </a:lnTo>
                  <a:lnTo>
                    <a:pt x="21" y="38"/>
                  </a:lnTo>
                  <a:lnTo>
                    <a:pt x="18" y="39"/>
                  </a:lnTo>
                  <a:lnTo>
                    <a:pt x="15" y="40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4" y="40"/>
                  </a:lnTo>
                  <a:lnTo>
                    <a:pt x="0" y="38"/>
                  </a:lnTo>
                  <a:lnTo>
                    <a:pt x="2" y="31"/>
                  </a:lnTo>
                  <a:lnTo>
                    <a:pt x="2" y="31"/>
                  </a:lnTo>
                  <a:lnTo>
                    <a:pt x="5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3" y="33"/>
                  </a:lnTo>
                  <a:lnTo>
                    <a:pt x="16" y="32"/>
                  </a:lnTo>
                  <a:lnTo>
                    <a:pt x="18" y="30"/>
                  </a:lnTo>
                  <a:lnTo>
                    <a:pt x="18" y="27"/>
                  </a:lnTo>
                  <a:lnTo>
                    <a:pt x="18" y="27"/>
                  </a:lnTo>
                  <a:lnTo>
                    <a:pt x="18" y="24"/>
                  </a:lnTo>
                  <a:lnTo>
                    <a:pt x="16" y="22"/>
                  </a:lnTo>
                  <a:lnTo>
                    <a:pt x="12" y="21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2" y="21"/>
                  </a:lnTo>
                  <a:lnTo>
                    <a:pt x="5" y="0"/>
                  </a:lnTo>
                  <a:lnTo>
                    <a:pt x="26" y="0"/>
                  </a:lnTo>
                  <a:lnTo>
                    <a:pt x="26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56" tIns="60928" rIns="121856" bIns="60928" numCol="1" anchor="t" anchorCtr="0" compatLnSpc="1"/>
            <a:lstStyle/>
            <a:p>
              <a:endParaRPr lang="zh-CN" altLang="en-US" sz="2485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3" name="组合 172"/>
          <p:cNvGrpSpPr/>
          <p:nvPr/>
        </p:nvGrpSpPr>
        <p:grpSpPr>
          <a:xfrm>
            <a:off x="7913879" y="2294359"/>
            <a:ext cx="274665" cy="263193"/>
            <a:chOff x="6616364" y="2940428"/>
            <a:chExt cx="394610" cy="378129"/>
          </a:xfrm>
          <a:solidFill>
            <a:srgbClr val="FFFFFF"/>
          </a:solidFill>
        </p:grpSpPr>
        <p:sp>
          <p:nvSpPr>
            <p:cNvPr id="174" name="Freeform 405"/>
            <p:cNvSpPr/>
            <p:nvPr/>
          </p:nvSpPr>
          <p:spPr bwMode="auto">
            <a:xfrm>
              <a:off x="6706312" y="2984879"/>
              <a:ext cx="214713" cy="333678"/>
            </a:xfrm>
            <a:custGeom>
              <a:avLst/>
              <a:gdLst>
                <a:gd name="T0" fmla="*/ 74 w 74"/>
                <a:gd name="T1" fmla="*/ 61 h 115"/>
                <a:gd name="T2" fmla="*/ 74 w 74"/>
                <a:gd name="T3" fmla="*/ 40 h 115"/>
                <a:gd name="T4" fmla="*/ 73 w 74"/>
                <a:gd name="T5" fmla="*/ 37 h 115"/>
                <a:gd name="T6" fmla="*/ 70 w 74"/>
                <a:gd name="T7" fmla="*/ 34 h 115"/>
                <a:gd name="T8" fmla="*/ 68 w 74"/>
                <a:gd name="T9" fmla="*/ 34 h 115"/>
                <a:gd name="T10" fmla="*/ 63 w 74"/>
                <a:gd name="T11" fmla="*/ 35 h 115"/>
                <a:gd name="T12" fmla="*/ 62 w 74"/>
                <a:gd name="T13" fmla="*/ 40 h 115"/>
                <a:gd name="T14" fmla="*/ 62 w 74"/>
                <a:gd name="T15" fmla="*/ 41 h 115"/>
                <a:gd name="T16" fmla="*/ 60 w 74"/>
                <a:gd name="T17" fmla="*/ 31 h 115"/>
                <a:gd name="T18" fmla="*/ 60 w 74"/>
                <a:gd name="T19" fmla="*/ 29 h 115"/>
                <a:gd name="T20" fmla="*/ 56 w 74"/>
                <a:gd name="T21" fmla="*/ 26 h 115"/>
                <a:gd name="T22" fmla="*/ 54 w 74"/>
                <a:gd name="T23" fmla="*/ 25 h 115"/>
                <a:gd name="T24" fmla="*/ 50 w 74"/>
                <a:gd name="T25" fmla="*/ 27 h 115"/>
                <a:gd name="T26" fmla="*/ 48 w 74"/>
                <a:gd name="T27" fmla="*/ 31 h 115"/>
                <a:gd name="T28" fmla="*/ 48 w 74"/>
                <a:gd name="T29" fmla="*/ 37 h 115"/>
                <a:gd name="T30" fmla="*/ 46 w 74"/>
                <a:gd name="T31" fmla="*/ 26 h 115"/>
                <a:gd name="T32" fmla="*/ 46 w 74"/>
                <a:gd name="T33" fmla="*/ 24 h 115"/>
                <a:gd name="T34" fmla="*/ 43 w 74"/>
                <a:gd name="T35" fmla="*/ 20 h 115"/>
                <a:gd name="T36" fmla="*/ 40 w 74"/>
                <a:gd name="T37" fmla="*/ 20 h 115"/>
                <a:gd name="T38" fmla="*/ 36 w 74"/>
                <a:gd name="T39" fmla="*/ 22 h 115"/>
                <a:gd name="T40" fmla="*/ 34 w 74"/>
                <a:gd name="T41" fmla="*/ 26 h 115"/>
                <a:gd name="T42" fmla="*/ 34 w 74"/>
                <a:gd name="T43" fmla="*/ 34 h 115"/>
                <a:gd name="T44" fmla="*/ 33 w 74"/>
                <a:gd name="T45" fmla="*/ 6 h 115"/>
                <a:gd name="T46" fmla="*/ 32 w 74"/>
                <a:gd name="T47" fmla="*/ 4 h 115"/>
                <a:gd name="T48" fmla="*/ 29 w 74"/>
                <a:gd name="T49" fmla="*/ 0 h 115"/>
                <a:gd name="T50" fmla="*/ 27 w 74"/>
                <a:gd name="T51" fmla="*/ 0 h 115"/>
                <a:gd name="T52" fmla="*/ 21 w 74"/>
                <a:gd name="T53" fmla="*/ 2 h 115"/>
                <a:gd name="T54" fmla="*/ 19 w 74"/>
                <a:gd name="T55" fmla="*/ 6 h 115"/>
                <a:gd name="T56" fmla="*/ 19 w 74"/>
                <a:gd name="T57" fmla="*/ 56 h 115"/>
                <a:gd name="T58" fmla="*/ 18 w 74"/>
                <a:gd name="T59" fmla="*/ 47 h 115"/>
                <a:gd name="T60" fmla="*/ 15 w 74"/>
                <a:gd name="T61" fmla="*/ 40 h 115"/>
                <a:gd name="T62" fmla="*/ 9 w 74"/>
                <a:gd name="T63" fmla="*/ 34 h 115"/>
                <a:gd name="T64" fmla="*/ 6 w 74"/>
                <a:gd name="T65" fmla="*/ 34 h 115"/>
                <a:gd name="T66" fmla="*/ 1 w 74"/>
                <a:gd name="T67" fmla="*/ 37 h 115"/>
                <a:gd name="T68" fmla="*/ 0 w 74"/>
                <a:gd name="T69" fmla="*/ 39 h 115"/>
                <a:gd name="T70" fmla="*/ 3 w 74"/>
                <a:gd name="T71" fmla="*/ 47 h 115"/>
                <a:gd name="T72" fmla="*/ 6 w 74"/>
                <a:gd name="T73" fmla="*/ 62 h 115"/>
                <a:gd name="T74" fmla="*/ 7 w 74"/>
                <a:gd name="T75" fmla="*/ 68 h 115"/>
                <a:gd name="T76" fmla="*/ 12 w 74"/>
                <a:gd name="T77" fmla="*/ 78 h 115"/>
                <a:gd name="T78" fmla="*/ 16 w 74"/>
                <a:gd name="T79" fmla="*/ 83 h 115"/>
                <a:gd name="T80" fmla="*/ 27 w 74"/>
                <a:gd name="T81" fmla="*/ 94 h 115"/>
                <a:gd name="T82" fmla="*/ 68 w 74"/>
                <a:gd name="T83" fmla="*/ 115 h 115"/>
                <a:gd name="T84" fmla="*/ 68 w 74"/>
                <a:gd name="T85" fmla="*/ 93 h 115"/>
                <a:gd name="T86" fmla="*/ 73 w 74"/>
                <a:gd name="T87" fmla="*/ 77 h 115"/>
                <a:gd name="T88" fmla="*/ 74 w 74"/>
                <a:gd name="T89" fmla="*/ 61 h 115"/>
                <a:gd name="T90" fmla="*/ 74 w 74"/>
                <a:gd name="T91" fmla="*/ 6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4" h="115">
                  <a:moveTo>
                    <a:pt x="74" y="61"/>
                  </a:moveTo>
                  <a:lnTo>
                    <a:pt x="74" y="61"/>
                  </a:lnTo>
                  <a:lnTo>
                    <a:pt x="74" y="59"/>
                  </a:lnTo>
                  <a:lnTo>
                    <a:pt x="74" y="40"/>
                  </a:lnTo>
                  <a:lnTo>
                    <a:pt x="74" y="40"/>
                  </a:lnTo>
                  <a:lnTo>
                    <a:pt x="73" y="37"/>
                  </a:lnTo>
                  <a:lnTo>
                    <a:pt x="72" y="35"/>
                  </a:lnTo>
                  <a:lnTo>
                    <a:pt x="70" y="34"/>
                  </a:lnTo>
                  <a:lnTo>
                    <a:pt x="68" y="34"/>
                  </a:lnTo>
                  <a:lnTo>
                    <a:pt x="68" y="34"/>
                  </a:lnTo>
                  <a:lnTo>
                    <a:pt x="65" y="34"/>
                  </a:lnTo>
                  <a:lnTo>
                    <a:pt x="63" y="35"/>
                  </a:lnTo>
                  <a:lnTo>
                    <a:pt x="62" y="37"/>
                  </a:lnTo>
                  <a:lnTo>
                    <a:pt x="62" y="40"/>
                  </a:lnTo>
                  <a:lnTo>
                    <a:pt x="62" y="41"/>
                  </a:lnTo>
                  <a:lnTo>
                    <a:pt x="62" y="41"/>
                  </a:lnTo>
                  <a:lnTo>
                    <a:pt x="60" y="40"/>
                  </a:lnTo>
                  <a:lnTo>
                    <a:pt x="60" y="31"/>
                  </a:lnTo>
                  <a:lnTo>
                    <a:pt x="60" y="31"/>
                  </a:lnTo>
                  <a:lnTo>
                    <a:pt x="60" y="29"/>
                  </a:lnTo>
                  <a:lnTo>
                    <a:pt x="58" y="27"/>
                  </a:lnTo>
                  <a:lnTo>
                    <a:pt x="56" y="26"/>
                  </a:lnTo>
                  <a:lnTo>
                    <a:pt x="54" y="25"/>
                  </a:lnTo>
                  <a:lnTo>
                    <a:pt x="54" y="25"/>
                  </a:lnTo>
                  <a:lnTo>
                    <a:pt x="52" y="26"/>
                  </a:lnTo>
                  <a:lnTo>
                    <a:pt x="50" y="27"/>
                  </a:lnTo>
                  <a:lnTo>
                    <a:pt x="48" y="29"/>
                  </a:lnTo>
                  <a:lnTo>
                    <a:pt x="48" y="31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6" y="3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4"/>
                  </a:lnTo>
                  <a:lnTo>
                    <a:pt x="45" y="22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38" y="20"/>
                  </a:lnTo>
                  <a:lnTo>
                    <a:pt x="36" y="22"/>
                  </a:lnTo>
                  <a:lnTo>
                    <a:pt x="35" y="24"/>
                  </a:lnTo>
                  <a:lnTo>
                    <a:pt x="34" y="26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3" y="34"/>
                  </a:lnTo>
                  <a:lnTo>
                    <a:pt x="33" y="6"/>
                  </a:lnTo>
                  <a:lnTo>
                    <a:pt x="33" y="6"/>
                  </a:lnTo>
                  <a:lnTo>
                    <a:pt x="32" y="4"/>
                  </a:lnTo>
                  <a:lnTo>
                    <a:pt x="31" y="2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4" y="0"/>
                  </a:lnTo>
                  <a:lnTo>
                    <a:pt x="21" y="2"/>
                  </a:lnTo>
                  <a:lnTo>
                    <a:pt x="20" y="4"/>
                  </a:lnTo>
                  <a:lnTo>
                    <a:pt x="19" y="6"/>
                  </a:lnTo>
                  <a:lnTo>
                    <a:pt x="19" y="56"/>
                  </a:lnTo>
                  <a:lnTo>
                    <a:pt x="19" y="56"/>
                  </a:lnTo>
                  <a:lnTo>
                    <a:pt x="18" y="51"/>
                  </a:lnTo>
                  <a:lnTo>
                    <a:pt x="18" y="47"/>
                  </a:lnTo>
                  <a:lnTo>
                    <a:pt x="18" y="47"/>
                  </a:lnTo>
                  <a:lnTo>
                    <a:pt x="15" y="40"/>
                  </a:lnTo>
                  <a:lnTo>
                    <a:pt x="12" y="36"/>
                  </a:lnTo>
                  <a:lnTo>
                    <a:pt x="9" y="34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3" y="35"/>
                  </a:lnTo>
                  <a:lnTo>
                    <a:pt x="1" y="37"/>
                  </a:lnTo>
                  <a:lnTo>
                    <a:pt x="0" y="38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3" y="47"/>
                  </a:lnTo>
                  <a:lnTo>
                    <a:pt x="5" y="53"/>
                  </a:lnTo>
                  <a:lnTo>
                    <a:pt x="6" y="62"/>
                  </a:lnTo>
                  <a:lnTo>
                    <a:pt x="6" y="62"/>
                  </a:lnTo>
                  <a:lnTo>
                    <a:pt x="7" y="68"/>
                  </a:lnTo>
                  <a:lnTo>
                    <a:pt x="9" y="73"/>
                  </a:lnTo>
                  <a:lnTo>
                    <a:pt x="12" y="78"/>
                  </a:lnTo>
                  <a:lnTo>
                    <a:pt x="16" y="83"/>
                  </a:lnTo>
                  <a:lnTo>
                    <a:pt x="16" y="83"/>
                  </a:lnTo>
                  <a:lnTo>
                    <a:pt x="18" y="85"/>
                  </a:lnTo>
                  <a:lnTo>
                    <a:pt x="27" y="94"/>
                  </a:lnTo>
                  <a:lnTo>
                    <a:pt x="27" y="115"/>
                  </a:lnTo>
                  <a:lnTo>
                    <a:pt x="68" y="115"/>
                  </a:lnTo>
                  <a:lnTo>
                    <a:pt x="68" y="93"/>
                  </a:lnTo>
                  <a:lnTo>
                    <a:pt x="68" y="93"/>
                  </a:lnTo>
                  <a:lnTo>
                    <a:pt x="72" y="85"/>
                  </a:lnTo>
                  <a:lnTo>
                    <a:pt x="73" y="77"/>
                  </a:lnTo>
                  <a:lnTo>
                    <a:pt x="73" y="77"/>
                  </a:lnTo>
                  <a:lnTo>
                    <a:pt x="74" y="61"/>
                  </a:lnTo>
                  <a:lnTo>
                    <a:pt x="74" y="61"/>
                  </a:lnTo>
                  <a:lnTo>
                    <a:pt x="74" y="6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856" tIns="60928" rIns="121856" bIns="60928" numCol="1" anchor="t" anchorCtr="0" compatLnSpc="1"/>
            <a:lstStyle/>
            <a:p>
              <a:endParaRPr lang="zh-CN" altLang="en-US" sz="2485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75" name="Freeform 407"/>
            <p:cNvSpPr>
              <a:spLocks noEditPoints="1"/>
            </p:cNvSpPr>
            <p:nvPr/>
          </p:nvSpPr>
          <p:spPr bwMode="auto">
            <a:xfrm>
              <a:off x="6616364" y="2940428"/>
              <a:ext cx="394610" cy="310466"/>
            </a:xfrm>
            <a:custGeom>
              <a:avLst/>
              <a:gdLst>
                <a:gd name="T0" fmla="*/ 136 w 136"/>
                <a:gd name="T1" fmla="*/ 100 h 107"/>
                <a:gd name="T2" fmla="*/ 136 w 136"/>
                <a:gd name="T3" fmla="*/ 8 h 107"/>
                <a:gd name="T4" fmla="*/ 136 w 136"/>
                <a:gd name="T5" fmla="*/ 8 h 107"/>
                <a:gd name="T6" fmla="*/ 136 w 136"/>
                <a:gd name="T7" fmla="*/ 5 h 107"/>
                <a:gd name="T8" fmla="*/ 134 w 136"/>
                <a:gd name="T9" fmla="*/ 2 h 107"/>
                <a:gd name="T10" fmla="*/ 132 w 136"/>
                <a:gd name="T11" fmla="*/ 1 h 107"/>
                <a:gd name="T12" fmla="*/ 129 w 136"/>
                <a:gd name="T13" fmla="*/ 0 h 107"/>
                <a:gd name="T14" fmla="*/ 7 w 136"/>
                <a:gd name="T15" fmla="*/ 0 h 107"/>
                <a:gd name="T16" fmla="*/ 7 w 136"/>
                <a:gd name="T17" fmla="*/ 0 h 107"/>
                <a:gd name="T18" fmla="*/ 4 w 136"/>
                <a:gd name="T19" fmla="*/ 1 h 107"/>
                <a:gd name="T20" fmla="*/ 2 w 136"/>
                <a:gd name="T21" fmla="*/ 2 h 107"/>
                <a:gd name="T22" fmla="*/ 1 w 136"/>
                <a:gd name="T23" fmla="*/ 5 h 107"/>
                <a:gd name="T24" fmla="*/ 0 w 136"/>
                <a:gd name="T25" fmla="*/ 8 h 107"/>
                <a:gd name="T26" fmla="*/ 0 w 136"/>
                <a:gd name="T27" fmla="*/ 100 h 107"/>
                <a:gd name="T28" fmla="*/ 0 w 136"/>
                <a:gd name="T29" fmla="*/ 100 h 107"/>
                <a:gd name="T30" fmla="*/ 1 w 136"/>
                <a:gd name="T31" fmla="*/ 103 h 107"/>
                <a:gd name="T32" fmla="*/ 2 w 136"/>
                <a:gd name="T33" fmla="*/ 105 h 107"/>
                <a:gd name="T34" fmla="*/ 4 w 136"/>
                <a:gd name="T35" fmla="*/ 106 h 107"/>
                <a:gd name="T36" fmla="*/ 7 w 136"/>
                <a:gd name="T37" fmla="*/ 107 h 107"/>
                <a:gd name="T38" fmla="*/ 129 w 136"/>
                <a:gd name="T39" fmla="*/ 107 h 107"/>
                <a:gd name="T40" fmla="*/ 129 w 136"/>
                <a:gd name="T41" fmla="*/ 107 h 107"/>
                <a:gd name="T42" fmla="*/ 132 w 136"/>
                <a:gd name="T43" fmla="*/ 106 h 107"/>
                <a:gd name="T44" fmla="*/ 134 w 136"/>
                <a:gd name="T45" fmla="*/ 105 h 107"/>
                <a:gd name="T46" fmla="*/ 136 w 136"/>
                <a:gd name="T47" fmla="*/ 103 h 107"/>
                <a:gd name="T48" fmla="*/ 136 w 136"/>
                <a:gd name="T49" fmla="*/ 100 h 107"/>
                <a:gd name="T50" fmla="*/ 136 w 136"/>
                <a:gd name="T51" fmla="*/ 100 h 107"/>
                <a:gd name="T52" fmla="*/ 4 w 136"/>
                <a:gd name="T53" fmla="*/ 53 h 107"/>
                <a:gd name="T54" fmla="*/ 4 w 136"/>
                <a:gd name="T55" fmla="*/ 53 h 107"/>
                <a:gd name="T56" fmla="*/ 5 w 136"/>
                <a:gd name="T57" fmla="*/ 52 h 107"/>
                <a:gd name="T58" fmla="*/ 6 w 136"/>
                <a:gd name="T59" fmla="*/ 51 h 107"/>
                <a:gd name="T60" fmla="*/ 6 w 136"/>
                <a:gd name="T61" fmla="*/ 51 h 107"/>
                <a:gd name="T62" fmla="*/ 8 w 136"/>
                <a:gd name="T63" fmla="*/ 52 h 107"/>
                <a:gd name="T64" fmla="*/ 9 w 136"/>
                <a:gd name="T65" fmla="*/ 53 h 107"/>
                <a:gd name="T66" fmla="*/ 9 w 136"/>
                <a:gd name="T67" fmla="*/ 53 h 107"/>
                <a:gd name="T68" fmla="*/ 8 w 136"/>
                <a:gd name="T69" fmla="*/ 55 h 107"/>
                <a:gd name="T70" fmla="*/ 6 w 136"/>
                <a:gd name="T71" fmla="*/ 56 h 107"/>
                <a:gd name="T72" fmla="*/ 6 w 136"/>
                <a:gd name="T73" fmla="*/ 56 h 107"/>
                <a:gd name="T74" fmla="*/ 5 w 136"/>
                <a:gd name="T75" fmla="*/ 55 h 107"/>
                <a:gd name="T76" fmla="*/ 4 w 136"/>
                <a:gd name="T77" fmla="*/ 53 h 107"/>
                <a:gd name="T78" fmla="*/ 4 w 136"/>
                <a:gd name="T79" fmla="*/ 53 h 107"/>
                <a:gd name="T80" fmla="*/ 13 w 136"/>
                <a:gd name="T81" fmla="*/ 95 h 107"/>
                <a:gd name="T82" fmla="*/ 13 w 136"/>
                <a:gd name="T83" fmla="*/ 13 h 107"/>
                <a:gd name="T84" fmla="*/ 122 w 136"/>
                <a:gd name="T85" fmla="*/ 13 h 107"/>
                <a:gd name="T86" fmla="*/ 122 w 136"/>
                <a:gd name="T87" fmla="*/ 95 h 107"/>
                <a:gd name="T88" fmla="*/ 13 w 136"/>
                <a:gd name="T89" fmla="*/ 9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6" h="107">
                  <a:moveTo>
                    <a:pt x="136" y="100"/>
                  </a:moveTo>
                  <a:lnTo>
                    <a:pt x="136" y="8"/>
                  </a:lnTo>
                  <a:lnTo>
                    <a:pt x="136" y="8"/>
                  </a:lnTo>
                  <a:lnTo>
                    <a:pt x="136" y="5"/>
                  </a:lnTo>
                  <a:lnTo>
                    <a:pt x="134" y="2"/>
                  </a:lnTo>
                  <a:lnTo>
                    <a:pt x="132" y="1"/>
                  </a:lnTo>
                  <a:lnTo>
                    <a:pt x="129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2" y="2"/>
                  </a:lnTo>
                  <a:lnTo>
                    <a:pt x="1" y="5"/>
                  </a:lnTo>
                  <a:lnTo>
                    <a:pt x="0" y="8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1" y="103"/>
                  </a:lnTo>
                  <a:lnTo>
                    <a:pt x="2" y="105"/>
                  </a:lnTo>
                  <a:lnTo>
                    <a:pt x="4" y="106"/>
                  </a:lnTo>
                  <a:lnTo>
                    <a:pt x="7" y="107"/>
                  </a:lnTo>
                  <a:lnTo>
                    <a:pt x="129" y="107"/>
                  </a:lnTo>
                  <a:lnTo>
                    <a:pt x="129" y="107"/>
                  </a:lnTo>
                  <a:lnTo>
                    <a:pt x="132" y="106"/>
                  </a:lnTo>
                  <a:lnTo>
                    <a:pt x="134" y="105"/>
                  </a:lnTo>
                  <a:lnTo>
                    <a:pt x="136" y="103"/>
                  </a:lnTo>
                  <a:lnTo>
                    <a:pt x="136" y="100"/>
                  </a:lnTo>
                  <a:lnTo>
                    <a:pt x="136" y="100"/>
                  </a:lnTo>
                  <a:close/>
                  <a:moveTo>
                    <a:pt x="4" y="53"/>
                  </a:moveTo>
                  <a:lnTo>
                    <a:pt x="4" y="53"/>
                  </a:lnTo>
                  <a:lnTo>
                    <a:pt x="5" y="52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8" y="52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8" y="55"/>
                  </a:lnTo>
                  <a:lnTo>
                    <a:pt x="6" y="56"/>
                  </a:lnTo>
                  <a:lnTo>
                    <a:pt x="6" y="56"/>
                  </a:lnTo>
                  <a:lnTo>
                    <a:pt x="5" y="55"/>
                  </a:lnTo>
                  <a:lnTo>
                    <a:pt x="4" y="53"/>
                  </a:lnTo>
                  <a:lnTo>
                    <a:pt x="4" y="53"/>
                  </a:lnTo>
                  <a:close/>
                  <a:moveTo>
                    <a:pt x="13" y="95"/>
                  </a:moveTo>
                  <a:lnTo>
                    <a:pt x="13" y="13"/>
                  </a:lnTo>
                  <a:lnTo>
                    <a:pt x="122" y="13"/>
                  </a:lnTo>
                  <a:lnTo>
                    <a:pt x="122" y="95"/>
                  </a:lnTo>
                  <a:lnTo>
                    <a:pt x="13" y="9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856" tIns="60928" rIns="121856" bIns="60928" numCol="1" anchor="t" anchorCtr="0" compatLnSpc="1"/>
            <a:lstStyle/>
            <a:p>
              <a:endParaRPr lang="zh-CN" altLang="en-US" sz="2485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8" name="组合 177"/>
          <p:cNvGrpSpPr/>
          <p:nvPr/>
        </p:nvGrpSpPr>
        <p:grpSpPr>
          <a:xfrm>
            <a:off x="5680731" y="2310435"/>
            <a:ext cx="824192" cy="897895"/>
            <a:chOff x="5651501" y="2222501"/>
            <a:chExt cx="195263" cy="212725"/>
          </a:xfrm>
          <a:solidFill>
            <a:schemeClr val="accent1"/>
          </a:solidFill>
        </p:grpSpPr>
        <p:sp>
          <p:nvSpPr>
            <p:cNvPr id="179" name="Freeform 306"/>
            <p:cNvSpPr/>
            <p:nvPr/>
          </p:nvSpPr>
          <p:spPr bwMode="auto">
            <a:xfrm>
              <a:off x="5789613" y="2263776"/>
              <a:ext cx="57150" cy="136525"/>
            </a:xfrm>
            <a:custGeom>
              <a:avLst/>
              <a:gdLst>
                <a:gd name="T0" fmla="*/ 31 w 36"/>
                <a:gd name="T1" fmla="*/ 16 h 86"/>
                <a:gd name="T2" fmla="*/ 19 w 36"/>
                <a:gd name="T3" fmla="*/ 4 h 86"/>
                <a:gd name="T4" fmla="*/ 0 w 36"/>
                <a:gd name="T5" fmla="*/ 22 h 86"/>
                <a:gd name="T6" fmla="*/ 0 w 36"/>
                <a:gd name="T7" fmla="*/ 86 h 86"/>
                <a:gd name="T8" fmla="*/ 36 w 36"/>
                <a:gd name="T9" fmla="*/ 86 h 86"/>
                <a:gd name="T10" fmla="*/ 36 w 36"/>
                <a:gd name="T11" fmla="*/ 0 h 86"/>
                <a:gd name="T12" fmla="*/ 31 w 36"/>
                <a:gd name="T13" fmla="*/ 1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86">
                  <a:moveTo>
                    <a:pt x="31" y="16"/>
                  </a:moveTo>
                  <a:lnTo>
                    <a:pt x="19" y="4"/>
                  </a:lnTo>
                  <a:lnTo>
                    <a:pt x="0" y="22"/>
                  </a:lnTo>
                  <a:lnTo>
                    <a:pt x="0" y="86"/>
                  </a:lnTo>
                  <a:lnTo>
                    <a:pt x="36" y="86"/>
                  </a:lnTo>
                  <a:lnTo>
                    <a:pt x="36" y="0"/>
                  </a:lnTo>
                  <a:lnTo>
                    <a:pt x="31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56" tIns="60928" rIns="121856" bIns="60928" numCol="1" anchor="t" anchorCtr="0" compatLnSpc="1"/>
            <a:lstStyle/>
            <a:p>
              <a:endParaRPr lang="zh-CN" altLang="en-US" sz="2485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80" name="Freeform 307"/>
            <p:cNvSpPr/>
            <p:nvPr/>
          </p:nvSpPr>
          <p:spPr bwMode="auto">
            <a:xfrm>
              <a:off x="5721351" y="2309813"/>
              <a:ext cx="55563" cy="90488"/>
            </a:xfrm>
            <a:custGeom>
              <a:avLst/>
              <a:gdLst>
                <a:gd name="T0" fmla="*/ 11 w 35"/>
                <a:gd name="T1" fmla="*/ 9 h 57"/>
                <a:gd name="T2" fmla="*/ 0 w 35"/>
                <a:gd name="T3" fmla="*/ 2 h 57"/>
                <a:gd name="T4" fmla="*/ 0 w 35"/>
                <a:gd name="T5" fmla="*/ 57 h 57"/>
                <a:gd name="T6" fmla="*/ 35 w 35"/>
                <a:gd name="T7" fmla="*/ 57 h 57"/>
                <a:gd name="T8" fmla="*/ 35 w 35"/>
                <a:gd name="T9" fmla="*/ 0 h 57"/>
                <a:gd name="T10" fmla="*/ 26 w 35"/>
                <a:gd name="T11" fmla="*/ 8 h 57"/>
                <a:gd name="T12" fmla="*/ 26 w 35"/>
                <a:gd name="T13" fmla="*/ 8 h 57"/>
                <a:gd name="T14" fmla="*/ 22 w 35"/>
                <a:gd name="T15" fmla="*/ 10 h 57"/>
                <a:gd name="T16" fmla="*/ 17 w 35"/>
                <a:gd name="T17" fmla="*/ 11 h 57"/>
                <a:gd name="T18" fmla="*/ 17 w 35"/>
                <a:gd name="T19" fmla="*/ 11 h 57"/>
                <a:gd name="T20" fmla="*/ 14 w 35"/>
                <a:gd name="T21" fmla="*/ 11 h 57"/>
                <a:gd name="T22" fmla="*/ 11 w 35"/>
                <a:gd name="T23" fmla="*/ 9 h 57"/>
                <a:gd name="T24" fmla="*/ 11 w 35"/>
                <a:gd name="T25" fmla="*/ 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57">
                  <a:moveTo>
                    <a:pt x="11" y="9"/>
                  </a:moveTo>
                  <a:lnTo>
                    <a:pt x="0" y="2"/>
                  </a:lnTo>
                  <a:lnTo>
                    <a:pt x="0" y="57"/>
                  </a:lnTo>
                  <a:lnTo>
                    <a:pt x="35" y="57"/>
                  </a:lnTo>
                  <a:lnTo>
                    <a:pt x="35" y="0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2" y="10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4" y="11"/>
                  </a:lnTo>
                  <a:lnTo>
                    <a:pt x="11" y="9"/>
                  </a:lnTo>
                  <a:lnTo>
                    <a:pt x="11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56" tIns="60928" rIns="121856" bIns="60928" numCol="1" anchor="t" anchorCtr="0" compatLnSpc="1"/>
            <a:lstStyle/>
            <a:p>
              <a:endParaRPr lang="zh-CN" altLang="en-US" sz="2485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81" name="Freeform 308"/>
            <p:cNvSpPr/>
            <p:nvPr/>
          </p:nvSpPr>
          <p:spPr bwMode="auto">
            <a:xfrm>
              <a:off x="5651501" y="2297113"/>
              <a:ext cx="57150" cy="103188"/>
            </a:xfrm>
            <a:custGeom>
              <a:avLst/>
              <a:gdLst>
                <a:gd name="T0" fmla="*/ 36 w 36"/>
                <a:gd name="T1" fmla="*/ 6 h 65"/>
                <a:gd name="T2" fmla="*/ 28 w 36"/>
                <a:gd name="T3" fmla="*/ 0 h 65"/>
                <a:gd name="T4" fmla="*/ 0 w 36"/>
                <a:gd name="T5" fmla="*/ 23 h 65"/>
                <a:gd name="T6" fmla="*/ 0 w 36"/>
                <a:gd name="T7" fmla="*/ 65 h 65"/>
                <a:gd name="T8" fmla="*/ 36 w 36"/>
                <a:gd name="T9" fmla="*/ 65 h 65"/>
                <a:gd name="T10" fmla="*/ 36 w 36"/>
                <a:gd name="T11" fmla="*/ 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65">
                  <a:moveTo>
                    <a:pt x="36" y="6"/>
                  </a:moveTo>
                  <a:lnTo>
                    <a:pt x="28" y="0"/>
                  </a:lnTo>
                  <a:lnTo>
                    <a:pt x="0" y="23"/>
                  </a:lnTo>
                  <a:lnTo>
                    <a:pt x="0" y="65"/>
                  </a:lnTo>
                  <a:lnTo>
                    <a:pt x="36" y="65"/>
                  </a:lnTo>
                  <a:lnTo>
                    <a:pt x="3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56" tIns="60928" rIns="121856" bIns="60928" numCol="1" anchor="t" anchorCtr="0" compatLnSpc="1"/>
            <a:lstStyle/>
            <a:p>
              <a:endParaRPr lang="zh-CN" altLang="en-US" sz="2485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82" name="Rectangle 309"/>
            <p:cNvSpPr>
              <a:spLocks noChangeArrowheads="1"/>
            </p:cNvSpPr>
            <p:nvPr/>
          </p:nvSpPr>
          <p:spPr bwMode="auto">
            <a:xfrm>
              <a:off x="5651501" y="2414588"/>
              <a:ext cx="195263" cy="20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856" tIns="60928" rIns="121856" bIns="60928" numCol="1" anchor="t" anchorCtr="0" compatLnSpc="1"/>
            <a:lstStyle/>
            <a:p>
              <a:endParaRPr lang="zh-CN" altLang="en-US" sz="2485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83" name="Freeform 310"/>
            <p:cNvSpPr/>
            <p:nvPr/>
          </p:nvSpPr>
          <p:spPr bwMode="auto">
            <a:xfrm>
              <a:off x="5651501" y="2222501"/>
              <a:ext cx="193675" cy="95250"/>
            </a:xfrm>
            <a:custGeom>
              <a:avLst/>
              <a:gdLst>
                <a:gd name="T0" fmla="*/ 10 w 122"/>
                <a:gd name="T1" fmla="*/ 54 h 60"/>
                <a:gd name="T2" fmla="*/ 27 w 122"/>
                <a:gd name="T3" fmla="*/ 39 h 60"/>
                <a:gd name="T4" fmla="*/ 59 w 122"/>
                <a:gd name="T5" fmla="*/ 59 h 60"/>
                <a:gd name="T6" fmla="*/ 59 w 122"/>
                <a:gd name="T7" fmla="*/ 59 h 60"/>
                <a:gd name="T8" fmla="*/ 61 w 122"/>
                <a:gd name="T9" fmla="*/ 60 h 60"/>
                <a:gd name="T10" fmla="*/ 61 w 122"/>
                <a:gd name="T11" fmla="*/ 60 h 60"/>
                <a:gd name="T12" fmla="*/ 63 w 122"/>
                <a:gd name="T13" fmla="*/ 60 h 60"/>
                <a:gd name="T14" fmla="*/ 65 w 122"/>
                <a:gd name="T15" fmla="*/ 59 h 60"/>
                <a:gd name="T16" fmla="*/ 107 w 122"/>
                <a:gd name="T17" fmla="*/ 21 h 60"/>
                <a:gd name="T18" fmla="*/ 114 w 122"/>
                <a:gd name="T19" fmla="*/ 29 h 60"/>
                <a:gd name="T20" fmla="*/ 122 w 122"/>
                <a:gd name="T21" fmla="*/ 0 h 60"/>
                <a:gd name="T22" fmla="*/ 94 w 122"/>
                <a:gd name="T23" fmla="*/ 7 h 60"/>
                <a:gd name="T24" fmla="*/ 99 w 122"/>
                <a:gd name="T25" fmla="*/ 13 h 60"/>
                <a:gd name="T26" fmla="*/ 61 w 122"/>
                <a:gd name="T27" fmla="*/ 49 h 60"/>
                <a:gd name="T28" fmla="*/ 29 w 122"/>
                <a:gd name="T29" fmla="*/ 28 h 60"/>
                <a:gd name="T30" fmla="*/ 29 w 122"/>
                <a:gd name="T31" fmla="*/ 28 h 60"/>
                <a:gd name="T32" fmla="*/ 26 w 122"/>
                <a:gd name="T33" fmla="*/ 28 h 60"/>
                <a:gd name="T34" fmla="*/ 23 w 122"/>
                <a:gd name="T35" fmla="*/ 29 h 60"/>
                <a:gd name="T36" fmla="*/ 2 w 122"/>
                <a:gd name="T37" fmla="*/ 46 h 60"/>
                <a:gd name="T38" fmla="*/ 2 w 122"/>
                <a:gd name="T39" fmla="*/ 46 h 60"/>
                <a:gd name="T40" fmla="*/ 1 w 122"/>
                <a:gd name="T41" fmla="*/ 48 h 60"/>
                <a:gd name="T42" fmla="*/ 0 w 122"/>
                <a:gd name="T43" fmla="*/ 50 h 60"/>
                <a:gd name="T44" fmla="*/ 1 w 122"/>
                <a:gd name="T45" fmla="*/ 52 h 60"/>
                <a:gd name="T46" fmla="*/ 2 w 122"/>
                <a:gd name="T47" fmla="*/ 53 h 60"/>
                <a:gd name="T48" fmla="*/ 2 w 122"/>
                <a:gd name="T49" fmla="*/ 53 h 60"/>
                <a:gd name="T50" fmla="*/ 3 w 122"/>
                <a:gd name="T51" fmla="*/ 55 h 60"/>
                <a:gd name="T52" fmla="*/ 5 w 122"/>
                <a:gd name="T53" fmla="*/ 55 h 60"/>
                <a:gd name="T54" fmla="*/ 7 w 122"/>
                <a:gd name="T55" fmla="*/ 55 h 60"/>
                <a:gd name="T56" fmla="*/ 10 w 122"/>
                <a:gd name="T57" fmla="*/ 54 h 60"/>
                <a:gd name="T58" fmla="*/ 10 w 122"/>
                <a:gd name="T59" fmla="*/ 5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2" h="60">
                  <a:moveTo>
                    <a:pt x="10" y="54"/>
                  </a:moveTo>
                  <a:lnTo>
                    <a:pt x="27" y="39"/>
                  </a:lnTo>
                  <a:lnTo>
                    <a:pt x="59" y="59"/>
                  </a:lnTo>
                  <a:lnTo>
                    <a:pt x="59" y="59"/>
                  </a:lnTo>
                  <a:lnTo>
                    <a:pt x="61" y="60"/>
                  </a:lnTo>
                  <a:lnTo>
                    <a:pt x="61" y="60"/>
                  </a:lnTo>
                  <a:lnTo>
                    <a:pt x="63" y="60"/>
                  </a:lnTo>
                  <a:lnTo>
                    <a:pt x="65" y="59"/>
                  </a:lnTo>
                  <a:lnTo>
                    <a:pt x="107" y="21"/>
                  </a:lnTo>
                  <a:lnTo>
                    <a:pt x="114" y="29"/>
                  </a:lnTo>
                  <a:lnTo>
                    <a:pt x="122" y="0"/>
                  </a:lnTo>
                  <a:lnTo>
                    <a:pt x="94" y="7"/>
                  </a:lnTo>
                  <a:lnTo>
                    <a:pt x="99" y="13"/>
                  </a:lnTo>
                  <a:lnTo>
                    <a:pt x="61" y="49"/>
                  </a:lnTo>
                  <a:lnTo>
                    <a:pt x="29" y="28"/>
                  </a:lnTo>
                  <a:lnTo>
                    <a:pt x="29" y="28"/>
                  </a:lnTo>
                  <a:lnTo>
                    <a:pt x="26" y="28"/>
                  </a:lnTo>
                  <a:lnTo>
                    <a:pt x="23" y="29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1" y="48"/>
                  </a:lnTo>
                  <a:lnTo>
                    <a:pt x="0" y="50"/>
                  </a:lnTo>
                  <a:lnTo>
                    <a:pt x="1" y="52"/>
                  </a:lnTo>
                  <a:lnTo>
                    <a:pt x="2" y="53"/>
                  </a:lnTo>
                  <a:lnTo>
                    <a:pt x="2" y="53"/>
                  </a:lnTo>
                  <a:lnTo>
                    <a:pt x="3" y="55"/>
                  </a:lnTo>
                  <a:lnTo>
                    <a:pt x="5" y="55"/>
                  </a:lnTo>
                  <a:lnTo>
                    <a:pt x="7" y="55"/>
                  </a:lnTo>
                  <a:lnTo>
                    <a:pt x="10" y="54"/>
                  </a:lnTo>
                  <a:lnTo>
                    <a:pt x="1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56" tIns="60928" rIns="121856" bIns="60928" numCol="1" anchor="t" anchorCtr="0" compatLnSpc="1"/>
            <a:lstStyle/>
            <a:p>
              <a:endParaRPr lang="zh-CN" altLang="en-US" sz="2485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84" name="椭圆 183"/>
          <p:cNvSpPr/>
          <p:nvPr/>
        </p:nvSpPr>
        <p:spPr>
          <a:xfrm>
            <a:off x="5330668" y="2012662"/>
            <a:ext cx="1524315" cy="1524315"/>
          </a:xfrm>
          <a:prstGeom prst="ellipse">
            <a:avLst/>
          </a:prstGeom>
          <a:noFill/>
          <a:ln w="190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85">
              <a:solidFill>
                <a:srgbClr val="FDC773"/>
              </a:solidFill>
              <a:cs typeface="+mn-ea"/>
              <a:sym typeface="+mn-lt"/>
            </a:endParaRPr>
          </a:p>
        </p:txBody>
      </p:sp>
      <p:grpSp>
        <p:nvGrpSpPr>
          <p:cNvPr id="185" name="组合 184"/>
          <p:cNvGrpSpPr/>
          <p:nvPr/>
        </p:nvGrpSpPr>
        <p:grpSpPr>
          <a:xfrm>
            <a:off x="1294792" y="2044180"/>
            <a:ext cx="2615495" cy="819086"/>
            <a:chOff x="3199529" y="1770394"/>
            <a:chExt cx="1962643" cy="614634"/>
          </a:xfrm>
        </p:grpSpPr>
        <p:sp>
          <p:nvSpPr>
            <p:cNvPr id="186" name="Text Placeholder 2"/>
            <p:cNvSpPr txBox="1"/>
            <p:nvPr/>
          </p:nvSpPr>
          <p:spPr bwMode="auto">
            <a:xfrm>
              <a:off x="3638480" y="1770394"/>
              <a:ext cx="1523692" cy="268421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9pPr>
            </a:lstStyle>
            <a:p>
              <a:pPr algn="ctr">
                <a:buClr>
                  <a:srgbClr val="F3D37A"/>
                </a:buClr>
                <a:buSzPct val="80000"/>
                <a:buFont typeface="Corbel" panose="020B0503020204020204" pitchFamily="34" charset="0"/>
                <a:buNone/>
              </a:pPr>
              <a:r>
                <a:rPr lang="zh-CN" altLang="en-US" sz="1600" b="1" dirty="0">
                  <a:solidFill>
                    <a:srgbClr val="FDC773">
                      <a:lumMod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完成项目内容</a:t>
              </a:r>
              <a:endParaRPr lang="en-AU" sz="1600" b="1" dirty="0">
                <a:solidFill>
                  <a:srgbClr val="FDC773">
                    <a:lumMod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187" name="Text Placeholder 2"/>
            <p:cNvSpPr txBox="1"/>
            <p:nvPr/>
          </p:nvSpPr>
          <p:spPr bwMode="auto">
            <a:xfrm>
              <a:off x="3199529" y="1963110"/>
              <a:ext cx="1753463" cy="421918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9pPr>
            </a:lstStyle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rgbClr val="F3D37A">
                      <a:lumMod val="60000"/>
                      <a:lumOff val="4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点击输入您的内容，或者通过复制您的文本后，在此框中选择</a:t>
              </a:r>
              <a:endParaRPr lang="zh-CN" altLang="en-US" sz="1200" dirty="0">
                <a:solidFill>
                  <a:srgbClr val="F3D37A">
                    <a:lumMod val="60000"/>
                    <a:lumOff val="4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grpSp>
        <p:nvGrpSpPr>
          <p:cNvPr id="188" name="组合 187"/>
          <p:cNvGrpSpPr/>
          <p:nvPr/>
        </p:nvGrpSpPr>
        <p:grpSpPr>
          <a:xfrm flipH="1">
            <a:off x="8231905" y="2044180"/>
            <a:ext cx="2645344" cy="819086"/>
            <a:chOff x="2993718" y="1770394"/>
            <a:chExt cx="1985042" cy="614634"/>
          </a:xfrm>
        </p:grpSpPr>
        <p:sp>
          <p:nvSpPr>
            <p:cNvPr id="189" name="Text Placeholder 2"/>
            <p:cNvSpPr txBox="1"/>
            <p:nvPr/>
          </p:nvSpPr>
          <p:spPr bwMode="auto">
            <a:xfrm>
              <a:off x="3455068" y="1770394"/>
              <a:ext cx="1523692" cy="268421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9pPr>
            </a:lstStyle>
            <a:p>
              <a:pPr algn="ctr">
                <a:buClr>
                  <a:srgbClr val="F3D37A"/>
                </a:buClr>
                <a:buSzPct val="80000"/>
                <a:buFont typeface="Corbel" panose="020B0503020204020204" pitchFamily="34" charset="0"/>
                <a:buNone/>
              </a:pPr>
              <a:r>
                <a:rPr lang="zh-CN" altLang="en-US" sz="1600" b="1" dirty="0">
                  <a:solidFill>
                    <a:srgbClr val="FDC773">
                      <a:lumMod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完成项目内容</a:t>
              </a:r>
              <a:endParaRPr lang="en-AU" altLang="zh-CN" sz="1600" b="1" dirty="0">
                <a:solidFill>
                  <a:srgbClr val="FDC773">
                    <a:lumMod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190" name="Text Placeholder 2"/>
            <p:cNvSpPr txBox="1"/>
            <p:nvPr/>
          </p:nvSpPr>
          <p:spPr bwMode="auto">
            <a:xfrm>
              <a:off x="2993718" y="1963110"/>
              <a:ext cx="1753463" cy="421918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rgbClr val="F3D37A">
                      <a:lumMod val="60000"/>
                      <a:lumOff val="4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点击输入您的内容，或者通过复制您的文本后，在此框中选择</a:t>
              </a:r>
              <a:endParaRPr lang="zh-CN" altLang="en-US" sz="1200" dirty="0">
                <a:solidFill>
                  <a:srgbClr val="F3D37A">
                    <a:lumMod val="60000"/>
                    <a:lumOff val="4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grpSp>
        <p:nvGrpSpPr>
          <p:cNvPr id="191" name="组合 190"/>
          <p:cNvGrpSpPr/>
          <p:nvPr/>
        </p:nvGrpSpPr>
        <p:grpSpPr>
          <a:xfrm>
            <a:off x="1390753" y="3099748"/>
            <a:ext cx="2615495" cy="819086"/>
            <a:chOff x="3199529" y="1770394"/>
            <a:chExt cx="1962643" cy="614634"/>
          </a:xfrm>
        </p:grpSpPr>
        <p:sp>
          <p:nvSpPr>
            <p:cNvPr id="192" name="Text Placeholder 2"/>
            <p:cNvSpPr txBox="1"/>
            <p:nvPr/>
          </p:nvSpPr>
          <p:spPr bwMode="auto">
            <a:xfrm>
              <a:off x="3638480" y="1770394"/>
              <a:ext cx="1523692" cy="268421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9pPr>
            </a:lstStyle>
            <a:p>
              <a:pPr algn="ctr">
                <a:buClr>
                  <a:srgbClr val="F3D37A"/>
                </a:buClr>
                <a:buSzPct val="80000"/>
                <a:buFont typeface="Corbel" panose="020B0503020204020204" pitchFamily="34" charset="0"/>
                <a:buNone/>
              </a:pPr>
              <a:r>
                <a:rPr lang="zh-CN" altLang="en-US" sz="1600" b="1" dirty="0">
                  <a:solidFill>
                    <a:srgbClr val="FDC773">
                      <a:lumMod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完成项目内容</a:t>
              </a:r>
              <a:endParaRPr lang="en-AU" altLang="zh-CN" sz="1600" b="1" dirty="0">
                <a:solidFill>
                  <a:srgbClr val="FDC773">
                    <a:lumMod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193" name="Text Placeholder 2"/>
            <p:cNvSpPr txBox="1"/>
            <p:nvPr/>
          </p:nvSpPr>
          <p:spPr bwMode="auto">
            <a:xfrm>
              <a:off x="3199529" y="1963110"/>
              <a:ext cx="1753463" cy="421918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9pPr>
            </a:lstStyle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rgbClr val="F3D37A">
                      <a:lumMod val="60000"/>
                      <a:lumOff val="4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点击输入您的内容，或者通过复制您的文本后，在此框中选择</a:t>
              </a:r>
              <a:endParaRPr lang="zh-CN" altLang="en-US" sz="1200" dirty="0">
                <a:solidFill>
                  <a:srgbClr val="F3D37A">
                    <a:lumMod val="60000"/>
                    <a:lumOff val="4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grpSp>
        <p:nvGrpSpPr>
          <p:cNvPr id="194" name="组合 193"/>
          <p:cNvGrpSpPr/>
          <p:nvPr/>
        </p:nvGrpSpPr>
        <p:grpSpPr>
          <a:xfrm flipH="1">
            <a:off x="8108001" y="3099748"/>
            <a:ext cx="2645393" cy="819086"/>
            <a:chOff x="2993681" y="1770394"/>
            <a:chExt cx="1985079" cy="614634"/>
          </a:xfrm>
        </p:grpSpPr>
        <p:sp>
          <p:nvSpPr>
            <p:cNvPr id="195" name="Text Placeholder 2"/>
            <p:cNvSpPr txBox="1"/>
            <p:nvPr/>
          </p:nvSpPr>
          <p:spPr bwMode="auto">
            <a:xfrm>
              <a:off x="3455068" y="1770394"/>
              <a:ext cx="1523692" cy="268421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9pPr>
            </a:lstStyle>
            <a:p>
              <a:pPr algn="ctr">
                <a:buClr>
                  <a:srgbClr val="F3D37A"/>
                </a:buClr>
                <a:buSzPct val="80000"/>
                <a:buFont typeface="Corbel" panose="020B0503020204020204" pitchFamily="34" charset="0"/>
                <a:buNone/>
              </a:pPr>
              <a:r>
                <a:rPr lang="zh-CN" altLang="en-US" sz="1600" b="1" dirty="0">
                  <a:solidFill>
                    <a:srgbClr val="FDC773">
                      <a:lumMod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完成项目内容</a:t>
              </a:r>
              <a:endParaRPr lang="en-AU" altLang="zh-CN" sz="1600" b="1" dirty="0">
                <a:solidFill>
                  <a:srgbClr val="FDC773">
                    <a:lumMod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196" name="Text Placeholder 2"/>
            <p:cNvSpPr txBox="1"/>
            <p:nvPr/>
          </p:nvSpPr>
          <p:spPr bwMode="auto">
            <a:xfrm>
              <a:off x="2993681" y="1963110"/>
              <a:ext cx="1753463" cy="421918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rgbClr val="F3D37A">
                      <a:lumMod val="60000"/>
                      <a:lumOff val="4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点击输入您的内容，或者通过复制您的文本后，在此框中选择</a:t>
              </a:r>
              <a:endParaRPr lang="zh-CN" altLang="en-US" sz="1200" dirty="0">
                <a:solidFill>
                  <a:srgbClr val="F3D37A">
                    <a:lumMod val="60000"/>
                    <a:lumOff val="4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grpSp>
        <p:nvGrpSpPr>
          <p:cNvPr id="197" name="组合 196"/>
          <p:cNvGrpSpPr/>
          <p:nvPr/>
        </p:nvGrpSpPr>
        <p:grpSpPr>
          <a:xfrm>
            <a:off x="1941961" y="4155315"/>
            <a:ext cx="2615495" cy="819086"/>
            <a:chOff x="3199529" y="1770394"/>
            <a:chExt cx="1962643" cy="614634"/>
          </a:xfrm>
        </p:grpSpPr>
        <p:sp>
          <p:nvSpPr>
            <p:cNvPr id="198" name="Text Placeholder 2"/>
            <p:cNvSpPr txBox="1"/>
            <p:nvPr/>
          </p:nvSpPr>
          <p:spPr bwMode="auto">
            <a:xfrm>
              <a:off x="3638480" y="1770394"/>
              <a:ext cx="1523692" cy="268421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9pPr>
            </a:lstStyle>
            <a:p>
              <a:pPr algn="ctr">
                <a:buClr>
                  <a:srgbClr val="F3D37A"/>
                </a:buClr>
                <a:buSzPct val="80000"/>
                <a:buFont typeface="Corbel" panose="020B0503020204020204" pitchFamily="34" charset="0"/>
                <a:buNone/>
              </a:pPr>
              <a:r>
                <a:rPr lang="zh-CN" altLang="en-US" sz="1600" b="1" dirty="0">
                  <a:solidFill>
                    <a:srgbClr val="FDC773">
                      <a:lumMod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完成项目内容</a:t>
              </a:r>
              <a:endParaRPr lang="en-AU" altLang="zh-CN" sz="1600" b="1" dirty="0">
                <a:solidFill>
                  <a:srgbClr val="FDC773">
                    <a:lumMod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199" name="Text Placeholder 2"/>
            <p:cNvSpPr txBox="1"/>
            <p:nvPr/>
          </p:nvSpPr>
          <p:spPr bwMode="auto">
            <a:xfrm>
              <a:off x="3199529" y="1963110"/>
              <a:ext cx="1753463" cy="421918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9pPr>
            </a:lstStyle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rgbClr val="F3D37A">
                      <a:lumMod val="60000"/>
                      <a:lumOff val="4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点击输入您的内容，或者通过复制您的文本后，在此框中选择</a:t>
              </a:r>
              <a:endParaRPr lang="zh-CN" altLang="en-US" sz="1200" dirty="0">
                <a:solidFill>
                  <a:srgbClr val="F3D37A">
                    <a:lumMod val="60000"/>
                    <a:lumOff val="4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grpSp>
        <p:nvGrpSpPr>
          <p:cNvPr id="200" name="组合 199"/>
          <p:cNvGrpSpPr/>
          <p:nvPr/>
        </p:nvGrpSpPr>
        <p:grpSpPr>
          <a:xfrm flipH="1">
            <a:off x="7532237" y="4155315"/>
            <a:ext cx="2633963" cy="819086"/>
            <a:chOff x="3002258" y="1770394"/>
            <a:chExt cx="1976502" cy="614634"/>
          </a:xfrm>
        </p:grpSpPr>
        <p:sp>
          <p:nvSpPr>
            <p:cNvPr id="201" name="Text Placeholder 2"/>
            <p:cNvSpPr txBox="1"/>
            <p:nvPr/>
          </p:nvSpPr>
          <p:spPr bwMode="auto">
            <a:xfrm>
              <a:off x="3455068" y="1770394"/>
              <a:ext cx="1523692" cy="268421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9pPr>
            </a:lstStyle>
            <a:p>
              <a:pPr algn="ctr">
                <a:buClr>
                  <a:srgbClr val="F3D37A"/>
                </a:buClr>
                <a:buSzPct val="80000"/>
                <a:buFont typeface="Corbel" panose="020B0503020204020204" pitchFamily="34" charset="0"/>
                <a:buNone/>
              </a:pPr>
              <a:r>
                <a:rPr lang="zh-CN" altLang="en-US" sz="1600" b="1" dirty="0">
                  <a:solidFill>
                    <a:srgbClr val="FDC773">
                      <a:lumMod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完成项目内容</a:t>
              </a:r>
              <a:endParaRPr lang="en-AU" altLang="zh-CN" sz="1600" b="1" dirty="0">
                <a:solidFill>
                  <a:srgbClr val="FDC773">
                    <a:lumMod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202" name="Text Placeholder 2"/>
            <p:cNvSpPr txBox="1"/>
            <p:nvPr/>
          </p:nvSpPr>
          <p:spPr bwMode="auto">
            <a:xfrm>
              <a:off x="3002258" y="1963110"/>
              <a:ext cx="1753463" cy="421918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rgbClr val="F3D37A">
                      <a:lumMod val="60000"/>
                      <a:lumOff val="4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点击输入您的内容，或者通过复制您的文本后，在此框中选择</a:t>
              </a:r>
              <a:endParaRPr lang="zh-CN" altLang="en-US" sz="1200" dirty="0">
                <a:solidFill>
                  <a:srgbClr val="F3D37A">
                    <a:lumMod val="60000"/>
                    <a:lumOff val="4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grpSp>
        <p:nvGrpSpPr>
          <p:cNvPr id="203" name="组合 202"/>
          <p:cNvGrpSpPr/>
          <p:nvPr/>
        </p:nvGrpSpPr>
        <p:grpSpPr>
          <a:xfrm flipH="1">
            <a:off x="4752837" y="5306843"/>
            <a:ext cx="2336733" cy="819086"/>
            <a:chOff x="3156340" y="1770394"/>
            <a:chExt cx="1753463" cy="614634"/>
          </a:xfrm>
        </p:grpSpPr>
        <p:sp>
          <p:nvSpPr>
            <p:cNvPr id="204" name="Text Placeholder 2"/>
            <p:cNvSpPr txBox="1"/>
            <p:nvPr/>
          </p:nvSpPr>
          <p:spPr bwMode="auto">
            <a:xfrm>
              <a:off x="3271226" y="1770394"/>
              <a:ext cx="1523692" cy="268421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9pPr>
            </a:lstStyle>
            <a:p>
              <a:pPr algn="ctr">
                <a:buClr>
                  <a:srgbClr val="F3D37A"/>
                </a:buClr>
                <a:buSzPct val="80000"/>
                <a:buFont typeface="Corbel" panose="020B0503020204020204" pitchFamily="34" charset="0"/>
                <a:buNone/>
              </a:pPr>
              <a:r>
                <a:rPr lang="zh-CN" altLang="en-US" sz="1600" b="1" dirty="0">
                  <a:solidFill>
                    <a:srgbClr val="FDC773">
                      <a:lumMod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完成项目内容</a:t>
              </a:r>
              <a:endParaRPr lang="en-AU" altLang="zh-CN" sz="1600" b="1" dirty="0">
                <a:solidFill>
                  <a:srgbClr val="FDC773">
                    <a:lumMod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205" name="Text Placeholder 2"/>
            <p:cNvSpPr txBox="1"/>
            <p:nvPr/>
          </p:nvSpPr>
          <p:spPr bwMode="auto">
            <a:xfrm>
              <a:off x="3156340" y="1963110"/>
              <a:ext cx="1753463" cy="421918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anose="020B0600070205080204" pitchFamily="34" charset="-128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rgbClr val="F3D37A">
                      <a:lumMod val="60000"/>
                      <a:lumOff val="4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点击输入您的内容，或者通过复制您的文本后，在此框中选择</a:t>
              </a:r>
              <a:endParaRPr lang="zh-CN" altLang="en-US" sz="1200" dirty="0">
                <a:solidFill>
                  <a:srgbClr val="F3D37A">
                    <a:lumMod val="60000"/>
                    <a:lumOff val="4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9" presetClass="entr" presetSubtype="0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8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" presetClass="entr" presetSubtype="8" decel="3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" presetClass="entr" presetSubtype="8" decel="3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" presetClass="entr" presetSubtype="8" decel="3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" presetClass="entr" presetSubtype="4" decel="3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" presetClass="entr" presetSubtype="2" decel="3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" presetClass="entr" presetSubtype="2" decel="3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" presetClass="entr" presetSubtype="2" decel="3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184" grpId="0" animBg="1"/>
      <p:bldP spid="184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>
                <a:solidFill>
                  <a:schemeClr val="lt1">
                    <a:lumMod val="10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重点项目展示</a:t>
            </a:r>
            <a:endParaRPr lang="zh-CN" altLang="en-US" dirty="0">
              <a:solidFill>
                <a:schemeClr val="lt1">
                  <a:lumMod val="10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815893" y="2319552"/>
            <a:ext cx="3053470" cy="461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400" b="1" dirty="0">
                <a:solidFill>
                  <a:srgbClr val="FDC773">
                    <a:lumMod val="100000"/>
                  </a:srgbClr>
                </a:solidFill>
                <a:cs typeface="+mn-ea"/>
                <a:sym typeface="+mn-lt"/>
              </a:rPr>
              <a:t>填写项目名称</a:t>
            </a:r>
            <a:endParaRPr lang="zh-CN" altLang="en-US" sz="2400" b="1" dirty="0">
              <a:solidFill>
                <a:srgbClr val="FDC773">
                  <a:lumMod val="10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815893" y="2781097"/>
            <a:ext cx="4319355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rgbClr val="F3D37A">
                    <a:lumMod val="60000"/>
                    <a:lumOff val="40000"/>
                  </a:srgbClr>
                </a:solidFill>
                <a:cs typeface="+mn-ea"/>
                <a:sym typeface="+mn-lt"/>
              </a:rPr>
              <a:t>点击输入您的内容，或者通过复制您的文本后，在此框中选择粘贴。请言简意赅，简单说明即可，不必繁琐。点击输入您的内容，或者通过复制您的文本后，在此框中选择粘贴。请言简意赅，简单说明即可，不必繁琐。点击输入您的内容，或者通过复制您的文本后，在此框中选择粘贴。请言简意赅，简单说明即可，不必繁琐。</a:t>
            </a:r>
            <a:endParaRPr lang="zh-CN" altLang="en-US" sz="1400" dirty="0">
              <a:solidFill>
                <a:srgbClr val="F3D37A">
                  <a:lumMod val="60000"/>
                  <a:lumOff val="4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912774" y="1485290"/>
            <a:ext cx="5255215" cy="4319355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rgbClr val="FDC773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>
                <a:solidFill>
                  <a:schemeClr val="lt1">
                    <a:lumMod val="10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项目完成之一</a:t>
            </a:r>
            <a:endParaRPr lang="zh-CN" altLang="en-US" dirty="0">
              <a:solidFill>
                <a:schemeClr val="lt1">
                  <a:lumMod val="10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32" name="组合 131"/>
          <p:cNvGrpSpPr/>
          <p:nvPr/>
        </p:nvGrpSpPr>
        <p:grpSpPr>
          <a:xfrm>
            <a:off x="7967721" y="2142587"/>
            <a:ext cx="3156849" cy="3156849"/>
            <a:chOff x="304800" y="673100"/>
            <a:chExt cx="4000500" cy="4000500"/>
          </a:xfrm>
          <a:solidFill>
            <a:schemeClr val="accent1"/>
          </a:solidFill>
          <a:effectLst/>
        </p:grpSpPr>
        <p:sp>
          <p:nvSpPr>
            <p:cNvPr id="133" name="同心圆 13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solidFill>
                <a:schemeClr val="accent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217930">
                <a:defRPr/>
              </a:pPr>
              <a:endParaRPr lang="zh-CN" altLang="en-US" sz="2400" kern="0">
                <a:solidFill>
                  <a:srgbClr val="FDC773"/>
                </a:solidFill>
                <a:cs typeface="+mn-ea"/>
                <a:sym typeface="+mn-lt"/>
              </a:endParaRPr>
            </a:p>
          </p:txBody>
        </p:sp>
        <p:sp>
          <p:nvSpPr>
            <p:cNvPr id="134" name="椭圆 133"/>
            <p:cNvSpPr/>
            <p:nvPr/>
          </p:nvSpPr>
          <p:spPr>
            <a:xfrm>
              <a:off x="392112" y="760412"/>
              <a:ext cx="3825873" cy="3825873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7930">
                <a:defRPr/>
              </a:pPr>
              <a:endParaRPr lang="zh-CN" altLang="en-US" sz="2400" kern="0">
                <a:solidFill>
                  <a:srgbClr val="FDC773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36" name="同心圆 135"/>
          <p:cNvSpPr/>
          <p:nvPr/>
        </p:nvSpPr>
        <p:spPr>
          <a:xfrm>
            <a:off x="9796045" y="1676377"/>
            <a:ext cx="1274337" cy="1274335"/>
          </a:xfrm>
          <a:prstGeom prst="donut">
            <a:avLst>
              <a:gd name="adj" fmla="val 4879"/>
            </a:avLst>
          </a:prstGeom>
          <a:solidFill>
            <a:schemeClr val="bg1"/>
          </a:solidFill>
          <a:ln w="25400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algn="ctr" defTabSz="1217930">
              <a:defRPr/>
            </a:pPr>
            <a:endParaRPr lang="zh-CN" altLang="en-US" sz="2400" kern="0">
              <a:solidFill>
                <a:srgbClr val="FDC773"/>
              </a:solidFill>
              <a:cs typeface="+mn-ea"/>
              <a:sym typeface="+mn-lt"/>
            </a:endParaRPr>
          </a:p>
        </p:txBody>
      </p:sp>
      <p:sp>
        <p:nvSpPr>
          <p:cNvPr id="137" name="椭圆 136"/>
          <p:cNvSpPr/>
          <p:nvPr/>
        </p:nvSpPr>
        <p:spPr>
          <a:xfrm>
            <a:off x="9823858" y="1704190"/>
            <a:ext cx="1218711" cy="1218709"/>
          </a:xfrm>
          <a:prstGeom prst="ellipse">
            <a:avLst/>
          </a:prstGeom>
          <a:blipFill>
            <a:blip r:embed="rId1" cstate="screen"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7930">
              <a:defRPr/>
            </a:pPr>
            <a:endParaRPr lang="zh-CN" altLang="en-US" sz="2400" kern="0">
              <a:solidFill>
                <a:srgbClr val="FDC773"/>
              </a:solidFill>
              <a:cs typeface="+mn-ea"/>
              <a:sym typeface="+mn-lt"/>
            </a:endParaRPr>
          </a:p>
        </p:txBody>
      </p:sp>
      <p:sp>
        <p:nvSpPr>
          <p:cNvPr id="139" name="同心圆 138"/>
          <p:cNvSpPr/>
          <p:nvPr/>
        </p:nvSpPr>
        <p:spPr>
          <a:xfrm>
            <a:off x="7228541" y="1270083"/>
            <a:ext cx="1653342" cy="1653340"/>
          </a:xfrm>
          <a:prstGeom prst="donut">
            <a:avLst>
              <a:gd name="adj" fmla="val 4879"/>
            </a:avLst>
          </a:prstGeom>
          <a:solidFill>
            <a:schemeClr val="bg1"/>
          </a:solidFill>
          <a:ln w="25400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algn="ctr" defTabSz="1217930">
              <a:defRPr/>
            </a:pPr>
            <a:endParaRPr lang="zh-CN" altLang="en-US" sz="2400" kern="0">
              <a:solidFill>
                <a:srgbClr val="FDC773"/>
              </a:solidFill>
              <a:cs typeface="+mn-ea"/>
              <a:sym typeface="+mn-lt"/>
            </a:endParaRPr>
          </a:p>
        </p:txBody>
      </p:sp>
      <p:sp>
        <p:nvSpPr>
          <p:cNvPr id="173" name="椭圆 172"/>
          <p:cNvSpPr/>
          <p:nvPr/>
        </p:nvSpPr>
        <p:spPr>
          <a:xfrm>
            <a:off x="7264626" y="1306168"/>
            <a:ext cx="1581172" cy="1581170"/>
          </a:xfrm>
          <a:prstGeom prst="ellipse">
            <a:avLst/>
          </a:prstGeom>
          <a:blipFill>
            <a:blip r:embed="rId2" cstate="screen"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7930">
              <a:defRPr/>
            </a:pPr>
            <a:endParaRPr lang="zh-CN" altLang="en-US" sz="2400" kern="0">
              <a:solidFill>
                <a:srgbClr val="FDC773"/>
              </a:solidFill>
              <a:cs typeface="+mn-ea"/>
              <a:sym typeface="+mn-lt"/>
            </a:endParaRPr>
          </a:p>
        </p:txBody>
      </p:sp>
      <p:grpSp>
        <p:nvGrpSpPr>
          <p:cNvPr id="174" name="组合 173"/>
          <p:cNvGrpSpPr/>
          <p:nvPr/>
        </p:nvGrpSpPr>
        <p:grpSpPr>
          <a:xfrm>
            <a:off x="8498708" y="4694297"/>
            <a:ext cx="1500484" cy="1500482"/>
            <a:chOff x="304800" y="673100"/>
            <a:chExt cx="4000500" cy="4000500"/>
          </a:xfrm>
          <a:gradFill>
            <a:gsLst>
              <a:gs pos="0">
                <a:schemeClr val="accent4">
                  <a:lumMod val="75000"/>
                </a:schemeClr>
              </a:gs>
              <a:gs pos="100000">
                <a:schemeClr val="accent4"/>
              </a:gs>
            </a:gsLst>
            <a:lin ang="5400000" scaled="0"/>
          </a:gradFill>
          <a:effectLst/>
        </p:grpSpPr>
        <p:sp>
          <p:nvSpPr>
            <p:cNvPr id="175" name="同心圆 17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217930">
                <a:defRPr/>
              </a:pPr>
              <a:endParaRPr lang="zh-CN" altLang="en-US" sz="2400" kern="0">
                <a:solidFill>
                  <a:srgbClr val="FDC773"/>
                </a:solidFill>
                <a:cs typeface="+mn-ea"/>
                <a:sym typeface="+mn-lt"/>
              </a:endParaRPr>
            </a:p>
          </p:txBody>
        </p:sp>
        <p:sp>
          <p:nvSpPr>
            <p:cNvPr id="176" name="椭圆 17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blipFill>
              <a:blip r:embed="rId3" cstate="screen"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7930">
                <a:defRPr/>
              </a:pPr>
              <a:endParaRPr lang="zh-CN" altLang="en-US" sz="2400" kern="0">
                <a:solidFill>
                  <a:srgbClr val="FDC773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79" name="椭圆 178"/>
          <p:cNvSpPr/>
          <p:nvPr/>
        </p:nvSpPr>
        <p:spPr>
          <a:xfrm>
            <a:off x="7002394" y="5831184"/>
            <a:ext cx="508625" cy="508625"/>
          </a:xfrm>
          <a:prstGeom prst="ellipse">
            <a:avLst/>
          </a:pr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7930">
              <a:defRPr/>
            </a:pPr>
            <a:endParaRPr lang="zh-CN" altLang="en-US" sz="2400" kern="0">
              <a:solidFill>
                <a:srgbClr val="FDC773"/>
              </a:solidFill>
              <a:cs typeface="+mn-ea"/>
              <a:sym typeface="+mn-lt"/>
            </a:endParaRPr>
          </a:p>
        </p:txBody>
      </p:sp>
      <p:sp>
        <p:nvSpPr>
          <p:cNvPr id="182" name="椭圆 181"/>
          <p:cNvSpPr/>
          <p:nvPr/>
        </p:nvSpPr>
        <p:spPr>
          <a:xfrm>
            <a:off x="7916856" y="5045124"/>
            <a:ext cx="508625" cy="508625"/>
          </a:xfrm>
          <a:prstGeom prst="ellipse">
            <a:avLst/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7930">
              <a:defRPr/>
            </a:pPr>
            <a:endParaRPr lang="zh-CN" altLang="en-US" sz="2400" kern="0">
              <a:solidFill>
                <a:srgbClr val="FDC773"/>
              </a:solidFill>
              <a:cs typeface="+mn-ea"/>
              <a:sym typeface="+mn-lt"/>
            </a:endParaRPr>
          </a:p>
        </p:txBody>
      </p:sp>
      <p:sp>
        <p:nvSpPr>
          <p:cNvPr id="188" name="椭圆 187"/>
          <p:cNvSpPr/>
          <p:nvPr/>
        </p:nvSpPr>
        <p:spPr>
          <a:xfrm>
            <a:off x="7209869" y="3486145"/>
            <a:ext cx="996187" cy="996185"/>
          </a:xfrm>
          <a:prstGeom prst="ellipse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7930">
              <a:defRPr/>
            </a:pPr>
            <a:endParaRPr lang="zh-CN" altLang="en-US" sz="2400" kern="0">
              <a:solidFill>
                <a:srgbClr val="FDC773"/>
              </a:solidFill>
              <a:cs typeface="+mn-ea"/>
              <a:sym typeface="+mn-lt"/>
            </a:endParaRPr>
          </a:p>
        </p:txBody>
      </p:sp>
      <p:sp>
        <p:nvSpPr>
          <p:cNvPr id="190" name="Rectangle 370" descr="2"/>
          <p:cNvSpPr>
            <a:spLocks noChangeArrowheads="1"/>
          </p:cNvSpPr>
          <p:nvPr/>
        </p:nvSpPr>
        <p:spPr bwMode="gray">
          <a:xfrm>
            <a:off x="8477283" y="2986884"/>
            <a:ext cx="1876948" cy="110770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lt1"/>
            </a:prstShdw>
          </a:effectLst>
          <a:extLst>
            <a:ext uri="{909E8E84-426E-40DD-AFC4-6F175D3DCCD1}">
              <a14:hiddenFill xmlns:a14="http://schemas.microsoft.com/office/drawing/2010/main">
                <a:blipFill dpi="0" rotWithShape="1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60896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6600" dirty="0">
                <a:solidFill>
                  <a:srgbClr val="FFFFFF"/>
                </a:solidFill>
                <a:cs typeface="+mn-ea"/>
                <a:sym typeface="+mn-lt"/>
              </a:rPr>
              <a:t>项目</a:t>
            </a:r>
            <a:endParaRPr lang="zh-CN" altLang="en-US" sz="66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91" name="Rectangle 371" descr="2"/>
          <p:cNvSpPr>
            <a:spLocks noChangeArrowheads="1"/>
          </p:cNvSpPr>
          <p:nvPr/>
        </p:nvSpPr>
        <p:spPr bwMode="gray">
          <a:xfrm>
            <a:off x="9038707" y="3829057"/>
            <a:ext cx="1876948" cy="769241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lt1"/>
            </a:prstShdw>
          </a:effectLst>
          <a:extLst>
            <a:ext uri="{909E8E84-426E-40DD-AFC4-6F175D3DCCD1}">
              <a14:hiddenFill xmlns:a14="http://schemas.microsoft.com/office/drawing/2010/main">
                <a:blipFill dpi="0" rotWithShape="1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60896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400" dirty="0">
                <a:solidFill>
                  <a:srgbClr val="FFFFFF"/>
                </a:solidFill>
                <a:cs typeface="+mn-ea"/>
                <a:sym typeface="+mn-lt"/>
              </a:rPr>
              <a:t>内容一</a:t>
            </a:r>
            <a:endParaRPr lang="zh-CN" altLang="en-US" sz="44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93" name="TextBox 37"/>
          <p:cNvSpPr txBox="1"/>
          <p:nvPr/>
        </p:nvSpPr>
        <p:spPr>
          <a:xfrm>
            <a:off x="834100" y="2028658"/>
            <a:ext cx="5340122" cy="156966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F3D37A">
                    <a:lumMod val="60000"/>
                    <a:lumOff val="40000"/>
                  </a:srgbClr>
                </a:solidFill>
                <a:cs typeface="+mn-ea"/>
                <a:sym typeface="+mn-lt"/>
              </a:rPr>
              <a:t>点击输入您的内容，或者通过复制您的文本后，在此框中选择粘贴。请言简意赅，简单说明即可，不必繁琐。点击输入您的内容，或者通过复制您的文本后，在此框中选择粘贴。请言简意赅，简单说明即可，不必繁琐。</a:t>
            </a:r>
            <a:endParaRPr lang="zh-CN" altLang="en-US" sz="1600" dirty="0">
              <a:solidFill>
                <a:srgbClr val="F3D37A">
                  <a:lumMod val="60000"/>
                  <a:lumOff val="4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94" name="TextBox 38"/>
          <p:cNvSpPr txBox="1"/>
          <p:nvPr/>
        </p:nvSpPr>
        <p:spPr>
          <a:xfrm>
            <a:off x="834100" y="3655608"/>
            <a:ext cx="5340122" cy="120032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F3D37A">
                    <a:lumMod val="60000"/>
                    <a:lumOff val="40000"/>
                  </a:srgbClr>
                </a:solidFill>
                <a:cs typeface="+mn-ea"/>
                <a:sym typeface="+mn-lt"/>
              </a:rPr>
              <a:t>点击输入您的内容，或者通过复制您的文本后，在此框中选择粘贴。请言简意赅，简单说明即可，不必繁琐。点击输入您的内容，或者通过复制您的文本后。</a:t>
            </a:r>
            <a:endParaRPr lang="zh-CN" altLang="en-US" sz="1600" dirty="0">
              <a:solidFill>
                <a:srgbClr val="F3D37A">
                  <a:lumMod val="60000"/>
                  <a:lumOff val="40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6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528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6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99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" grpId="0"/>
      <p:bldP spid="191" grpId="0"/>
      <p:bldP spid="193" grpId="0"/>
      <p:bldP spid="19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0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>
                <a:solidFill>
                  <a:schemeClr val="lt1">
                    <a:lumMod val="10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项目总体情况</a:t>
            </a:r>
            <a:endParaRPr lang="zh-CN" altLang="en-US" dirty="0">
              <a:solidFill>
                <a:schemeClr val="lt1">
                  <a:lumMod val="10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" name="MH_Other_1"/>
          <p:cNvSpPr/>
          <p:nvPr>
            <p:custDataLst>
              <p:tags r:id="rId1"/>
            </p:custDataLst>
          </p:nvPr>
        </p:nvSpPr>
        <p:spPr>
          <a:xfrm>
            <a:off x="910949" y="1509789"/>
            <a:ext cx="5182372" cy="3406226"/>
          </a:xfrm>
          <a:prstGeom prst="rect">
            <a:avLst/>
          </a:prstGeom>
          <a:solidFill>
            <a:srgbClr val="FFFFFF"/>
          </a:solidFill>
          <a:ln w="349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839" tIns="67916" rIns="135839" bIns="67916" anchor="ctr"/>
          <a:lstStyle/>
          <a:p>
            <a:pPr algn="ctr"/>
            <a:endParaRPr lang="zh-CN" altLang="en-US" sz="2485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1" name="MH_Picture_1"/>
          <p:cNvSpPr/>
          <p:nvPr>
            <p:custDataLst>
              <p:tags r:id="rId2"/>
            </p:custDataLst>
          </p:nvPr>
        </p:nvSpPr>
        <p:spPr>
          <a:xfrm>
            <a:off x="1100231" y="1629554"/>
            <a:ext cx="4803809" cy="3166699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839" tIns="67916" rIns="135839" bIns="67916" anchor="ctr"/>
          <a:lstStyle/>
          <a:p>
            <a:pPr algn="ctr">
              <a:defRPr/>
            </a:pPr>
            <a:endParaRPr lang="zh-CN" altLang="en-US" sz="2485">
              <a:solidFill>
                <a:srgbClr val="FDC773"/>
              </a:solidFill>
              <a:cs typeface="+mn-ea"/>
              <a:sym typeface="+mn-lt"/>
            </a:endParaRPr>
          </a:p>
        </p:txBody>
      </p:sp>
      <p:sp>
        <p:nvSpPr>
          <p:cNvPr id="46" name="矩形 10"/>
          <p:cNvSpPr>
            <a:spLocks noChangeAspect="1"/>
          </p:cNvSpPr>
          <p:nvPr/>
        </p:nvSpPr>
        <p:spPr>
          <a:xfrm>
            <a:off x="1046247" y="5156293"/>
            <a:ext cx="895196" cy="975937"/>
          </a:xfrm>
          <a:custGeom>
            <a:avLst/>
            <a:gdLst>
              <a:gd name="connsiteX0" fmla="*/ 653528 w 1305333"/>
              <a:gd name="connsiteY0" fmla="*/ 0 h 1424419"/>
              <a:gd name="connsiteX1" fmla="*/ 757287 w 1305333"/>
              <a:gd name="connsiteY1" fmla="*/ 32444 h 1424419"/>
              <a:gd name="connsiteX2" fmla="*/ 1206876 w 1305333"/>
              <a:gd name="connsiteY2" fmla="*/ 284945 h 1424419"/>
              <a:gd name="connsiteX3" fmla="*/ 1233464 w 1305333"/>
              <a:gd name="connsiteY3" fmla="*/ 306775 h 1424419"/>
              <a:gd name="connsiteX4" fmla="*/ 1299728 w 1305333"/>
              <a:gd name="connsiteY4" fmla="*/ 452301 h 1424419"/>
              <a:gd name="connsiteX5" fmla="*/ 1303099 w 1305333"/>
              <a:gd name="connsiteY5" fmla="*/ 495558 h 1424419"/>
              <a:gd name="connsiteX6" fmla="*/ 1303099 w 1305333"/>
              <a:gd name="connsiteY6" fmla="*/ 952393 h 1424419"/>
              <a:gd name="connsiteX7" fmla="*/ 1299356 w 1305333"/>
              <a:gd name="connsiteY7" fmla="*/ 974248 h 1424419"/>
              <a:gd name="connsiteX8" fmla="*/ 1193590 w 1305333"/>
              <a:gd name="connsiteY8" fmla="*/ 1159518 h 1424419"/>
              <a:gd name="connsiteX9" fmla="*/ 1188747 w 1305333"/>
              <a:gd name="connsiteY9" fmla="*/ 1163476 h 1424419"/>
              <a:gd name="connsiteX10" fmla="*/ 792288 w 1305333"/>
              <a:gd name="connsiteY10" fmla="*/ 1385653 h 1424419"/>
              <a:gd name="connsiteX11" fmla="*/ 522686 w 1305333"/>
              <a:gd name="connsiteY11" fmla="*/ 1384922 h 1424419"/>
              <a:gd name="connsiteX12" fmla="*/ 80344 w 1305333"/>
              <a:gd name="connsiteY12" fmla="*/ 1139323 h 1424419"/>
              <a:gd name="connsiteX13" fmla="*/ 68397 w 1305333"/>
              <a:gd name="connsiteY13" fmla="*/ 1130059 h 1424419"/>
              <a:gd name="connsiteX14" fmla="*/ 667 w 1305333"/>
              <a:gd name="connsiteY14" fmla="*/ 999105 h 1424419"/>
              <a:gd name="connsiteX15" fmla="*/ 0 w 1305333"/>
              <a:gd name="connsiteY15" fmla="*/ 972364 h 1424419"/>
              <a:gd name="connsiteX16" fmla="*/ 2496 w 1305333"/>
              <a:gd name="connsiteY16" fmla="*/ 463106 h 1424419"/>
              <a:gd name="connsiteX17" fmla="*/ 2458 w 1305333"/>
              <a:gd name="connsiteY17" fmla="*/ 429563 h 1424419"/>
              <a:gd name="connsiteX18" fmla="*/ 75248 w 1305333"/>
              <a:gd name="connsiteY18" fmla="*/ 303202 h 1424419"/>
              <a:gd name="connsiteX19" fmla="*/ 103465 w 1305333"/>
              <a:gd name="connsiteY19" fmla="*/ 288252 h 1424419"/>
              <a:gd name="connsiteX20" fmla="*/ 541533 w 1305333"/>
              <a:gd name="connsiteY20" fmla="*/ 38110 h 1424419"/>
              <a:gd name="connsiteX21" fmla="*/ 653528 w 1305333"/>
              <a:gd name="connsiteY21" fmla="*/ 0 h 1424419"/>
              <a:gd name="connsiteX0-1" fmla="*/ 653528 w 1305333"/>
              <a:gd name="connsiteY0-2" fmla="*/ 0 h 1424419"/>
              <a:gd name="connsiteX1-3" fmla="*/ 757287 w 1305333"/>
              <a:gd name="connsiteY1-4" fmla="*/ 32444 h 1424419"/>
              <a:gd name="connsiteX2-5" fmla="*/ 1206876 w 1305333"/>
              <a:gd name="connsiteY2-6" fmla="*/ 284945 h 1424419"/>
              <a:gd name="connsiteX3-7" fmla="*/ 1233464 w 1305333"/>
              <a:gd name="connsiteY3-8" fmla="*/ 306775 h 1424419"/>
              <a:gd name="connsiteX4-9" fmla="*/ 1301712 w 1305333"/>
              <a:gd name="connsiteY4-10" fmla="*/ 442384 h 1424419"/>
              <a:gd name="connsiteX5-11" fmla="*/ 1303099 w 1305333"/>
              <a:gd name="connsiteY5-12" fmla="*/ 495558 h 1424419"/>
              <a:gd name="connsiteX6-13" fmla="*/ 1303099 w 1305333"/>
              <a:gd name="connsiteY6-14" fmla="*/ 952393 h 1424419"/>
              <a:gd name="connsiteX7-15" fmla="*/ 1299356 w 1305333"/>
              <a:gd name="connsiteY7-16" fmla="*/ 974248 h 1424419"/>
              <a:gd name="connsiteX8-17" fmla="*/ 1193590 w 1305333"/>
              <a:gd name="connsiteY8-18" fmla="*/ 1159518 h 1424419"/>
              <a:gd name="connsiteX9-19" fmla="*/ 1188747 w 1305333"/>
              <a:gd name="connsiteY9-20" fmla="*/ 1163476 h 1424419"/>
              <a:gd name="connsiteX10-21" fmla="*/ 792288 w 1305333"/>
              <a:gd name="connsiteY10-22" fmla="*/ 1385653 h 1424419"/>
              <a:gd name="connsiteX11-23" fmla="*/ 522686 w 1305333"/>
              <a:gd name="connsiteY11-24" fmla="*/ 1384922 h 1424419"/>
              <a:gd name="connsiteX12-25" fmla="*/ 80344 w 1305333"/>
              <a:gd name="connsiteY12-26" fmla="*/ 1139323 h 1424419"/>
              <a:gd name="connsiteX13-27" fmla="*/ 68397 w 1305333"/>
              <a:gd name="connsiteY13-28" fmla="*/ 1130059 h 1424419"/>
              <a:gd name="connsiteX14-29" fmla="*/ 667 w 1305333"/>
              <a:gd name="connsiteY14-30" fmla="*/ 999105 h 1424419"/>
              <a:gd name="connsiteX15-31" fmla="*/ 0 w 1305333"/>
              <a:gd name="connsiteY15-32" fmla="*/ 972364 h 1424419"/>
              <a:gd name="connsiteX16-33" fmla="*/ 2496 w 1305333"/>
              <a:gd name="connsiteY16-34" fmla="*/ 463106 h 1424419"/>
              <a:gd name="connsiteX17-35" fmla="*/ 2458 w 1305333"/>
              <a:gd name="connsiteY17-36" fmla="*/ 429563 h 1424419"/>
              <a:gd name="connsiteX18-37" fmla="*/ 75248 w 1305333"/>
              <a:gd name="connsiteY18-38" fmla="*/ 303202 h 1424419"/>
              <a:gd name="connsiteX19-39" fmla="*/ 103465 w 1305333"/>
              <a:gd name="connsiteY19-40" fmla="*/ 288252 h 1424419"/>
              <a:gd name="connsiteX20-41" fmla="*/ 541533 w 1305333"/>
              <a:gd name="connsiteY20-42" fmla="*/ 38110 h 1424419"/>
              <a:gd name="connsiteX21-43" fmla="*/ 653528 w 1305333"/>
              <a:gd name="connsiteY21-44" fmla="*/ 0 h 1424419"/>
              <a:gd name="connsiteX0-45" fmla="*/ 653528 w 1305333"/>
              <a:gd name="connsiteY0-46" fmla="*/ 0 h 1424419"/>
              <a:gd name="connsiteX1-47" fmla="*/ 757287 w 1305333"/>
              <a:gd name="connsiteY1-48" fmla="*/ 32444 h 1424419"/>
              <a:gd name="connsiteX2-49" fmla="*/ 1206876 w 1305333"/>
              <a:gd name="connsiteY2-50" fmla="*/ 284945 h 1424419"/>
              <a:gd name="connsiteX3-51" fmla="*/ 1233464 w 1305333"/>
              <a:gd name="connsiteY3-52" fmla="*/ 306775 h 1424419"/>
              <a:gd name="connsiteX4-53" fmla="*/ 1301712 w 1305333"/>
              <a:gd name="connsiteY4-54" fmla="*/ 442384 h 1424419"/>
              <a:gd name="connsiteX5-55" fmla="*/ 1303099 w 1305333"/>
              <a:gd name="connsiteY5-56" fmla="*/ 495558 h 1424419"/>
              <a:gd name="connsiteX6-57" fmla="*/ 1303099 w 1305333"/>
              <a:gd name="connsiteY6-58" fmla="*/ 952393 h 1424419"/>
              <a:gd name="connsiteX7-59" fmla="*/ 1299356 w 1305333"/>
              <a:gd name="connsiteY7-60" fmla="*/ 974248 h 1424419"/>
              <a:gd name="connsiteX8-61" fmla="*/ 1193590 w 1305333"/>
              <a:gd name="connsiteY8-62" fmla="*/ 1159518 h 1424419"/>
              <a:gd name="connsiteX9-63" fmla="*/ 1188747 w 1305333"/>
              <a:gd name="connsiteY9-64" fmla="*/ 1163476 h 1424419"/>
              <a:gd name="connsiteX10-65" fmla="*/ 792288 w 1305333"/>
              <a:gd name="connsiteY10-66" fmla="*/ 1385653 h 1424419"/>
              <a:gd name="connsiteX11-67" fmla="*/ 522686 w 1305333"/>
              <a:gd name="connsiteY11-68" fmla="*/ 1384922 h 1424419"/>
              <a:gd name="connsiteX12-69" fmla="*/ 80344 w 1305333"/>
              <a:gd name="connsiteY12-70" fmla="*/ 1139323 h 1424419"/>
              <a:gd name="connsiteX13-71" fmla="*/ 68397 w 1305333"/>
              <a:gd name="connsiteY13-72" fmla="*/ 1130059 h 1424419"/>
              <a:gd name="connsiteX14-73" fmla="*/ 667 w 1305333"/>
              <a:gd name="connsiteY14-74" fmla="*/ 999105 h 1424419"/>
              <a:gd name="connsiteX15-75" fmla="*/ 0 w 1305333"/>
              <a:gd name="connsiteY15-76" fmla="*/ 972364 h 1424419"/>
              <a:gd name="connsiteX16-77" fmla="*/ 2496 w 1305333"/>
              <a:gd name="connsiteY16-78" fmla="*/ 463106 h 1424419"/>
              <a:gd name="connsiteX17-79" fmla="*/ 2458 w 1305333"/>
              <a:gd name="connsiteY17-80" fmla="*/ 429563 h 1424419"/>
              <a:gd name="connsiteX18-81" fmla="*/ 75248 w 1305333"/>
              <a:gd name="connsiteY18-82" fmla="*/ 303202 h 1424419"/>
              <a:gd name="connsiteX19-83" fmla="*/ 103465 w 1305333"/>
              <a:gd name="connsiteY19-84" fmla="*/ 288252 h 1424419"/>
              <a:gd name="connsiteX20-85" fmla="*/ 541533 w 1305333"/>
              <a:gd name="connsiteY20-86" fmla="*/ 38110 h 1424419"/>
              <a:gd name="connsiteX21-87" fmla="*/ 653528 w 1305333"/>
              <a:gd name="connsiteY21-88" fmla="*/ 0 h 1424419"/>
              <a:gd name="connsiteX0-89" fmla="*/ 653528 w 1306046"/>
              <a:gd name="connsiteY0-90" fmla="*/ 0 h 1424419"/>
              <a:gd name="connsiteX1-91" fmla="*/ 757287 w 1306046"/>
              <a:gd name="connsiteY1-92" fmla="*/ 32444 h 1424419"/>
              <a:gd name="connsiteX2-93" fmla="*/ 1206876 w 1306046"/>
              <a:gd name="connsiteY2-94" fmla="*/ 284945 h 1424419"/>
              <a:gd name="connsiteX3-95" fmla="*/ 1233464 w 1306046"/>
              <a:gd name="connsiteY3-96" fmla="*/ 306775 h 1424419"/>
              <a:gd name="connsiteX4-97" fmla="*/ 1301712 w 1306046"/>
              <a:gd name="connsiteY4-98" fmla="*/ 442384 h 1424419"/>
              <a:gd name="connsiteX5-99" fmla="*/ 1303099 w 1306046"/>
              <a:gd name="connsiteY5-100" fmla="*/ 495558 h 1424419"/>
              <a:gd name="connsiteX6-101" fmla="*/ 1303099 w 1306046"/>
              <a:gd name="connsiteY6-102" fmla="*/ 952393 h 1424419"/>
              <a:gd name="connsiteX7-103" fmla="*/ 1305306 w 1306046"/>
              <a:gd name="connsiteY7-104" fmla="*/ 990115 h 1424419"/>
              <a:gd name="connsiteX8-105" fmla="*/ 1193590 w 1306046"/>
              <a:gd name="connsiteY8-106" fmla="*/ 1159518 h 1424419"/>
              <a:gd name="connsiteX9-107" fmla="*/ 1188747 w 1306046"/>
              <a:gd name="connsiteY9-108" fmla="*/ 1163476 h 1424419"/>
              <a:gd name="connsiteX10-109" fmla="*/ 792288 w 1306046"/>
              <a:gd name="connsiteY10-110" fmla="*/ 1385653 h 1424419"/>
              <a:gd name="connsiteX11-111" fmla="*/ 522686 w 1306046"/>
              <a:gd name="connsiteY11-112" fmla="*/ 1384922 h 1424419"/>
              <a:gd name="connsiteX12-113" fmla="*/ 80344 w 1306046"/>
              <a:gd name="connsiteY12-114" fmla="*/ 1139323 h 1424419"/>
              <a:gd name="connsiteX13-115" fmla="*/ 68397 w 1306046"/>
              <a:gd name="connsiteY13-116" fmla="*/ 1130059 h 1424419"/>
              <a:gd name="connsiteX14-117" fmla="*/ 667 w 1306046"/>
              <a:gd name="connsiteY14-118" fmla="*/ 999105 h 1424419"/>
              <a:gd name="connsiteX15-119" fmla="*/ 0 w 1306046"/>
              <a:gd name="connsiteY15-120" fmla="*/ 972364 h 1424419"/>
              <a:gd name="connsiteX16-121" fmla="*/ 2496 w 1306046"/>
              <a:gd name="connsiteY16-122" fmla="*/ 463106 h 1424419"/>
              <a:gd name="connsiteX17-123" fmla="*/ 2458 w 1306046"/>
              <a:gd name="connsiteY17-124" fmla="*/ 429563 h 1424419"/>
              <a:gd name="connsiteX18-125" fmla="*/ 75248 w 1306046"/>
              <a:gd name="connsiteY18-126" fmla="*/ 303202 h 1424419"/>
              <a:gd name="connsiteX19-127" fmla="*/ 103465 w 1306046"/>
              <a:gd name="connsiteY19-128" fmla="*/ 288252 h 1424419"/>
              <a:gd name="connsiteX20-129" fmla="*/ 541533 w 1306046"/>
              <a:gd name="connsiteY20-130" fmla="*/ 38110 h 1424419"/>
              <a:gd name="connsiteX21-131" fmla="*/ 653528 w 1306046"/>
              <a:gd name="connsiteY21-132" fmla="*/ 0 h 1424419"/>
              <a:gd name="connsiteX0-133" fmla="*/ 653528 w 1305333"/>
              <a:gd name="connsiteY0-134" fmla="*/ 0 h 1424419"/>
              <a:gd name="connsiteX1-135" fmla="*/ 757287 w 1305333"/>
              <a:gd name="connsiteY1-136" fmla="*/ 32444 h 1424419"/>
              <a:gd name="connsiteX2-137" fmla="*/ 1206876 w 1305333"/>
              <a:gd name="connsiteY2-138" fmla="*/ 284945 h 1424419"/>
              <a:gd name="connsiteX3-139" fmla="*/ 1233464 w 1305333"/>
              <a:gd name="connsiteY3-140" fmla="*/ 306775 h 1424419"/>
              <a:gd name="connsiteX4-141" fmla="*/ 1301712 w 1305333"/>
              <a:gd name="connsiteY4-142" fmla="*/ 442384 h 1424419"/>
              <a:gd name="connsiteX5-143" fmla="*/ 1303099 w 1305333"/>
              <a:gd name="connsiteY5-144" fmla="*/ 495558 h 1424419"/>
              <a:gd name="connsiteX6-145" fmla="*/ 1303099 w 1305333"/>
              <a:gd name="connsiteY6-146" fmla="*/ 952393 h 1424419"/>
              <a:gd name="connsiteX7-147" fmla="*/ 1305306 w 1305333"/>
              <a:gd name="connsiteY7-148" fmla="*/ 990115 h 1424419"/>
              <a:gd name="connsiteX8-149" fmla="*/ 1193590 w 1305333"/>
              <a:gd name="connsiteY8-150" fmla="*/ 1159518 h 1424419"/>
              <a:gd name="connsiteX9-151" fmla="*/ 1188747 w 1305333"/>
              <a:gd name="connsiteY9-152" fmla="*/ 1163476 h 1424419"/>
              <a:gd name="connsiteX10-153" fmla="*/ 792288 w 1305333"/>
              <a:gd name="connsiteY10-154" fmla="*/ 1385653 h 1424419"/>
              <a:gd name="connsiteX11-155" fmla="*/ 522686 w 1305333"/>
              <a:gd name="connsiteY11-156" fmla="*/ 1384922 h 1424419"/>
              <a:gd name="connsiteX12-157" fmla="*/ 80344 w 1305333"/>
              <a:gd name="connsiteY12-158" fmla="*/ 1139323 h 1424419"/>
              <a:gd name="connsiteX13-159" fmla="*/ 68397 w 1305333"/>
              <a:gd name="connsiteY13-160" fmla="*/ 1130059 h 1424419"/>
              <a:gd name="connsiteX14-161" fmla="*/ 667 w 1305333"/>
              <a:gd name="connsiteY14-162" fmla="*/ 999105 h 1424419"/>
              <a:gd name="connsiteX15-163" fmla="*/ 0 w 1305333"/>
              <a:gd name="connsiteY15-164" fmla="*/ 972364 h 1424419"/>
              <a:gd name="connsiteX16-165" fmla="*/ 2496 w 1305333"/>
              <a:gd name="connsiteY16-166" fmla="*/ 463106 h 1424419"/>
              <a:gd name="connsiteX17-167" fmla="*/ 2458 w 1305333"/>
              <a:gd name="connsiteY17-168" fmla="*/ 429563 h 1424419"/>
              <a:gd name="connsiteX18-169" fmla="*/ 75248 w 1305333"/>
              <a:gd name="connsiteY18-170" fmla="*/ 303202 h 1424419"/>
              <a:gd name="connsiteX19-171" fmla="*/ 103465 w 1305333"/>
              <a:gd name="connsiteY19-172" fmla="*/ 288252 h 1424419"/>
              <a:gd name="connsiteX20-173" fmla="*/ 541533 w 1305333"/>
              <a:gd name="connsiteY20-174" fmla="*/ 38110 h 1424419"/>
              <a:gd name="connsiteX21-175" fmla="*/ 653528 w 1305333"/>
              <a:gd name="connsiteY21-176" fmla="*/ 0 h 1424419"/>
              <a:gd name="connsiteX0-177" fmla="*/ 653528 w 1305333"/>
              <a:gd name="connsiteY0-178" fmla="*/ 0 h 1424419"/>
              <a:gd name="connsiteX1-179" fmla="*/ 757287 w 1305333"/>
              <a:gd name="connsiteY1-180" fmla="*/ 32444 h 1424419"/>
              <a:gd name="connsiteX2-181" fmla="*/ 1206876 w 1305333"/>
              <a:gd name="connsiteY2-182" fmla="*/ 284945 h 1424419"/>
              <a:gd name="connsiteX3-183" fmla="*/ 1233464 w 1305333"/>
              <a:gd name="connsiteY3-184" fmla="*/ 306775 h 1424419"/>
              <a:gd name="connsiteX4-185" fmla="*/ 1301712 w 1305333"/>
              <a:gd name="connsiteY4-186" fmla="*/ 442384 h 1424419"/>
              <a:gd name="connsiteX5-187" fmla="*/ 1303099 w 1305333"/>
              <a:gd name="connsiteY5-188" fmla="*/ 495558 h 1424419"/>
              <a:gd name="connsiteX6-189" fmla="*/ 1303099 w 1305333"/>
              <a:gd name="connsiteY6-190" fmla="*/ 952393 h 1424419"/>
              <a:gd name="connsiteX7-191" fmla="*/ 1305306 w 1305333"/>
              <a:gd name="connsiteY7-192" fmla="*/ 990115 h 1424419"/>
              <a:gd name="connsiteX8-193" fmla="*/ 1193590 w 1305333"/>
              <a:gd name="connsiteY8-194" fmla="*/ 1159518 h 1424419"/>
              <a:gd name="connsiteX9-195" fmla="*/ 1172881 w 1305333"/>
              <a:gd name="connsiteY9-196" fmla="*/ 1179342 h 1424419"/>
              <a:gd name="connsiteX10-197" fmla="*/ 792288 w 1305333"/>
              <a:gd name="connsiteY10-198" fmla="*/ 1385653 h 1424419"/>
              <a:gd name="connsiteX11-199" fmla="*/ 522686 w 1305333"/>
              <a:gd name="connsiteY11-200" fmla="*/ 1384922 h 1424419"/>
              <a:gd name="connsiteX12-201" fmla="*/ 80344 w 1305333"/>
              <a:gd name="connsiteY12-202" fmla="*/ 1139323 h 1424419"/>
              <a:gd name="connsiteX13-203" fmla="*/ 68397 w 1305333"/>
              <a:gd name="connsiteY13-204" fmla="*/ 1130059 h 1424419"/>
              <a:gd name="connsiteX14-205" fmla="*/ 667 w 1305333"/>
              <a:gd name="connsiteY14-206" fmla="*/ 999105 h 1424419"/>
              <a:gd name="connsiteX15-207" fmla="*/ 0 w 1305333"/>
              <a:gd name="connsiteY15-208" fmla="*/ 972364 h 1424419"/>
              <a:gd name="connsiteX16-209" fmla="*/ 2496 w 1305333"/>
              <a:gd name="connsiteY16-210" fmla="*/ 463106 h 1424419"/>
              <a:gd name="connsiteX17-211" fmla="*/ 2458 w 1305333"/>
              <a:gd name="connsiteY17-212" fmla="*/ 429563 h 1424419"/>
              <a:gd name="connsiteX18-213" fmla="*/ 75248 w 1305333"/>
              <a:gd name="connsiteY18-214" fmla="*/ 303202 h 1424419"/>
              <a:gd name="connsiteX19-215" fmla="*/ 103465 w 1305333"/>
              <a:gd name="connsiteY19-216" fmla="*/ 288252 h 1424419"/>
              <a:gd name="connsiteX20-217" fmla="*/ 541533 w 1305333"/>
              <a:gd name="connsiteY20-218" fmla="*/ 38110 h 1424419"/>
              <a:gd name="connsiteX21-219" fmla="*/ 653528 w 1305333"/>
              <a:gd name="connsiteY21-220" fmla="*/ 0 h 1424419"/>
              <a:gd name="connsiteX0-221" fmla="*/ 653528 w 1305333"/>
              <a:gd name="connsiteY0-222" fmla="*/ 0 h 1424419"/>
              <a:gd name="connsiteX1-223" fmla="*/ 757287 w 1305333"/>
              <a:gd name="connsiteY1-224" fmla="*/ 32444 h 1424419"/>
              <a:gd name="connsiteX2-225" fmla="*/ 1206876 w 1305333"/>
              <a:gd name="connsiteY2-226" fmla="*/ 284945 h 1424419"/>
              <a:gd name="connsiteX3-227" fmla="*/ 1233464 w 1305333"/>
              <a:gd name="connsiteY3-228" fmla="*/ 306775 h 1424419"/>
              <a:gd name="connsiteX4-229" fmla="*/ 1301712 w 1305333"/>
              <a:gd name="connsiteY4-230" fmla="*/ 442384 h 1424419"/>
              <a:gd name="connsiteX5-231" fmla="*/ 1303099 w 1305333"/>
              <a:gd name="connsiteY5-232" fmla="*/ 495558 h 1424419"/>
              <a:gd name="connsiteX6-233" fmla="*/ 1303099 w 1305333"/>
              <a:gd name="connsiteY6-234" fmla="*/ 952393 h 1424419"/>
              <a:gd name="connsiteX7-235" fmla="*/ 1305306 w 1305333"/>
              <a:gd name="connsiteY7-236" fmla="*/ 990115 h 1424419"/>
              <a:gd name="connsiteX8-237" fmla="*/ 1193590 w 1305333"/>
              <a:gd name="connsiteY8-238" fmla="*/ 1159518 h 1424419"/>
              <a:gd name="connsiteX9-239" fmla="*/ 1172881 w 1305333"/>
              <a:gd name="connsiteY9-240" fmla="*/ 1179342 h 1424419"/>
              <a:gd name="connsiteX10-241" fmla="*/ 792288 w 1305333"/>
              <a:gd name="connsiteY10-242" fmla="*/ 1385653 h 1424419"/>
              <a:gd name="connsiteX11-243" fmla="*/ 522686 w 1305333"/>
              <a:gd name="connsiteY11-244" fmla="*/ 1384922 h 1424419"/>
              <a:gd name="connsiteX12-245" fmla="*/ 80344 w 1305333"/>
              <a:gd name="connsiteY12-246" fmla="*/ 1139323 h 1424419"/>
              <a:gd name="connsiteX13-247" fmla="*/ 68397 w 1305333"/>
              <a:gd name="connsiteY13-248" fmla="*/ 1130059 h 1424419"/>
              <a:gd name="connsiteX14-249" fmla="*/ 667 w 1305333"/>
              <a:gd name="connsiteY14-250" fmla="*/ 999105 h 1424419"/>
              <a:gd name="connsiteX15-251" fmla="*/ 0 w 1305333"/>
              <a:gd name="connsiteY15-252" fmla="*/ 972364 h 1424419"/>
              <a:gd name="connsiteX16-253" fmla="*/ 2496 w 1305333"/>
              <a:gd name="connsiteY16-254" fmla="*/ 463106 h 1424419"/>
              <a:gd name="connsiteX17-255" fmla="*/ 2458 w 1305333"/>
              <a:gd name="connsiteY17-256" fmla="*/ 429563 h 1424419"/>
              <a:gd name="connsiteX18-257" fmla="*/ 75248 w 1305333"/>
              <a:gd name="connsiteY18-258" fmla="*/ 303202 h 1424419"/>
              <a:gd name="connsiteX19-259" fmla="*/ 103465 w 1305333"/>
              <a:gd name="connsiteY19-260" fmla="*/ 288252 h 1424419"/>
              <a:gd name="connsiteX20-261" fmla="*/ 541533 w 1305333"/>
              <a:gd name="connsiteY20-262" fmla="*/ 38110 h 1424419"/>
              <a:gd name="connsiteX21-263" fmla="*/ 653528 w 1305333"/>
              <a:gd name="connsiteY21-264" fmla="*/ 0 h 1424419"/>
              <a:gd name="connsiteX0-265" fmla="*/ 653528 w 1305333"/>
              <a:gd name="connsiteY0-266" fmla="*/ 0 h 1424419"/>
              <a:gd name="connsiteX1-267" fmla="*/ 757287 w 1305333"/>
              <a:gd name="connsiteY1-268" fmla="*/ 32444 h 1424419"/>
              <a:gd name="connsiteX2-269" fmla="*/ 1206876 w 1305333"/>
              <a:gd name="connsiteY2-270" fmla="*/ 284945 h 1424419"/>
              <a:gd name="connsiteX3-271" fmla="*/ 1233464 w 1305333"/>
              <a:gd name="connsiteY3-272" fmla="*/ 306775 h 1424419"/>
              <a:gd name="connsiteX4-273" fmla="*/ 1301712 w 1305333"/>
              <a:gd name="connsiteY4-274" fmla="*/ 442384 h 1424419"/>
              <a:gd name="connsiteX5-275" fmla="*/ 1303099 w 1305333"/>
              <a:gd name="connsiteY5-276" fmla="*/ 495558 h 1424419"/>
              <a:gd name="connsiteX6-277" fmla="*/ 1303099 w 1305333"/>
              <a:gd name="connsiteY6-278" fmla="*/ 952393 h 1424419"/>
              <a:gd name="connsiteX7-279" fmla="*/ 1305306 w 1305333"/>
              <a:gd name="connsiteY7-280" fmla="*/ 990115 h 1424419"/>
              <a:gd name="connsiteX8-281" fmla="*/ 1193590 w 1305333"/>
              <a:gd name="connsiteY8-282" fmla="*/ 1159518 h 1424419"/>
              <a:gd name="connsiteX9-283" fmla="*/ 1172881 w 1305333"/>
              <a:gd name="connsiteY9-284" fmla="*/ 1179342 h 1424419"/>
              <a:gd name="connsiteX10-285" fmla="*/ 792288 w 1305333"/>
              <a:gd name="connsiteY10-286" fmla="*/ 1385653 h 1424419"/>
              <a:gd name="connsiteX11-287" fmla="*/ 522686 w 1305333"/>
              <a:gd name="connsiteY11-288" fmla="*/ 1384922 h 1424419"/>
              <a:gd name="connsiteX12-289" fmla="*/ 80344 w 1305333"/>
              <a:gd name="connsiteY12-290" fmla="*/ 1139323 h 1424419"/>
              <a:gd name="connsiteX13-291" fmla="*/ 68397 w 1305333"/>
              <a:gd name="connsiteY13-292" fmla="*/ 1130059 h 1424419"/>
              <a:gd name="connsiteX14-293" fmla="*/ 667 w 1305333"/>
              <a:gd name="connsiteY14-294" fmla="*/ 999105 h 1424419"/>
              <a:gd name="connsiteX15-295" fmla="*/ 0 w 1305333"/>
              <a:gd name="connsiteY15-296" fmla="*/ 972364 h 1424419"/>
              <a:gd name="connsiteX16-297" fmla="*/ 2496 w 1305333"/>
              <a:gd name="connsiteY16-298" fmla="*/ 463106 h 1424419"/>
              <a:gd name="connsiteX17-299" fmla="*/ 2458 w 1305333"/>
              <a:gd name="connsiteY17-300" fmla="*/ 429563 h 1424419"/>
              <a:gd name="connsiteX18-301" fmla="*/ 75248 w 1305333"/>
              <a:gd name="connsiteY18-302" fmla="*/ 303202 h 1424419"/>
              <a:gd name="connsiteX19-303" fmla="*/ 103465 w 1305333"/>
              <a:gd name="connsiteY19-304" fmla="*/ 288252 h 1424419"/>
              <a:gd name="connsiteX20-305" fmla="*/ 541533 w 1305333"/>
              <a:gd name="connsiteY20-306" fmla="*/ 38110 h 1424419"/>
              <a:gd name="connsiteX21-307" fmla="*/ 653528 w 1305333"/>
              <a:gd name="connsiteY21-308" fmla="*/ 0 h 1424419"/>
              <a:gd name="connsiteX0-309" fmla="*/ 653528 w 1305333"/>
              <a:gd name="connsiteY0-310" fmla="*/ 0 h 1424419"/>
              <a:gd name="connsiteX1-311" fmla="*/ 757287 w 1305333"/>
              <a:gd name="connsiteY1-312" fmla="*/ 32444 h 1424419"/>
              <a:gd name="connsiteX2-313" fmla="*/ 1206876 w 1305333"/>
              <a:gd name="connsiteY2-314" fmla="*/ 284945 h 1424419"/>
              <a:gd name="connsiteX3-315" fmla="*/ 1233464 w 1305333"/>
              <a:gd name="connsiteY3-316" fmla="*/ 306775 h 1424419"/>
              <a:gd name="connsiteX4-317" fmla="*/ 1301712 w 1305333"/>
              <a:gd name="connsiteY4-318" fmla="*/ 442384 h 1424419"/>
              <a:gd name="connsiteX5-319" fmla="*/ 1303099 w 1305333"/>
              <a:gd name="connsiteY5-320" fmla="*/ 495558 h 1424419"/>
              <a:gd name="connsiteX6-321" fmla="*/ 1303099 w 1305333"/>
              <a:gd name="connsiteY6-322" fmla="*/ 952393 h 1424419"/>
              <a:gd name="connsiteX7-323" fmla="*/ 1305306 w 1305333"/>
              <a:gd name="connsiteY7-324" fmla="*/ 990115 h 1424419"/>
              <a:gd name="connsiteX8-325" fmla="*/ 1193590 w 1305333"/>
              <a:gd name="connsiteY8-326" fmla="*/ 1159518 h 1424419"/>
              <a:gd name="connsiteX9-327" fmla="*/ 1172881 w 1305333"/>
              <a:gd name="connsiteY9-328" fmla="*/ 1179342 h 1424419"/>
              <a:gd name="connsiteX10-329" fmla="*/ 792288 w 1305333"/>
              <a:gd name="connsiteY10-330" fmla="*/ 1385653 h 1424419"/>
              <a:gd name="connsiteX11-331" fmla="*/ 522686 w 1305333"/>
              <a:gd name="connsiteY11-332" fmla="*/ 1384922 h 1424419"/>
              <a:gd name="connsiteX12-333" fmla="*/ 80344 w 1305333"/>
              <a:gd name="connsiteY12-334" fmla="*/ 1139323 h 1424419"/>
              <a:gd name="connsiteX13-335" fmla="*/ 68397 w 1305333"/>
              <a:gd name="connsiteY13-336" fmla="*/ 1130059 h 1424419"/>
              <a:gd name="connsiteX14-337" fmla="*/ 667 w 1305333"/>
              <a:gd name="connsiteY14-338" fmla="*/ 999105 h 1424419"/>
              <a:gd name="connsiteX15-339" fmla="*/ 0 w 1305333"/>
              <a:gd name="connsiteY15-340" fmla="*/ 972364 h 1424419"/>
              <a:gd name="connsiteX16-341" fmla="*/ 2496 w 1305333"/>
              <a:gd name="connsiteY16-342" fmla="*/ 463106 h 1424419"/>
              <a:gd name="connsiteX17-343" fmla="*/ 2458 w 1305333"/>
              <a:gd name="connsiteY17-344" fmla="*/ 429563 h 1424419"/>
              <a:gd name="connsiteX18-345" fmla="*/ 75248 w 1305333"/>
              <a:gd name="connsiteY18-346" fmla="*/ 303202 h 1424419"/>
              <a:gd name="connsiteX19-347" fmla="*/ 103465 w 1305333"/>
              <a:gd name="connsiteY19-348" fmla="*/ 288252 h 1424419"/>
              <a:gd name="connsiteX20-349" fmla="*/ 541533 w 1305333"/>
              <a:gd name="connsiteY20-350" fmla="*/ 38110 h 1424419"/>
              <a:gd name="connsiteX21-351" fmla="*/ 653528 w 1305333"/>
              <a:gd name="connsiteY21-352" fmla="*/ 0 h 1424419"/>
              <a:gd name="connsiteX0-353" fmla="*/ 653528 w 1305333"/>
              <a:gd name="connsiteY0-354" fmla="*/ 0 h 1424419"/>
              <a:gd name="connsiteX1-355" fmla="*/ 757287 w 1305333"/>
              <a:gd name="connsiteY1-356" fmla="*/ 32444 h 1424419"/>
              <a:gd name="connsiteX2-357" fmla="*/ 1206876 w 1305333"/>
              <a:gd name="connsiteY2-358" fmla="*/ 284945 h 1424419"/>
              <a:gd name="connsiteX3-359" fmla="*/ 1233464 w 1305333"/>
              <a:gd name="connsiteY3-360" fmla="*/ 306775 h 1424419"/>
              <a:gd name="connsiteX4-361" fmla="*/ 1301712 w 1305333"/>
              <a:gd name="connsiteY4-362" fmla="*/ 442384 h 1424419"/>
              <a:gd name="connsiteX5-363" fmla="*/ 1303099 w 1305333"/>
              <a:gd name="connsiteY5-364" fmla="*/ 495558 h 1424419"/>
              <a:gd name="connsiteX6-365" fmla="*/ 1303099 w 1305333"/>
              <a:gd name="connsiteY6-366" fmla="*/ 952393 h 1424419"/>
              <a:gd name="connsiteX7-367" fmla="*/ 1305306 w 1305333"/>
              <a:gd name="connsiteY7-368" fmla="*/ 990115 h 1424419"/>
              <a:gd name="connsiteX8-369" fmla="*/ 1193590 w 1305333"/>
              <a:gd name="connsiteY8-370" fmla="*/ 1159518 h 1424419"/>
              <a:gd name="connsiteX9-371" fmla="*/ 1172881 w 1305333"/>
              <a:gd name="connsiteY9-372" fmla="*/ 1179342 h 1424419"/>
              <a:gd name="connsiteX10-373" fmla="*/ 792288 w 1305333"/>
              <a:gd name="connsiteY10-374" fmla="*/ 1385653 h 1424419"/>
              <a:gd name="connsiteX11-375" fmla="*/ 522686 w 1305333"/>
              <a:gd name="connsiteY11-376" fmla="*/ 1384922 h 1424419"/>
              <a:gd name="connsiteX12-377" fmla="*/ 80344 w 1305333"/>
              <a:gd name="connsiteY12-378" fmla="*/ 1139323 h 1424419"/>
              <a:gd name="connsiteX13-379" fmla="*/ 68397 w 1305333"/>
              <a:gd name="connsiteY13-380" fmla="*/ 1130059 h 1424419"/>
              <a:gd name="connsiteX14-381" fmla="*/ 667 w 1305333"/>
              <a:gd name="connsiteY14-382" fmla="*/ 999105 h 1424419"/>
              <a:gd name="connsiteX15-383" fmla="*/ 0 w 1305333"/>
              <a:gd name="connsiteY15-384" fmla="*/ 972364 h 1424419"/>
              <a:gd name="connsiteX16-385" fmla="*/ 2496 w 1305333"/>
              <a:gd name="connsiteY16-386" fmla="*/ 463106 h 1424419"/>
              <a:gd name="connsiteX17-387" fmla="*/ 2458 w 1305333"/>
              <a:gd name="connsiteY17-388" fmla="*/ 429563 h 1424419"/>
              <a:gd name="connsiteX18-389" fmla="*/ 75248 w 1305333"/>
              <a:gd name="connsiteY18-390" fmla="*/ 303202 h 1424419"/>
              <a:gd name="connsiteX19-391" fmla="*/ 106293 w 1305333"/>
              <a:gd name="connsiteY19-392" fmla="*/ 282597 h 1424419"/>
              <a:gd name="connsiteX20-393" fmla="*/ 541533 w 1305333"/>
              <a:gd name="connsiteY20-394" fmla="*/ 38110 h 1424419"/>
              <a:gd name="connsiteX21-395" fmla="*/ 653528 w 1305333"/>
              <a:gd name="connsiteY21-396" fmla="*/ 0 h 1424419"/>
              <a:gd name="connsiteX0-397" fmla="*/ 653528 w 1305333"/>
              <a:gd name="connsiteY0-398" fmla="*/ 0 h 1424419"/>
              <a:gd name="connsiteX1-399" fmla="*/ 757287 w 1305333"/>
              <a:gd name="connsiteY1-400" fmla="*/ 32444 h 1424419"/>
              <a:gd name="connsiteX2-401" fmla="*/ 1206876 w 1305333"/>
              <a:gd name="connsiteY2-402" fmla="*/ 284945 h 1424419"/>
              <a:gd name="connsiteX3-403" fmla="*/ 1237706 w 1305333"/>
              <a:gd name="connsiteY3-404" fmla="*/ 306775 h 1424419"/>
              <a:gd name="connsiteX4-405" fmla="*/ 1301712 w 1305333"/>
              <a:gd name="connsiteY4-406" fmla="*/ 442384 h 1424419"/>
              <a:gd name="connsiteX5-407" fmla="*/ 1303099 w 1305333"/>
              <a:gd name="connsiteY5-408" fmla="*/ 495558 h 1424419"/>
              <a:gd name="connsiteX6-409" fmla="*/ 1303099 w 1305333"/>
              <a:gd name="connsiteY6-410" fmla="*/ 952393 h 1424419"/>
              <a:gd name="connsiteX7-411" fmla="*/ 1305306 w 1305333"/>
              <a:gd name="connsiteY7-412" fmla="*/ 990115 h 1424419"/>
              <a:gd name="connsiteX8-413" fmla="*/ 1193590 w 1305333"/>
              <a:gd name="connsiteY8-414" fmla="*/ 1159518 h 1424419"/>
              <a:gd name="connsiteX9-415" fmla="*/ 1172881 w 1305333"/>
              <a:gd name="connsiteY9-416" fmla="*/ 1179342 h 1424419"/>
              <a:gd name="connsiteX10-417" fmla="*/ 792288 w 1305333"/>
              <a:gd name="connsiteY10-418" fmla="*/ 1385653 h 1424419"/>
              <a:gd name="connsiteX11-419" fmla="*/ 522686 w 1305333"/>
              <a:gd name="connsiteY11-420" fmla="*/ 1384922 h 1424419"/>
              <a:gd name="connsiteX12-421" fmla="*/ 80344 w 1305333"/>
              <a:gd name="connsiteY12-422" fmla="*/ 1139323 h 1424419"/>
              <a:gd name="connsiteX13-423" fmla="*/ 68397 w 1305333"/>
              <a:gd name="connsiteY13-424" fmla="*/ 1130059 h 1424419"/>
              <a:gd name="connsiteX14-425" fmla="*/ 667 w 1305333"/>
              <a:gd name="connsiteY14-426" fmla="*/ 999105 h 1424419"/>
              <a:gd name="connsiteX15-427" fmla="*/ 0 w 1305333"/>
              <a:gd name="connsiteY15-428" fmla="*/ 972364 h 1424419"/>
              <a:gd name="connsiteX16-429" fmla="*/ 2496 w 1305333"/>
              <a:gd name="connsiteY16-430" fmla="*/ 463106 h 1424419"/>
              <a:gd name="connsiteX17-431" fmla="*/ 2458 w 1305333"/>
              <a:gd name="connsiteY17-432" fmla="*/ 429563 h 1424419"/>
              <a:gd name="connsiteX18-433" fmla="*/ 75248 w 1305333"/>
              <a:gd name="connsiteY18-434" fmla="*/ 303202 h 1424419"/>
              <a:gd name="connsiteX19-435" fmla="*/ 106293 w 1305333"/>
              <a:gd name="connsiteY19-436" fmla="*/ 282597 h 1424419"/>
              <a:gd name="connsiteX20-437" fmla="*/ 541533 w 1305333"/>
              <a:gd name="connsiteY20-438" fmla="*/ 38110 h 1424419"/>
              <a:gd name="connsiteX21-439" fmla="*/ 653528 w 1305333"/>
              <a:gd name="connsiteY21-440" fmla="*/ 0 h 1424419"/>
              <a:gd name="connsiteX0-441" fmla="*/ 653528 w 1305333"/>
              <a:gd name="connsiteY0-442" fmla="*/ 0 h 1424419"/>
              <a:gd name="connsiteX1-443" fmla="*/ 757287 w 1305333"/>
              <a:gd name="connsiteY1-444" fmla="*/ 32444 h 1424419"/>
              <a:gd name="connsiteX2-445" fmla="*/ 1206876 w 1305333"/>
              <a:gd name="connsiteY2-446" fmla="*/ 284945 h 1424419"/>
              <a:gd name="connsiteX3-447" fmla="*/ 1237706 w 1305333"/>
              <a:gd name="connsiteY3-448" fmla="*/ 306775 h 1424419"/>
              <a:gd name="connsiteX4-449" fmla="*/ 1301712 w 1305333"/>
              <a:gd name="connsiteY4-450" fmla="*/ 442384 h 1424419"/>
              <a:gd name="connsiteX5-451" fmla="*/ 1303099 w 1305333"/>
              <a:gd name="connsiteY5-452" fmla="*/ 495558 h 1424419"/>
              <a:gd name="connsiteX6-453" fmla="*/ 1303099 w 1305333"/>
              <a:gd name="connsiteY6-454" fmla="*/ 952393 h 1424419"/>
              <a:gd name="connsiteX7-455" fmla="*/ 1305306 w 1305333"/>
              <a:gd name="connsiteY7-456" fmla="*/ 990115 h 1424419"/>
              <a:gd name="connsiteX8-457" fmla="*/ 1211970 w 1305333"/>
              <a:gd name="connsiteY8-458" fmla="*/ 1149621 h 1424419"/>
              <a:gd name="connsiteX9-459" fmla="*/ 1172881 w 1305333"/>
              <a:gd name="connsiteY9-460" fmla="*/ 1179342 h 1424419"/>
              <a:gd name="connsiteX10-461" fmla="*/ 792288 w 1305333"/>
              <a:gd name="connsiteY10-462" fmla="*/ 1385653 h 1424419"/>
              <a:gd name="connsiteX11-463" fmla="*/ 522686 w 1305333"/>
              <a:gd name="connsiteY11-464" fmla="*/ 1384922 h 1424419"/>
              <a:gd name="connsiteX12-465" fmla="*/ 80344 w 1305333"/>
              <a:gd name="connsiteY12-466" fmla="*/ 1139323 h 1424419"/>
              <a:gd name="connsiteX13-467" fmla="*/ 68397 w 1305333"/>
              <a:gd name="connsiteY13-468" fmla="*/ 1130059 h 1424419"/>
              <a:gd name="connsiteX14-469" fmla="*/ 667 w 1305333"/>
              <a:gd name="connsiteY14-470" fmla="*/ 999105 h 1424419"/>
              <a:gd name="connsiteX15-471" fmla="*/ 0 w 1305333"/>
              <a:gd name="connsiteY15-472" fmla="*/ 972364 h 1424419"/>
              <a:gd name="connsiteX16-473" fmla="*/ 2496 w 1305333"/>
              <a:gd name="connsiteY16-474" fmla="*/ 463106 h 1424419"/>
              <a:gd name="connsiteX17-475" fmla="*/ 2458 w 1305333"/>
              <a:gd name="connsiteY17-476" fmla="*/ 429563 h 1424419"/>
              <a:gd name="connsiteX18-477" fmla="*/ 75248 w 1305333"/>
              <a:gd name="connsiteY18-478" fmla="*/ 303202 h 1424419"/>
              <a:gd name="connsiteX19-479" fmla="*/ 106293 w 1305333"/>
              <a:gd name="connsiteY19-480" fmla="*/ 282597 h 1424419"/>
              <a:gd name="connsiteX20-481" fmla="*/ 541533 w 1305333"/>
              <a:gd name="connsiteY20-482" fmla="*/ 38110 h 1424419"/>
              <a:gd name="connsiteX21-483" fmla="*/ 653528 w 1305333"/>
              <a:gd name="connsiteY21-484" fmla="*/ 0 h 1424419"/>
              <a:gd name="connsiteX0-485" fmla="*/ 653528 w 1305333"/>
              <a:gd name="connsiteY0-486" fmla="*/ 0 h 1424419"/>
              <a:gd name="connsiteX1-487" fmla="*/ 757287 w 1305333"/>
              <a:gd name="connsiteY1-488" fmla="*/ 32444 h 1424419"/>
              <a:gd name="connsiteX2-489" fmla="*/ 1206876 w 1305333"/>
              <a:gd name="connsiteY2-490" fmla="*/ 284945 h 1424419"/>
              <a:gd name="connsiteX3-491" fmla="*/ 1237706 w 1305333"/>
              <a:gd name="connsiteY3-492" fmla="*/ 306775 h 1424419"/>
              <a:gd name="connsiteX4-493" fmla="*/ 1301712 w 1305333"/>
              <a:gd name="connsiteY4-494" fmla="*/ 442384 h 1424419"/>
              <a:gd name="connsiteX5-495" fmla="*/ 1303099 w 1305333"/>
              <a:gd name="connsiteY5-496" fmla="*/ 495558 h 1424419"/>
              <a:gd name="connsiteX6-497" fmla="*/ 1303099 w 1305333"/>
              <a:gd name="connsiteY6-498" fmla="*/ 952393 h 1424419"/>
              <a:gd name="connsiteX7-499" fmla="*/ 1305306 w 1305333"/>
              <a:gd name="connsiteY7-500" fmla="*/ 990115 h 1424419"/>
              <a:gd name="connsiteX8-501" fmla="*/ 1236006 w 1305333"/>
              <a:gd name="connsiteY8-502" fmla="*/ 1160932 h 1424419"/>
              <a:gd name="connsiteX9-503" fmla="*/ 1172881 w 1305333"/>
              <a:gd name="connsiteY9-504" fmla="*/ 1179342 h 1424419"/>
              <a:gd name="connsiteX10-505" fmla="*/ 792288 w 1305333"/>
              <a:gd name="connsiteY10-506" fmla="*/ 1385653 h 1424419"/>
              <a:gd name="connsiteX11-507" fmla="*/ 522686 w 1305333"/>
              <a:gd name="connsiteY11-508" fmla="*/ 1384922 h 1424419"/>
              <a:gd name="connsiteX12-509" fmla="*/ 80344 w 1305333"/>
              <a:gd name="connsiteY12-510" fmla="*/ 1139323 h 1424419"/>
              <a:gd name="connsiteX13-511" fmla="*/ 68397 w 1305333"/>
              <a:gd name="connsiteY13-512" fmla="*/ 1130059 h 1424419"/>
              <a:gd name="connsiteX14-513" fmla="*/ 667 w 1305333"/>
              <a:gd name="connsiteY14-514" fmla="*/ 999105 h 1424419"/>
              <a:gd name="connsiteX15-515" fmla="*/ 0 w 1305333"/>
              <a:gd name="connsiteY15-516" fmla="*/ 972364 h 1424419"/>
              <a:gd name="connsiteX16-517" fmla="*/ 2496 w 1305333"/>
              <a:gd name="connsiteY16-518" fmla="*/ 463106 h 1424419"/>
              <a:gd name="connsiteX17-519" fmla="*/ 2458 w 1305333"/>
              <a:gd name="connsiteY17-520" fmla="*/ 429563 h 1424419"/>
              <a:gd name="connsiteX18-521" fmla="*/ 75248 w 1305333"/>
              <a:gd name="connsiteY18-522" fmla="*/ 303202 h 1424419"/>
              <a:gd name="connsiteX19-523" fmla="*/ 106293 w 1305333"/>
              <a:gd name="connsiteY19-524" fmla="*/ 282597 h 1424419"/>
              <a:gd name="connsiteX20-525" fmla="*/ 541533 w 1305333"/>
              <a:gd name="connsiteY20-526" fmla="*/ 38110 h 1424419"/>
              <a:gd name="connsiteX21-527" fmla="*/ 653528 w 1305333"/>
              <a:gd name="connsiteY21-528" fmla="*/ 0 h 1424419"/>
              <a:gd name="connsiteX0-529" fmla="*/ 653528 w 1313169"/>
              <a:gd name="connsiteY0-530" fmla="*/ 0 h 1424419"/>
              <a:gd name="connsiteX1-531" fmla="*/ 757287 w 1313169"/>
              <a:gd name="connsiteY1-532" fmla="*/ 32444 h 1424419"/>
              <a:gd name="connsiteX2-533" fmla="*/ 1206876 w 1313169"/>
              <a:gd name="connsiteY2-534" fmla="*/ 284945 h 1424419"/>
              <a:gd name="connsiteX3-535" fmla="*/ 1237706 w 1313169"/>
              <a:gd name="connsiteY3-536" fmla="*/ 306775 h 1424419"/>
              <a:gd name="connsiteX4-537" fmla="*/ 1301712 w 1313169"/>
              <a:gd name="connsiteY4-538" fmla="*/ 442384 h 1424419"/>
              <a:gd name="connsiteX5-539" fmla="*/ 1303099 w 1313169"/>
              <a:gd name="connsiteY5-540" fmla="*/ 495558 h 1424419"/>
              <a:gd name="connsiteX6-541" fmla="*/ 1303099 w 1313169"/>
              <a:gd name="connsiteY6-542" fmla="*/ 952393 h 1424419"/>
              <a:gd name="connsiteX7-543" fmla="*/ 1305306 w 1313169"/>
              <a:gd name="connsiteY7-544" fmla="*/ 990115 h 1424419"/>
              <a:gd name="connsiteX8-545" fmla="*/ 1271352 w 1313169"/>
              <a:gd name="connsiteY8-546" fmla="*/ 1142552 h 1424419"/>
              <a:gd name="connsiteX9-547" fmla="*/ 1172881 w 1313169"/>
              <a:gd name="connsiteY9-548" fmla="*/ 1179342 h 1424419"/>
              <a:gd name="connsiteX10-549" fmla="*/ 792288 w 1313169"/>
              <a:gd name="connsiteY10-550" fmla="*/ 1385653 h 1424419"/>
              <a:gd name="connsiteX11-551" fmla="*/ 522686 w 1313169"/>
              <a:gd name="connsiteY11-552" fmla="*/ 1384922 h 1424419"/>
              <a:gd name="connsiteX12-553" fmla="*/ 80344 w 1313169"/>
              <a:gd name="connsiteY12-554" fmla="*/ 1139323 h 1424419"/>
              <a:gd name="connsiteX13-555" fmla="*/ 68397 w 1313169"/>
              <a:gd name="connsiteY13-556" fmla="*/ 1130059 h 1424419"/>
              <a:gd name="connsiteX14-557" fmla="*/ 667 w 1313169"/>
              <a:gd name="connsiteY14-558" fmla="*/ 999105 h 1424419"/>
              <a:gd name="connsiteX15-559" fmla="*/ 0 w 1313169"/>
              <a:gd name="connsiteY15-560" fmla="*/ 972364 h 1424419"/>
              <a:gd name="connsiteX16-561" fmla="*/ 2496 w 1313169"/>
              <a:gd name="connsiteY16-562" fmla="*/ 463106 h 1424419"/>
              <a:gd name="connsiteX17-563" fmla="*/ 2458 w 1313169"/>
              <a:gd name="connsiteY17-564" fmla="*/ 429563 h 1424419"/>
              <a:gd name="connsiteX18-565" fmla="*/ 75248 w 1313169"/>
              <a:gd name="connsiteY18-566" fmla="*/ 303202 h 1424419"/>
              <a:gd name="connsiteX19-567" fmla="*/ 106293 w 1313169"/>
              <a:gd name="connsiteY19-568" fmla="*/ 282597 h 1424419"/>
              <a:gd name="connsiteX20-569" fmla="*/ 541533 w 1313169"/>
              <a:gd name="connsiteY20-570" fmla="*/ 38110 h 1424419"/>
              <a:gd name="connsiteX21-571" fmla="*/ 653528 w 1313169"/>
              <a:gd name="connsiteY21-572" fmla="*/ 0 h 1424419"/>
              <a:gd name="connsiteX0-573" fmla="*/ 653528 w 1306267"/>
              <a:gd name="connsiteY0-574" fmla="*/ 0 h 1424419"/>
              <a:gd name="connsiteX1-575" fmla="*/ 757287 w 1306267"/>
              <a:gd name="connsiteY1-576" fmla="*/ 32444 h 1424419"/>
              <a:gd name="connsiteX2-577" fmla="*/ 1206876 w 1306267"/>
              <a:gd name="connsiteY2-578" fmla="*/ 284945 h 1424419"/>
              <a:gd name="connsiteX3-579" fmla="*/ 1237706 w 1306267"/>
              <a:gd name="connsiteY3-580" fmla="*/ 306775 h 1424419"/>
              <a:gd name="connsiteX4-581" fmla="*/ 1301712 w 1306267"/>
              <a:gd name="connsiteY4-582" fmla="*/ 442384 h 1424419"/>
              <a:gd name="connsiteX5-583" fmla="*/ 1303099 w 1306267"/>
              <a:gd name="connsiteY5-584" fmla="*/ 495558 h 1424419"/>
              <a:gd name="connsiteX6-585" fmla="*/ 1303099 w 1306267"/>
              <a:gd name="connsiteY6-586" fmla="*/ 952393 h 1424419"/>
              <a:gd name="connsiteX7-587" fmla="*/ 1305306 w 1306267"/>
              <a:gd name="connsiteY7-588" fmla="*/ 990115 h 1424419"/>
              <a:gd name="connsiteX8-589" fmla="*/ 1255800 w 1306267"/>
              <a:gd name="connsiteY8-590" fmla="*/ 1142552 h 1424419"/>
              <a:gd name="connsiteX9-591" fmla="*/ 1172881 w 1306267"/>
              <a:gd name="connsiteY9-592" fmla="*/ 1179342 h 1424419"/>
              <a:gd name="connsiteX10-593" fmla="*/ 792288 w 1306267"/>
              <a:gd name="connsiteY10-594" fmla="*/ 1385653 h 1424419"/>
              <a:gd name="connsiteX11-595" fmla="*/ 522686 w 1306267"/>
              <a:gd name="connsiteY11-596" fmla="*/ 1384922 h 1424419"/>
              <a:gd name="connsiteX12-597" fmla="*/ 80344 w 1306267"/>
              <a:gd name="connsiteY12-598" fmla="*/ 1139323 h 1424419"/>
              <a:gd name="connsiteX13-599" fmla="*/ 68397 w 1306267"/>
              <a:gd name="connsiteY13-600" fmla="*/ 1130059 h 1424419"/>
              <a:gd name="connsiteX14-601" fmla="*/ 667 w 1306267"/>
              <a:gd name="connsiteY14-602" fmla="*/ 999105 h 1424419"/>
              <a:gd name="connsiteX15-603" fmla="*/ 0 w 1306267"/>
              <a:gd name="connsiteY15-604" fmla="*/ 972364 h 1424419"/>
              <a:gd name="connsiteX16-605" fmla="*/ 2496 w 1306267"/>
              <a:gd name="connsiteY16-606" fmla="*/ 463106 h 1424419"/>
              <a:gd name="connsiteX17-607" fmla="*/ 2458 w 1306267"/>
              <a:gd name="connsiteY17-608" fmla="*/ 429563 h 1424419"/>
              <a:gd name="connsiteX18-609" fmla="*/ 75248 w 1306267"/>
              <a:gd name="connsiteY18-610" fmla="*/ 303202 h 1424419"/>
              <a:gd name="connsiteX19-611" fmla="*/ 106293 w 1306267"/>
              <a:gd name="connsiteY19-612" fmla="*/ 282597 h 1424419"/>
              <a:gd name="connsiteX20-613" fmla="*/ 541533 w 1306267"/>
              <a:gd name="connsiteY20-614" fmla="*/ 38110 h 1424419"/>
              <a:gd name="connsiteX21-615" fmla="*/ 653528 w 1306267"/>
              <a:gd name="connsiteY21-616" fmla="*/ 0 h 1424419"/>
              <a:gd name="connsiteX0-617" fmla="*/ 653528 w 1306267"/>
              <a:gd name="connsiteY0-618" fmla="*/ 0 h 1424419"/>
              <a:gd name="connsiteX1-619" fmla="*/ 757287 w 1306267"/>
              <a:gd name="connsiteY1-620" fmla="*/ 32444 h 1424419"/>
              <a:gd name="connsiteX2-621" fmla="*/ 1206876 w 1306267"/>
              <a:gd name="connsiteY2-622" fmla="*/ 284945 h 1424419"/>
              <a:gd name="connsiteX3-623" fmla="*/ 1237706 w 1306267"/>
              <a:gd name="connsiteY3-624" fmla="*/ 306775 h 1424419"/>
              <a:gd name="connsiteX4-625" fmla="*/ 1301712 w 1306267"/>
              <a:gd name="connsiteY4-626" fmla="*/ 442384 h 1424419"/>
              <a:gd name="connsiteX5-627" fmla="*/ 1303099 w 1306267"/>
              <a:gd name="connsiteY5-628" fmla="*/ 495558 h 1424419"/>
              <a:gd name="connsiteX6-629" fmla="*/ 1303099 w 1306267"/>
              <a:gd name="connsiteY6-630" fmla="*/ 952393 h 1424419"/>
              <a:gd name="connsiteX7-631" fmla="*/ 1305306 w 1306267"/>
              <a:gd name="connsiteY7-632" fmla="*/ 990115 h 1424419"/>
              <a:gd name="connsiteX8-633" fmla="*/ 1255800 w 1306267"/>
              <a:gd name="connsiteY8-634" fmla="*/ 1142552 h 1424419"/>
              <a:gd name="connsiteX9-635" fmla="*/ 1172881 w 1306267"/>
              <a:gd name="connsiteY9-636" fmla="*/ 1179342 h 1424419"/>
              <a:gd name="connsiteX10-637" fmla="*/ 792288 w 1306267"/>
              <a:gd name="connsiteY10-638" fmla="*/ 1385653 h 1424419"/>
              <a:gd name="connsiteX11-639" fmla="*/ 522686 w 1306267"/>
              <a:gd name="connsiteY11-640" fmla="*/ 1384922 h 1424419"/>
              <a:gd name="connsiteX12-641" fmla="*/ 80344 w 1306267"/>
              <a:gd name="connsiteY12-642" fmla="*/ 1139323 h 1424419"/>
              <a:gd name="connsiteX13-643" fmla="*/ 61328 w 1306267"/>
              <a:gd name="connsiteY13-644" fmla="*/ 1127231 h 1424419"/>
              <a:gd name="connsiteX14-645" fmla="*/ 667 w 1306267"/>
              <a:gd name="connsiteY14-646" fmla="*/ 999105 h 1424419"/>
              <a:gd name="connsiteX15-647" fmla="*/ 0 w 1306267"/>
              <a:gd name="connsiteY15-648" fmla="*/ 972364 h 1424419"/>
              <a:gd name="connsiteX16-649" fmla="*/ 2496 w 1306267"/>
              <a:gd name="connsiteY16-650" fmla="*/ 463106 h 1424419"/>
              <a:gd name="connsiteX17-651" fmla="*/ 2458 w 1306267"/>
              <a:gd name="connsiteY17-652" fmla="*/ 429563 h 1424419"/>
              <a:gd name="connsiteX18-653" fmla="*/ 75248 w 1306267"/>
              <a:gd name="connsiteY18-654" fmla="*/ 303202 h 1424419"/>
              <a:gd name="connsiteX19-655" fmla="*/ 106293 w 1306267"/>
              <a:gd name="connsiteY19-656" fmla="*/ 282597 h 1424419"/>
              <a:gd name="connsiteX20-657" fmla="*/ 541533 w 1306267"/>
              <a:gd name="connsiteY20-658" fmla="*/ 38110 h 1424419"/>
              <a:gd name="connsiteX21-659" fmla="*/ 653528 w 1306267"/>
              <a:gd name="connsiteY21-660" fmla="*/ 0 h 1424419"/>
              <a:gd name="connsiteX0-661" fmla="*/ 653528 w 1306267"/>
              <a:gd name="connsiteY0-662" fmla="*/ 0 h 1424419"/>
              <a:gd name="connsiteX1-663" fmla="*/ 757287 w 1306267"/>
              <a:gd name="connsiteY1-664" fmla="*/ 32444 h 1424419"/>
              <a:gd name="connsiteX2-665" fmla="*/ 1206876 w 1306267"/>
              <a:gd name="connsiteY2-666" fmla="*/ 284945 h 1424419"/>
              <a:gd name="connsiteX3-667" fmla="*/ 1237706 w 1306267"/>
              <a:gd name="connsiteY3-668" fmla="*/ 306775 h 1424419"/>
              <a:gd name="connsiteX4-669" fmla="*/ 1301712 w 1306267"/>
              <a:gd name="connsiteY4-670" fmla="*/ 442384 h 1424419"/>
              <a:gd name="connsiteX5-671" fmla="*/ 1303099 w 1306267"/>
              <a:gd name="connsiteY5-672" fmla="*/ 495558 h 1424419"/>
              <a:gd name="connsiteX6-673" fmla="*/ 1303099 w 1306267"/>
              <a:gd name="connsiteY6-674" fmla="*/ 952393 h 1424419"/>
              <a:gd name="connsiteX7-675" fmla="*/ 1305306 w 1306267"/>
              <a:gd name="connsiteY7-676" fmla="*/ 990115 h 1424419"/>
              <a:gd name="connsiteX8-677" fmla="*/ 1255800 w 1306267"/>
              <a:gd name="connsiteY8-678" fmla="*/ 1142552 h 1424419"/>
              <a:gd name="connsiteX9-679" fmla="*/ 1172881 w 1306267"/>
              <a:gd name="connsiteY9-680" fmla="*/ 1179342 h 1424419"/>
              <a:gd name="connsiteX10-681" fmla="*/ 792288 w 1306267"/>
              <a:gd name="connsiteY10-682" fmla="*/ 1385653 h 1424419"/>
              <a:gd name="connsiteX11-683" fmla="*/ 522686 w 1306267"/>
              <a:gd name="connsiteY11-684" fmla="*/ 1384922 h 1424419"/>
              <a:gd name="connsiteX12-685" fmla="*/ 80344 w 1306267"/>
              <a:gd name="connsiteY12-686" fmla="*/ 1139323 h 1424419"/>
              <a:gd name="connsiteX13-687" fmla="*/ 61328 w 1306267"/>
              <a:gd name="connsiteY13-688" fmla="*/ 1127231 h 1424419"/>
              <a:gd name="connsiteX14-689" fmla="*/ 667 w 1306267"/>
              <a:gd name="connsiteY14-690" fmla="*/ 999105 h 1424419"/>
              <a:gd name="connsiteX15-691" fmla="*/ 0 w 1306267"/>
              <a:gd name="connsiteY15-692" fmla="*/ 972364 h 1424419"/>
              <a:gd name="connsiteX16-693" fmla="*/ 2496 w 1306267"/>
              <a:gd name="connsiteY16-694" fmla="*/ 463106 h 1424419"/>
              <a:gd name="connsiteX17-695" fmla="*/ 2458 w 1306267"/>
              <a:gd name="connsiteY17-696" fmla="*/ 429563 h 1424419"/>
              <a:gd name="connsiteX18-697" fmla="*/ 75248 w 1306267"/>
              <a:gd name="connsiteY18-698" fmla="*/ 303202 h 1424419"/>
              <a:gd name="connsiteX19-699" fmla="*/ 106293 w 1306267"/>
              <a:gd name="connsiteY19-700" fmla="*/ 282597 h 1424419"/>
              <a:gd name="connsiteX20-701" fmla="*/ 541533 w 1306267"/>
              <a:gd name="connsiteY20-702" fmla="*/ 38110 h 1424419"/>
              <a:gd name="connsiteX21-703" fmla="*/ 653528 w 1306267"/>
              <a:gd name="connsiteY21-704" fmla="*/ 0 h 1424419"/>
              <a:gd name="connsiteX0-705" fmla="*/ 653528 w 1306267"/>
              <a:gd name="connsiteY0-706" fmla="*/ 0 h 1424419"/>
              <a:gd name="connsiteX1-707" fmla="*/ 757287 w 1306267"/>
              <a:gd name="connsiteY1-708" fmla="*/ 32444 h 1424419"/>
              <a:gd name="connsiteX2-709" fmla="*/ 1206876 w 1306267"/>
              <a:gd name="connsiteY2-710" fmla="*/ 284945 h 1424419"/>
              <a:gd name="connsiteX3-711" fmla="*/ 1237706 w 1306267"/>
              <a:gd name="connsiteY3-712" fmla="*/ 306775 h 1424419"/>
              <a:gd name="connsiteX4-713" fmla="*/ 1301712 w 1306267"/>
              <a:gd name="connsiteY4-714" fmla="*/ 442384 h 1424419"/>
              <a:gd name="connsiteX5-715" fmla="*/ 1303099 w 1306267"/>
              <a:gd name="connsiteY5-716" fmla="*/ 495558 h 1424419"/>
              <a:gd name="connsiteX6-717" fmla="*/ 1303099 w 1306267"/>
              <a:gd name="connsiteY6-718" fmla="*/ 952393 h 1424419"/>
              <a:gd name="connsiteX7-719" fmla="*/ 1305306 w 1306267"/>
              <a:gd name="connsiteY7-720" fmla="*/ 990115 h 1424419"/>
              <a:gd name="connsiteX8-721" fmla="*/ 1255800 w 1306267"/>
              <a:gd name="connsiteY8-722" fmla="*/ 1142552 h 1424419"/>
              <a:gd name="connsiteX9-723" fmla="*/ 1172881 w 1306267"/>
              <a:gd name="connsiteY9-724" fmla="*/ 1179342 h 1424419"/>
              <a:gd name="connsiteX10-725" fmla="*/ 792288 w 1306267"/>
              <a:gd name="connsiteY10-726" fmla="*/ 1385653 h 1424419"/>
              <a:gd name="connsiteX11-727" fmla="*/ 522686 w 1306267"/>
              <a:gd name="connsiteY11-728" fmla="*/ 1384922 h 1424419"/>
              <a:gd name="connsiteX12-729" fmla="*/ 90241 w 1306267"/>
              <a:gd name="connsiteY12-730" fmla="*/ 1150634 h 1424419"/>
              <a:gd name="connsiteX13-731" fmla="*/ 61328 w 1306267"/>
              <a:gd name="connsiteY13-732" fmla="*/ 1127231 h 1424419"/>
              <a:gd name="connsiteX14-733" fmla="*/ 667 w 1306267"/>
              <a:gd name="connsiteY14-734" fmla="*/ 999105 h 1424419"/>
              <a:gd name="connsiteX15-735" fmla="*/ 0 w 1306267"/>
              <a:gd name="connsiteY15-736" fmla="*/ 972364 h 1424419"/>
              <a:gd name="connsiteX16-737" fmla="*/ 2496 w 1306267"/>
              <a:gd name="connsiteY16-738" fmla="*/ 463106 h 1424419"/>
              <a:gd name="connsiteX17-739" fmla="*/ 2458 w 1306267"/>
              <a:gd name="connsiteY17-740" fmla="*/ 429563 h 1424419"/>
              <a:gd name="connsiteX18-741" fmla="*/ 75248 w 1306267"/>
              <a:gd name="connsiteY18-742" fmla="*/ 303202 h 1424419"/>
              <a:gd name="connsiteX19-743" fmla="*/ 106293 w 1306267"/>
              <a:gd name="connsiteY19-744" fmla="*/ 282597 h 1424419"/>
              <a:gd name="connsiteX20-745" fmla="*/ 541533 w 1306267"/>
              <a:gd name="connsiteY20-746" fmla="*/ 38110 h 1424419"/>
              <a:gd name="connsiteX21-747" fmla="*/ 653528 w 1306267"/>
              <a:gd name="connsiteY21-748" fmla="*/ 0 h 1424419"/>
              <a:gd name="connsiteX0-749" fmla="*/ 653528 w 1306267"/>
              <a:gd name="connsiteY0-750" fmla="*/ 0 h 1424419"/>
              <a:gd name="connsiteX1-751" fmla="*/ 757287 w 1306267"/>
              <a:gd name="connsiteY1-752" fmla="*/ 32444 h 1424419"/>
              <a:gd name="connsiteX2-753" fmla="*/ 1206876 w 1306267"/>
              <a:gd name="connsiteY2-754" fmla="*/ 284945 h 1424419"/>
              <a:gd name="connsiteX3-755" fmla="*/ 1237706 w 1306267"/>
              <a:gd name="connsiteY3-756" fmla="*/ 306775 h 1424419"/>
              <a:gd name="connsiteX4-757" fmla="*/ 1301712 w 1306267"/>
              <a:gd name="connsiteY4-758" fmla="*/ 442384 h 1424419"/>
              <a:gd name="connsiteX5-759" fmla="*/ 1303099 w 1306267"/>
              <a:gd name="connsiteY5-760" fmla="*/ 495558 h 1424419"/>
              <a:gd name="connsiteX6-761" fmla="*/ 1303099 w 1306267"/>
              <a:gd name="connsiteY6-762" fmla="*/ 952393 h 1424419"/>
              <a:gd name="connsiteX7-763" fmla="*/ 1305306 w 1306267"/>
              <a:gd name="connsiteY7-764" fmla="*/ 990115 h 1424419"/>
              <a:gd name="connsiteX8-765" fmla="*/ 1255800 w 1306267"/>
              <a:gd name="connsiteY8-766" fmla="*/ 1142552 h 1424419"/>
              <a:gd name="connsiteX9-767" fmla="*/ 1172881 w 1306267"/>
              <a:gd name="connsiteY9-768" fmla="*/ 1179342 h 1424419"/>
              <a:gd name="connsiteX10-769" fmla="*/ 792288 w 1306267"/>
              <a:gd name="connsiteY10-770" fmla="*/ 1385653 h 1424419"/>
              <a:gd name="connsiteX11-771" fmla="*/ 522686 w 1306267"/>
              <a:gd name="connsiteY11-772" fmla="*/ 1384922 h 1424419"/>
              <a:gd name="connsiteX12-773" fmla="*/ 90241 w 1306267"/>
              <a:gd name="connsiteY12-774" fmla="*/ 1150634 h 1424419"/>
              <a:gd name="connsiteX13-775" fmla="*/ 61328 w 1306267"/>
              <a:gd name="connsiteY13-776" fmla="*/ 1127231 h 1424419"/>
              <a:gd name="connsiteX14-777" fmla="*/ 667 w 1306267"/>
              <a:gd name="connsiteY14-778" fmla="*/ 999105 h 1424419"/>
              <a:gd name="connsiteX15-779" fmla="*/ 0 w 1306267"/>
              <a:gd name="connsiteY15-780" fmla="*/ 972364 h 1424419"/>
              <a:gd name="connsiteX16-781" fmla="*/ 2496 w 1306267"/>
              <a:gd name="connsiteY16-782" fmla="*/ 463106 h 1424419"/>
              <a:gd name="connsiteX17-783" fmla="*/ 2458 w 1306267"/>
              <a:gd name="connsiteY17-784" fmla="*/ 429563 h 1424419"/>
              <a:gd name="connsiteX18-785" fmla="*/ 75248 w 1306267"/>
              <a:gd name="connsiteY18-786" fmla="*/ 303202 h 1424419"/>
              <a:gd name="connsiteX19-787" fmla="*/ 106293 w 1306267"/>
              <a:gd name="connsiteY19-788" fmla="*/ 282597 h 1424419"/>
              <a:gd name="connsiteX20-789" fmla="*/ 541533 w 1306267"/>
              <a:gd name="connsiteY20-790" fmla="*/ 38110 h 1424419"/>
              <a:gd name="connsiteX21-791" fmla="*/ 653528 w 1306267"/>
              <a:gd name="connsiteY21-792" fmla="*/ 0 h 1424419"/>
              <a:gd name="connsiteX0-793" fmla="*/ 653528 w 1306267"/>
              <a:gd name="connsiteY0-794" fmla="*/ 0 h 1424419"/>
              <a:gd name="connsiteX1-795" fmla="*/ 757287 w 1306267"/>
              <a:gd name="connsiteY1-796" fmla="*/ 32444 h 1424419"/>
              <a:gd name="connsiteX2-797" fmla="*/ 1206876 w 1306267"/>
              <a:gd name="connsiteY2-798" fmla="*/ 284945 h 1424419"/>
              <a:gd name="connsiteX3-799" fmla="*/ 1237706 w 1306267"/>
              <a:gd name="connsiteY3-800" fmla="*/ 306775 h 1424419"/>
              <a:gd name="connsiteX4-801" fmla="*/ 1301712 w 1306267"/>
              <a:gd name="connsiteY4-802" fmla="*/ 442384 h 1424419"/>
              <a:gd name="connsiteX5-803" fmla="*/ 1303099 w 1306267"/>
              <a:gd name="connsiteY5-804" fmla="*/ 495558 h 1424419"/>
              <a:gd name="connsiteX6-805" fmla="*/ 1303099 w 1306267"/>
              <a:gd name="connsiteY6-806" fmla="*/ 952393 h 1424419"/>
              <a:gd name="connsiteX7-807" fmla="*/ 1305306 w 1306267"/>
              <a:gd name="connsiteY7-808" fmla="*/ 990115 h 1424419"/>
              <a:gd name="connsiteX8-809" fmla="*/ 1255800 w 1306267"/>
              <a:gd name="connsiteY8-810" fmla="*/ 1142552 h 1424419"/>
              <a:gd name="connsiteX9-811" fmla="*/ 1172881 w 1306267"/>
              <a:gd name="connsiteY9-812" fmla="*/ 1179342 h 1424419"/>
              <a:gd name="connsiteX10-813" fmla="*/ 792288 w 1306267"/>
              <a:gd name="connsiteY10-814" fmla="*/ 1385653 h 1424419"/>
              <a:gd name="connsiteX11-815" fmla="*/ 522686 w 1306267"/>
              <a:gd name="connsiteY11-816" fmla="*/ 1384922 h 1424419"/>
              <a:gd name="connsiteX12-817" fmla="*/ 90241 w 1306267"/>
              <a:gd name="connsiteY12-818" fmla="*/ 1150634 h 1424419"/>
              <a:gd name="connsiteX13-819" fmla="*/ 61328 w 1306267"/>
              <a:gd name="connsiteY13-820" fmla="*/ 1127231 h 1424419"/>
              <a:gd name="connsiteX14-821" fmla="*/ 667 w 1306267"/>
              <a:gd name="connsiteY14-822" fmla="*/ 999105 h 1424419"/>
              <a:gd name="connsiteX15-823" fmla="*/ 0 w 1306267"/>
              <a:gd name="connsiteY15-824" fmla="*/ 972364 h 1424419"/>
              <a:gd name="connsiteX16-825" fmla="*/ 2496 w 1306267"/>
              <a:gd name="connsiteY16-826" fmla="*/ 463106 h 1424419"/>
              <a:gd name="connsiteX17-827" fmla="*/ 2458 w 1306267"/>
              <a:gd name="connsiteY17-828" fmla="*/ 429563 h 1424419"/>
              <a:gd name="connsiteX18-829" fmla="*/ 75248 w 1306267"/>
              <a:gd name="connsiteY18-830" fmla="*/ 303202 h 1424419"/>
              <a:gd name="connsiteX19-831" fmla="*/ 106293 w 1306267"/>
              <a:gd name="connsiteY19-832" fmla="*/ 282597 h 1424419"/>
              <a:gd name="connsiteX20-833" fmla="*/ 541533 w 1306267"/>
              <a:gd name="connsiteY20-834" fmla="*/ 38110 h 1424419"/>
              <a:gd name="connsiteX21-835" fmla="*/ 653528 w 1306267"/>
              <a:gd name="connsiteY21-836" fmla="*/ 0 h 1424419"/>
              <a:gd name="connsiteX0-837" fmla="*/ 653528 w 1306267"/>
              <a:gd name="connsiteY0-838" fmla="*/ 0 h 1424419"/>
              <a:gd name="connsiteX1-839" fmla="*/ 757287 w 1306267"/>
              <a:gd name="connsiteY1-840" fmla="*/ 32444 h 1424419"/>
              <a:gd name="connsiteX2-841" fmla="*/ 1206876 w 1306267"/>
              <a:gd name="connsiteY2-842" fmla="*/ 284945 h 1424419"/>
              <a:gd name="connsiteX3-843" fmla="*/ 1237706 w 1306267"/>
              <a:gd name="connsiteY3-844" fmla="*/ 306775 h 1424419"/>
              <a:gd name="connsiteX4-845" fmla="*/ 1301712 w 1306267"/>
              <a:gd name="connsiteY4-846" fmla="*/ 442384 h 1424419"/>
              <a:gd name="connsiteX5-847" fmla="*/ 1303099 w 1306267"/>
              <a:gd name="connsiteY5-848" fmla="*/ 495558 h 1424419"/>
              <a:gd name="connsiteX6-849" fmla="*/ 1303099 w 1306267"/>
              <a:gd name="connsiteY6-850" fmla="*/ 952393 h 1424419"/>
              <a:gd name="connsiteX7-851" fmla="*/ 1305306 w 1306267"/>
              <a:gd name="connsiteY7-852" fmla="*/ 990115 h 1424419"/>
              <a:gd name="connsiteX8-853" fmla="*/ 1255800 w 1306267"/>
              <a:gd name="connsiteY8-854" fmla="*/ 1142552 h 1424419"/>
              <a:gd name="connsiteX9-855" fmla="*/ 1172881 w 1306267"/>
              <a:gd name="connsiteY9-856" fmla="*/ 1179342 h 1424419"/>
              <a:gd name="connsiteX10-857" fmla="*/ 792288 w 1306267"/>
              <a:gd name="connsiteY10-858" fmla="*/ 1385653 h 1424419"/>
              <a:gd name="connsiteX11-859" fmla="*/ 522686 w 1306267"/>
              <a:gd name="connsiteY11-860" fmla="*/ 1384922 h 1424419"/>
              <a:gd name="connsiteX12-861" fmla="*/ 90241 w 1306267"/>
              <a:gd name="connsiteY12-862" fmla="*/ 1150634 h 1424419"/>
              <a:gd name="connsiteX13-863" fmla="*/ 61328 w 1306267"/>
              <a:gd name="connsiteY13-864" fmla="*/ 1127231 h 1424419"/>
              <a:gd name="connsiteX14-865" fmla="*/ 667 w 1306267"/>
              <a:gd name="connsiteY14-866" fmla="*/ 999105 h 1424419"/>
              <a:gd name="connsiteX15-867" fmla="*/ 0 w 1306267"/>
              <a:gd name="connsiteY15-868" fmla="*/ 972364 h 1424419"/>
              <a:gd name="connsiteX16-869" fmla="*/ 2496 w 1306267"/>
              <a:gd name="connsiteY16-870" fmla="*/ 463106 h 1424419"/>
              <a:gd name="connsiteX17-871" fmla="*/ 2458 w 1306267"/>
              <a:gd name="connsiteY17-872" fmla="*/ 429563 h 1424419"/>
              <a:gd name="connsiteX18-873" fmla="*/ 75248 w 1306267"/>
              <a:gd name="connsiteY18-874" fmla="*/ 303202 h 1424419"/>
              <a:gd name="connsiteX19-875" fmla="*/ 106293 w 1306267"/>
              <a:gd name="connsiteY19-876" fmla="*/ 282597 h 1424419"/>
              <a:gd name="connsiteX20-877" fmla="*/ 541533 w 1306267"/>
              <a:gd name="connsiteY20-878" fmla="*/ 38110 h 1424419"/>
              <a:gd name="connsiteX21-879" fmla="*/ 653528 w 1306267"/>
              <a:gd name="connsiteY21-880" fmla="*/ 0 h 1424419"/>
              <a:gd name="connsiteX0-881" fmla="*/ 653528 w 1306267"/>
              <a:gd name="connsiteY0-882" fmla="*/ 0 h 1424419"/>
              <a:gd name="connsiteX1-883" fmla="*/ 757287 w 1306267"/>
              <a:gd name="connsiteY1-884" fmla="*/ 32444 h 1424419"/>
              <a:gd name="connsiteX2-885" fmla="*/ 1206876 w 1306267"/>
              <a:gd name="connsiteY2-886" fmla="*/ 284945 h 1424419"/>
              <a:gd name="connsiteX3-887" fmla="*/ 1237706 w 1306267"/>
              <a:gd name="connsiteY3-888" fmla="*/ 306775 h 1424419"/>
              <a:gd name="connsiteX4-889" fmla="*/ 1301712 w 1306267"/>
              <a:gd name="connsiteY4-890" fmla="*/ 442384 h 1424419"/>
              <a:gd name="connsiteX5-891" fmla="*/ 1303099 w 1306267"/>
              <a:gd name="connsiteY5-892" fmla="*/ 495558 h 1424419"/>
              <a:gd name="connsiteX6-893" fmla="*/ 1303099 w 1306267"/>
              <a:gd name="connsiteY6-894" fmla="*/ 952393 h 1424419"/>
              <a:gd name="connsiteX7-895" fmla="*/ 1305306 w 1306267"/>
              <a:gd name="connsiteY7-896" fmla="*/ 990115 h 1424419"/>
              <a:gd name="connsiteX8-897" fmla="*/ 1255800 w 1306267"/>
              <a:gd name="connsiteY8-898" fmla="*/ 1142552 h 1424419"/>
              <a:gd name="connsiteX9-899" fmla="*/ 1172881 w 1306267"/>
              <a:gd name="connsiteY9-900" fmla="*/ 1179342 h 1424419"/>
              <a:gd name="connsiteX10-901" fmla="*/ 792288 w 1306267"/>
              <a:gd name="connsiteY10-902" fmla="*/ 1385653 h 1424419"/>
              <a:gd name="connsiteX11-903" fmla="*/ 522686 w 1306267"/>
              <a:gd name="connsiteY11-904" fmla="*/ 1384922 h 1424419"/>
              <a:gd name="connsiteX12-905" fmla="*/ 90241 w 1306267"/>
              <a:gd name="connsiteY12-906" fmla="*/ 1150634 h 1424419"/>
              <a:gd name="connsiteX13-907" fmla="*/ 55672 w 1306267"/>
              <a:gd name="connsiteY13-908" fmla="*/ 1124403 h 1424419"/>
              <a:gd name="connsiteX14-909" fmla="*/ 667 w 1306267"/>
              <a:gd name="connsiteY14-910" fmla="*/ 999105 h 1424419"/>
              <a:gd name="connsiteX15-911" fmla="*/ 0 w 1306267"/>
              <a:gd name="connsiteY15-912" fmla="*/ 972364 h 1424419"/>
              <a:gd name="connsiteX16-913" fmla="*/ 2496 w 1306267"/>
              <a:gd name="connsiteY16-914" fmla="*/ 463106 h 1424419"/>
              <a:gd name="connsiteX17-915" fmla="*/ 2458 w 1306267"/>
              <a:gd name="connsiteY17-916" fmla="*/ 429563 h 1424419"/>
              <a:gd name="connsiteX18-917" fmla="*/ 75248 w 1306267"/>
              <a:gd name="connsiteY18-918" fmla="*/ 303202 h 1424419"/>
              <a:gd name="connsiteX19-919" fmla="*/ 106293 w 1306267"/>
              <a:gd name="connsiteY19-920" fmla="*/ 282597 h 1424419"/>
              <a:gd name="connsiteX20-921" fmla="*/ 541533 w 1306267"/>
              <a:gd name="connsiteY20-922" fmla="*/ 38110 h 1424419"/>
              <a:gd name="connsiteX21-923" fmla="*/ 653528 w 1306267"/>
              <a:gd name="connsiteY21-924" fmla="*/ 0 h 1424419"/>
              <a:gd name="connsiteX0-925" fmla="*/ 653528 w 1306267"/>
              <a:gd name="connsiteY0-926" fmla="*/ 0 h 1424419"/>
              <a:gd name="connsiteX1-927" fmla="*/ 757287 w 1306267"/>
              <a:gd name="connsiteY1-928" fmla="*/ 32444 h 1424419"/>
              <a:gd name="connsiteX2-929" fmla="*/ 1206876 w 1306267"/>
              <a:gd name="connsiteY2-930" fmla="*/ 284945 h 1424419"/>
              <a:gd name="connsiteX3-931" fmla="*/ 1237706 w 1306267"/>
              <a:gd name="connsiteY3-932" fmla="*/ 306775 h 1424419"/>
              <a:gd name="connsiteX4-933" fmla="*/ 1301712 w 1306267"/>
              <a:gd name="connsiteY4-934" fmla="*/ 442384 h 1424419"/>
              <a:gd name="connsiteX5-935" fmla="*/ 1303099 w 1306267"/>
              <a:gd name="connsiteY5-936" fmla="*/ 495558 h 1424419"/>
              <a:gd name="connsiteX6-937" fmla="*/ 1303099 w 1306267"/>
              <a:gd name="connsiteY6-938" fmla="*/ 952393 h 1424419"/>
              <a:gd name="connsiteX7-939" fmla="*/ 1305306 w 1306267"/>
              <a:gd name="connsiteY7-940" fmla="*/ 990115 h 1424419"/>
              <a:gd name="connsiteX8-941" fmla="*/ 1255800 w 1306267"/>
              <a:gd name="connsiteY8-942" fmla="*/ 1142552 h 1424419"/>
              <a:gd name="connsiteX9-943" fmla="*/ 1172881 w 1306267"/>
              <a:gd name="connsiteY9-944" fmla="*/ 1179342 h 1424419"/>
              <a:gd name="connsiteX10-945" fmla="*/ 792288 w 1306267"/>
              <a:gd name="connsiteY10-946" fmla="*/ 1385653 h 1424419"/>
              <a:gd name="connsiteX11-947" fmla="*/ 522686 w 1306267"/>
              <a:gd name="connsiteY11-948" fmla="*/ 1384922 h 1424419"/>
              <a:gd name="connsiteX12-949" fmla="*/ 90241 w 1306267"/>
              <a:gd name="connsiteY12-950" fmla="*/ 1150634 h 1424419"/>
              <a:gd name="connsiteX13-951" fmla="*/ 55672 w 1306267"/>
              <a:gd name="connsiteY13-952" fmla="*/ 1124403 h 1424419"/>
              <a:gd name="connsiteX14-953" fmla="*/ 667 w 1306267"/>
              <a:gd name="connsiteY14-954" fmla="*/ 999105 h 1424419"/>
              <a:gd name="connsiteX15-955" fmla="*/ 0 w 1306267"/>
              <a:gd name="connsiteY15-956" fmla="*/ 972364 h 1424419"/>
              <a:gd name="connsiteX16-957" fmla="*/ 2496 w 1306267"/>
              <a:gd name="connsiteY16-958" fmla="*/ 463106 h 1424419"/>
              <a:gd name="connsiteX17-959" fmla="*/ 2458 w 1306267"/>
              <a:gd name="connsiteY17-960" fmla="*/ 429563 h 1424419"/>
              <a:gd name="connsiteX18-961" fmla="*/ 75248 w 1306267"/>
              <a:gd name="connsiteY18-962" fmla="*/ 303202 h 1424419"/>
              <a:gd name="connsiteX19-963" fmla="*/ 106293 w 1306267"/>
              <a:gd name="connsiteY19-964" fmla="*/ 282597 h 1424419"/>
              <a:gd name="connsiteX20-965" fmla="*/ 541533 w 1306267"/>
              <a:gd name="connsiteY20-966" fmla="*/ 38110 h 1424419"/>
              <a:gd name="connsiteX21-967" fmla="*/ 653528 w 1306267"/>
              <a:gd name="connsiteY21-968" fmla="*/ 0 h 1424419"/>
              <a:gd name="connsiteX0-969" fmla="*/ 653528 w 1306267"/>
              <a:gd name="connsiteY0-970" fmla="*/ 0 h 1424419"/>
              <a:gd name="connsiteX1-971" fmla="*/ 757287 w 1306267"/>
              <a:gd name="connsiteY1-972" fmla="*/ 32444 h 1424419"/>
              <a:gd name="connsiteX2-973" fmla="*/ 1206876 w 1306267"/>
              <a:gd name="connsiteY2-974" fmla="*/ 284945 h 1424419"/>
              <a:gd name="connsiteX3-975" fmla="*/ 1237706 w 1306267"/>
              <a:gd name="connsiteY3-976" fmla="*/ 306775 h 1424419"/>
              <a:gd name="connsiteX4-977" fmla="*/ 1301712 w 1306267"/>
              <a:gd name="connsiteY4-978" fmla="*/ 442384 h 1424419"/>
              <a:gd name="connsiteX5-979" fmla="*/ 1303099 w 1306267"/>
              <a:gd name="connsiteY5-980" fmla="*/ 495558 h 1424419"/>
              <a:gd name="connsiteX6-981" fmla="*/ 1303099 w 1306267"/>
              <a:gd name="connsiteY6-982" fmla="*/ 952393 h 1424419"/>
              <a:gd name="connsiteX7-983" fmla="*/ 1305306 w 1306267"/>
              <a:gd name="connsiteY7-984" fmla="*/ 990115 h 1424419"/>
              <a:gd name="connsiteX8-985" fmla="*/ 1255800 w 1306267"/>
              <a:gd name="connsiteY8-986" fmla="*/ 1142552 h 1424419"/>
              <a:gd name="connsiteX9-987" fmla="*/ 1172881 w 1306267"/>
              <a:gd name="connsiteY9-988" fmla="*/ 1179342 h 1424419"/>
              <a:gd name="connsiteX10-989" fmla="*/ 792288 w 1306267"/>
              <a:gd name="connsiteY10-990" fmla="*/ 1385653 h 1424419"/>
              <a:gd name="connsiteX11-991" fmla="*/ 522686 w 1306267"/>
              <a:gd name="connsiteY11-992" fmla="*/ 1384922 h 1424419"/>
              <a:gd name="connsiteX12-993" fmla="*/ 90241 w 1306267"/>
              <a:gd name="connsiteY12-994" fmla="*/ 1150634 h 1424419"/>
              <a:gd name="connsiteX13-995" fmla="*/ 55672 w 1306267"/>
              <a:gd name="connsiteY13-996" fmla="*/ 1124403 h 1424419"/>
              <a:gd name="connsiteX14-997" fmla="*/ 667 w 1306267"/>
              <a:gd name="connsiteY14-998" fmla="*/ 999105 h 1424419"/>
              <a:gd name="connsiteX15-999" fmla="*/ 0 w 1306267"/>
              <a:gd name="connsiteY15-1000" fmla="*/ 972364 h 1424419"/>
              <a:gd name="connsiteX16-1001" fmla="*/ 2496 w 1306267"/>
              <a:gd name="connsiteY16-1002" fmla="*/ 463106 h 1424419"/>
              <a:gd name="connsiteX17-1003" fmla="*/ 2458 w 1306267"/>
              <a:gd name="connsiteY17-1004" fmla="*/ 429563 h 1424419"/>
              <a:gd name="connsiteX18-1005" fmla="*/ 75248 w 1306267"/>
              <a:gd name="connsiteY18-1006" fmla="*/ 303202 h 1424419"/>
              <a:gd name="connsiteX19-1007" fmla="*/ 106293 w 1306267"/>
              <a:gd name="connsiteY19-1008" fmla="*/ 282597 h 1424419"/>
              <a:gd name="connsiteX20-1009" fmla="*/ 541533 w 1306267"/>
              <a:gd name="connsiteY20-1010" fmla="*/ 38110 h 1424419"/>
              <a:gd name="connsiteX21-1011" fmla="*/ 653528 w 1306267"/>
              <a:gd name="connsiteY21-1012" fmla="*/ 0 h 1424419"/>
              <a:gd name="connsiteX0-1013" fmla="*/ 653528 w 1306267"/>
              <a:gd name="connsiteY0-1014" fmla="*/ 0 h 1424419"/>
              <a:gd name="connsiteX1-1015" fmla="*/ 757287 w 1306267"/>
              <a:gd name="connsiteY1-1016" fmla="*/ 32444 h 1424419"/>
              <a:gd name="connsiteX2-1017" fmla="*/ 1206876 w 1306267"/>
              <a:gd name="connsiteY2-1018" fmla="*/ 284945 h 1424419"/>
              <a:gd name="connsiteX3-1019" fmla="*/ 1237706 w 1306267"/>
              <a:gd name="connsiteY3-1020" fmla="*/ 306775 h 1424419"/>
              <a:gd name="connsiteX4-1021" fmla="*/ 1301712 w 1306267"/>
              <a:gd name="connsiteY4-1022" fmla="*/ 442384 h 1424419"/>
              <a:gd name="connsiteX5-1023" fmla="*/ 1303099 w 1306267"/>
              <a:gd name="connsiteY5-1024" fmla="*/ 495558 h 1424419"/>
              <a:gd name="connsiteX6-1025" fmla="*/ 1303099 w 1306267"/>
              <a:gd name="connsiteY6-1026" fmla="*/ 952393 h 1424419"/>
              <a:gd name="connsiteX7-1027" fmla="*/ 1305306 w 1306267"/>
              <a:gd name="connsiteY7-1028" fmla="*/ 990115 h 1424419"/>
              <a:gd name="connsiteX8-1029" fmla="*/ 1255800 w 1306267"/>
              <a:gd name="connsiteY8-1030" fmla="*/ 1142552 h 1424419"/>
              <a:gd name="connsiteX9-1031" fmla="*/ 1172881 w 1306267"/>
              <a:gd name="connsiteY9-1032" fmla="*/ 1179342 h 1424419"/>
              <a:gd name="connsiteX10-1033" fmla="*/ 792288 w 1306267"/>
              <a:gd name="connsiteY10-1034" fmla="*/ 1385653 h 1424419"/>
              <a:gd name="connsiteX11-1035" fmla="*/ 522686 w 1306267"/>
              <a:gd name="connsiteY11-1036" fmla="*/ 1384922 h 1424419"/>
              <a:gd name="connsiteX12-1037" fmla="*/ 90241 w 1306267"/>
              <a:gd name="connsiteY12-1038" fmla="*/ 1150634 h 1424419"/>
              <a:gd name="connsiteX13-1039" fmla="*/ 55672 w 1306267"/>
              <a:gd name="connsiteY13-1040" fmla="*/ 1124403 h 1424419"/>
              <a:gd name="connsiteX14-1041" fmla="*/ 667 w 1306267"/>
              <a:gd name="connsiteY14-1042" fmla="*/ 999105 h 1424419"/>
              <a:gd name="connsiteX15-1043" fmla="*/ 0 w 1306267"/>
              <a:gd name="connsiteY15-1044" fmla="*/ 972364 h 1424419"/>
              <a:gd name="connsiteX16-1045" fmla="*/ 2496 w 1306267"/>
              <a:gd name="connsiteY16-1046" fmla="*/ 463106 h 1424419"/>
              <a:gd name="connsiteX17-1047" fmla="*/ 2458 w 1306267"/>
              <a:gd name="connsiteY17-1048" fmla="*/ 429563 h 1424419"/>
              <a:gd name="connsiteX18-1049" fmla="*/ 75248 w 1306267"/>
              <a:gd name="connsiteY18-1050" fmla="*/ 303202 h 1424419"/>
              <a:gd name="connsiteX19-1051" fmla="*/ 106293 w 1306267"/>
              <a:gd name="connsiteY19-1052" fmla="*/ 282597 h 1424419"/>
              <a:gd name="connsiteX20-1053" fmla="*/ 541533 w 1306267"/>
              <a:gd name="connsiteY20-1054" fmla="*/ 38110 h 1424419"/>
              <a:gd name="connsiteX21-1055" fmla="*/ 653528 w 1306267"/>
              <a:gd name="connsiteY21-1056" fmla="*/ 0 h 1424419"/>
              <a:gd name="connsiteX0-1057" fmla="*/ 653528 w 1306267"/>
              <a:gd name="connsiteY0-1058" fmla="*/ 0 h 1424419"/>
              <a:gd name="connsiteX1-1059" fmla="*/ 757287 w 1306267"/>
              <a:gd name="connsiteY1-1060" fmla="*/ 32444 h 1424419"/>
              <a:gd name="connsiteX2-1061" fmla="*/ 1206876 w 1306267"/>
              <a:gd name="connsiteY2-1062" fmla="*/ 284945 h 1424419"/>
              <a:gd name="connsiteX3-1063" fmla="*/ 1237706 w 1306267"/>
              <a:gd name="connsiteY3-1064" fmla="*/ 306775 h 1424419"/>
              <a:gd name="connsiteX4-1065" fmla="*/ 1301712 w 1306267"/>
              <a:gd name="connsiteY4-1066" fmla="*/ 442384 h 1424419"/>
              <a:gd name="connsiteX5-1067" fmla="*/ 1303099 w 1306267"/>
              <a:gd name="connsiteY5-1068" fmla="*/ 495558 h 1424419"/>
              <a:gd name="connsiteX6-1069" fmla="*/ 1303099 w 1306267"/>
              <a:gd name="connsiteY6-1070" fmla="*/ 952393 h 1424419"/>
              <a:gd name="connsiteX7-1071" fmla="*/ 1305306 w 1306267"/>
              <a:gd name="connsiteY7-1072" fmla="*/ 990115 h 1424419"/>
              <a:gd name="connsiteX8-1073" fmla="*/ 1255800 w 1306267"/>
              <a:gd name="connsiteY8-1074" fmla="*/ 1142552 h 1424419"/>
              <a:gd name="connsiteX9-1075" fmla="*/ 1172881 w 1306267"/>
              <a:gd name="connsiteY9-1076" fmla="*/ 1179342 h 1424419"/>
              <a:gd name="connsiteX10-1077" fmla="*/ 792288 w 1306267"/>
              <a:gd name="connsiteY10-1078" fmla="*/ 1385653 h 1424419"/>
              <a:gd name="connsiteX11-1079" fmla="*/ 522686 w 1306267"/>
              <a:gd name="connsiteY11-1080" fmla="*/ 1384922 h 1424419"/>
              <a:gd name="connsiteX12-1081" fmla="*/ 90241 w 1306267"/>
              <a:gd name="connsiteY12-1082" fmla="*/ 1150634 h 1424419"/>
              <a:gd name="connsiteX13-1083" fmla="*/ 55672 w 1306267"/>
              <a:gd name="connsiteY13-1084" fmla="*/ 1124403 h 1424419"/>
              <a:gd name="connsiteX14-1085" fmla="*/ 667 w 1306267"/>
              <a:gd name="connsiteY14-1086" fmla="*/ 999105 h 1424419"/>
              <a:gd name="connsiteX15-1087" fmla="*/ 0 w 1306267"/>
              <a:gd name="connsiteY15-1088" fmla="*/ 972364 h 1424419"/>
              <a:gd name="connsiteX16-1089" fmla="*/ 2496 w 1306267"/>
              <a:gd name="connsiteY16-1090" fmla="*/ 463106 h 1424419"/>
              <a:gd name="connsiteX17-1091" fmla="*/ 2458 w 1306267"/>
              <a:gd name="connsiteY17-1092" fmla="*/ 429563 h 1424419"/>
              <a:gd name="connsiteX18-1093" fmla="*/ 75248 w 1306267"/>
              <a:gd name="connsiteY18-1094" fmla="*/ 303202 h 1424419"/>
              <a:gd name="connsiteX19-1095" fmla="*/ 106293 w 1306267"/>
              <a:gd name="connsiteY19-1096" fmla="*/ 282597 h 1424419"/>
              <a:gd name="connsiteX20-1097" fmla="*/ 541533 w 1306267"/>
              <a:gd name="connsiteY20-1098" fmla="*/ 38110 h 1424419"/>
              <a:gd name="connsiteX21-1099" fmla="*/ 653528 w 1306267"/>
              <a:gd name="connsiteY21-1100" fmla="*/ 0 h 1424419"/>
              <a:gd name="connsiteX0-1101" fmla="*/ 653528 w 1306267"/>
              <a:gd name="connsiteY0-1102" fmla="*/ 0 h 1424419"/>
              <a:gd name="connsiteX1-1103" fmla="*/ 757287 w 1306267"/>
              <a:gd name="connsiteY1-1104" fmla="*/ 32444 h 1424419"/>
              <a:gd name="connsiteX2-1105" fmla="*/ 1206876 w 1306267"/>
              <a:gd name="connsiteY2-1106" fmla="*/ 284945 h 1424419"/>
              <a:gd name="connsiteX3-1107" fmla="*/ 1237706 w 1306267"/>
              <a:gd name="connsiteY3-1108" fmla="*/ 306775 h 1424419"/>
              <a:gd name="connsiteX4-1109" fmla="*/ 1301712 w 1306267"/>
              <a:gd name="connsiteY4-1110" fmla="*/ 442384 h 1424419"/>
              <a:gd name="connsiteX5-1111" fmla="*/ 1303099 w 1306267"/>
              <a:gd name="connsiteY5-1112" fmla="*/ 495558 h 1424419"/>
              <a:gd name="connsiteX6-1113" fmla="*/ 1303099 w 1306267"/>
              <a:gd name="connsiteY6-1114" fmla="*/ 952393 h 1424419"/>
              <a:gd name="connsiteX7-1115" fmla="*/ 1305306 w 1306267"/>
              <a:gd name="connsiteY7-1116" fmla="*/ 990115 h 1424419"/>
              <a:gd name="connsiteX8-1117" fmla="*/ 1255800 w 1306267"/>
              <a:gd name="connsiteY8-1118" fmla="*/ 1142552 h 1424419"/>
              <a:gd name="connsiteX9-1119" fmla="*/ 1172881 w 1306267"/>
              <a:gd name="connsiteY9-1120" fmla="*/ 1179342 h 1424419"/>
              <a:gd name="connsiteX10-1121" fmla="*/ 792288 w 1306267"/>
              <a:gd name="connsiteY10-1122" fmla="*/ 1385653 h 1424419"/>
              <a:gd name="connsiteX11-1123" fmla="*/ 522686 w 1306267"/>
              <a:gd name="connsiteY11-1124" fmla="*/ 1384922 h 1424419"/>
              <a:gd name="connsiteX12-1125" fmla="*/ 90241 w 1306267"/>
              <a:gd name="connsiteY12-1126" fmla="*/ 1150634 h 1424419"/>
              <a:gd name="connsiteX13-1127" fmla="*/ 48904 w 1306267"/>
              <a:gd name="connsiteY13-1128" fmla="*/ 1124403 h 1424419"/>
              <a:gd name="connsiteX14-1129" fmla="*/ 667 w 1306267"/>
              <a:gd name="connsiteY14-1130" fmla="*/ 999105 h 1424419"/>
              <a:gd name="connsiteX15-1131" fmla="*/ 0 w 1306267"/>
              <a:gd name="connsiteY15-1132" fmla="*/ 972364 h 1424419"/>
              <a:gd name="connsiteX16-1133" fmla="*/ 2496 w 1306267"/>
              <a:gd name="connsiteY16-1134" fmla="*/ 463106 h 1424419"/>
              <a:gd name="connsiteX17-1135" fmla="*/ 2458 w 1306267"/>
              <a:gd name="connsiteY17-1136" fmla="*/ 429563 h 1424419"/>
              <a:gd name="connsiteX18-1137" fmla="*/ 75248 w 1306267"/>
              <a:gd name="connsiteY18-1138" fmla="*/ 303202 h 1424419"/>
              <a:gd name="connsiteX19-1139" fmla="*/ 106293 w 1306267"/>
              <a:gd name="connsiteY19-1140" fmla="*/ 282597 h 1424419"/>
              <a:gd name="connsiteX20-1141" fmla="*/ 541533 w 1306267"/>
              <a:gd name="connsiteY20-1142" fmla="*/ 38110 h 1424419"/>
              <a:gd name="connsiteX21-1143" fmla="*/ 653528 w 1306267"/>
              <a:gd name="connsiteY21-1144" fmla="*/ 0 h 1424419"/>
              <a:gd name="connsiteX0-1145" fmla="*/ 653528 w 1306267"/>
              <a:gd name="connsiteY0-1146" fmla="*/ 0 h 1424419"/>
              <a:gd name="connsiteX1-1147" fmla="*/ 757287 w 1306267"/>
              <a:gd name="connsiteY1-1148" fmla="*/ 32444 h 1424419"/>
              <a:gd name="connsiteX2-1149" fmla="*/ 1206876 w 1306267"/>
              <a:gd name="connsiteY2-1150" fmla="*/ 284945 h 1424419"/>
              <a:gd name="connsiteX3-1151" fmla="*/ 1237706 w 1306267"/>
              <a:gd name="connsiteY3-1152" fmla="*/ 306775 h 1424419"/>
              <a:gd name="connsiteX4-1153" fmla="*/ 1301712 w 1306267"/>
              <a:gd name="connsiteY4-1154" fmla="*/ 442384 h 1424419"/>
              <a:gd name="connsiteX5-1155" fmla="*/ 1303099 w 1306267"/>
              <a:gd name="connsiteY5-1156" fmla="*/ 495558 h 1424419"/>
              <a:gd name="connsiteX6-1157" fmla="*/ 1303099 w 1306267"/>
              <a:gd name="connsiteY6-1158" fmla="*/ 952393 h 1424419"/>
              <a:gd name="connsiteX7-1159" fmla="*/ 1305306 w 1306267"/>
              <a:gd name="connsiteY7-1160" fmla="*/ 990115 h 1424419"/>
              <a:gd name="connsiteX8-1161" fmla="*/ 1255800 w 1306267"/>
              <a:gd name="connsiteY8-1162" fmla="*/ 1142552 h 1424419"/>
              <a:gd name="connsiteX9-1163" fmla="*/ 1172881 w 1306267"/>
              <a:gd name="connsiteY9-1164" fmla="*/ 1179342 h 1424419"/>
              <a:gd name="connsiteX10-1165" fmla="*/ 792288 w 1306267"/>
              <a:gd name="connsiteY10-1166" fmla="*/ 1385653 h 1424419"/>
              <a:gd name="connsiteX11-1167" fmla="*/ 522686 w 1306267"/>
              <a:gd name="connsiteY11-1168" fmla="*/ 1384922 h 1424419"/>
              <a:gd name="connsiteX12-1169" fmla="*/ 90241 w 1306267"/>
              <a:gd name="connsiteY12-1170" fmla="*/ 1150634 h 1424419"/>
              <a:gd name="connsiteX13-1171" fmla="*/ 48904 w 1306267"/>
              <a:gd name="connsiteY13-1172" fmla="*/ 1124403 h 1424419"/>
              <a:gd name="connsiteX14-1173" fmla="*/ 667 w 1306267"/>
              <a:gd name="connsiteY14-1174" fmla="*/ 999105 h 1424419"/>
              <a:gd name="connsiteX15-1175" fmla="*/ 0 w 1306267"/>
              <a:gd name="connsiteY15-1176" fmla="*/ 972364 h 1424419"/>
              <a:gd name="connsiteX16-1177" fmla="*/ 2496 w 1306267"/>
              <a:gd name="connsiteY16-1178" fmla="*/ 463106 h 1424419"/>
              <a:gd name="connsiteX17-1179" fmla="*/ 2458 w 1306267"/>
              <a:gd name="connsiteY17-1180" fmla="*/ 429563 h 1424419"/>
              <a:gd name="connsiteX18-1181" fmla="*/ 75248 w 1306267"/>
              <a:gd name="connsiteY18-1182" fmla="*/ 303202 h 1424419"/>
              <a:gd name="connsiteX19-1183" fmla="*/ 106293 w 1306267"/>
              <a:gd name="connsiteY19-1184" fmla="*/ 282597 h 1424419"/>
              <a:gd name="connsiteX20-1185" fmla="*/ 541533 w 1306267"/>
              <a:gd name="connsiteY20-1186" fmla="*/ 38110 h 1424419"/>
              <a:gd name="connsiteX21-1187" fmla="*/ 653528 w 1306267"/>
              <a:gd name="connsiteY21-1188" fmla="*/ 0 h 1424419"/>
              <a:gd name="connsiteX0-1189" fmla="*/ 653528 w 1306267"/>
              <a:gd name="connsiteY0-1190" fmla="*/ 0 h 1424419"/>
              <a:gd name="connsiteX1-1191" fmla="*/ 757287 w 1306267"/>
              <a:gd name="connsiteY1-1192" fmla="*/ 32444 h 1424419"/>
              <a:gd name="connsiteX2-1193" fmla="*/ 1206876 w 1306267"/>
              <a:gd name="connsiteY2-1194" fmla="*/ 284945 h 1424419"/>
              <a:gd name="connsiteX3-1195" fmla="*/ 1237706 w 1306267"/>
              <a:gd name="connsiteY3-1196" fmla="*/ 306775 h 1424419"/>
              <a:gd name="connsiteX4-1197" fmla="*/ 1301712 w 1306267"/>
              <a:gd name="connsiteY4-1198" fmla="*/ 442384 h 1424419"/>
              <a:gd name="connsiteX5-1199" fmla="*/ 1303099 w 1306267"/>
              <a:gd name="connsiteY5-1200" fmla="*/ 495558 h 1424419"/>
              <a:gd name="connsiteX6-1201" fmla="*/ 1303099 w 1306267"/>
              <a:gd name="connsiteY6-1202" fmla="*/ 952393 h 1424419"/>
              <a:gd name="connsiteX7-1203" fmla="*/ 1305306 w 1306267"/>
              <a:gd name="connsiteY7-1204" fmla="*/ 990115 h 1424419"/>
              <a:gd name="connsiteX8-1205" fmla="*/ 1255800 w 1306267"/>
              <a:gd name="connsiteY8-1206" fmla="*/ 1142552 h 1424419"/>
              <a:gd name="connsiteX9-1207" fmla="*/ 1172881 w 1306267"/>
              <a:gd name="connsiteY9-1208" fmla="*/ 1179342 h 1424419"/>
              <a:gd name="connsiteX10-1209" fmla="*/ 792288 w 1306267"/>
              <a:gd name="connsiteY10-1210" fmla="*/ 1385653 h 1424419"/>
              <a:gd name="connsiteX11-1211" fmla="*/ 522686 w 1306267"/>
              <a:gd name="connsiteY11-1212" fmla="*/ 1384922 h 1424419"/>
              <a:gd name="connsiteX12-1213" fmla="*/ 90241 w 1306267"/>
              <a:gd name="connsiteY12-1214" fmla="*/ 1150634 h 1424419"/>
              <a:gd name="connsiteX13-1215" fmla="*/ 48904 w 1306267"/>
              <a:gd name="connsiteY13-1216" fmla="*/ 1124403 h 1424419"/>
              <a:gd name="connsiteX14-1217" fmla="*/ 667 w 1306267"/>
              <a:gd name="connsiteY14-1218" fmla="*/ 999105 h 1424419"/>
              <a:gd name="connsiteX15-1219" fmla="*/ 0 w 1306267"/>
              <a:gd name="connsiteY15-1220" fmla="*/ 972364 h 1424419"/>
              <a:gd name="connsiteX16-1221" fmla="*/ 2496 w 1306267"/>
              <a:gd name="connsiteY16-1222" fmla="*/ 463106 h 1424419"/>
              <a:gd name="connsiteX17-1223" fmla="*/ 2458 w 1306267"/>
              <a:gd name="connsiteY17-1224" fmla="*/ 429563 h 1424419"/>
              <a:gd name="connsiteX18-1225" fmla="*/ 75248 w 1306267"/>
              <a:gd name="connsiteY18-1226" fmla="*/ 303202 h 1424419"/>
              <a:gd name="connsiteX19-1227" fmla="*/ 106293 w 1306267"/>
              <a:gd name="connsiteY19-1228" fmla="*/ 282597 h 1424419"/>
              <a:gd name="connsiteX20-1229" fmla="*/ 541533 w 1306267"/>
              <a:gd name="connsiteY20-1230" fmla="*/ 38110 h 1424419"/>
              <a:gd name="connsiteX21-1231" fmla="*/ 653528 w 1306267"/>
              <a:gd name="connsiteY21-1232" fmla="*/ 0 h 1424419"/>
              <a:gd name="connsiteX0-1233" fmla="*/ 653528 w 1306267"/>
              <a:gd name="connsiteY0-1234" fmla="*/ 0 h 1424419"/>
              <a:gd name="connsiteX1-1235" fmla="*/ 757287 w 1306267"/>
              <a:gd name="connsiteY1-1236" fmla="*/ 32444 h 1424419"/>
              <a:gd name="connsiteX2-1237" fmla="*/ 1206876 w 1306267"/>
              <a:gd name="connsiteY2-1238" fmla="*/ 284945 h 1424419"/>
              <a:gd name="connsiteX3-1239" fmla="*/ 1237706 w 1306267"/>
              <a:gd name="connsiteY3-1240" fmla="*/ 306775 h 1424419"/>
              <a:gd name="connsiteX4-1241" fmla="*/ 1301712 w 1306267"/>
              <a:gd name="connsiteY4-1242" fmla="*/ 442384 h 1424419"/>
              <a:gd name="connsiteX5-1243" fmla="*/ 1303099 w 1306267"/>
              <a:gd name="connsiteY5-1244" fmla="*/ 495558 h 1424419"/>
              <a:gd name="connsiteX6-1245" fmla="*/ 1303099 w 1306267"/>
              <a:gd name="connsiteY6-1246" fmla="*/ 952393 h 1424419"/>
              <a:gd name="connsiteX7-1247" fmla="*/ 1305306 w 1306267"/>
              <a:gd name="connsiteY7-1248" fmla="*/ 990115 h 1424419"/>
              <a:gd name="connsiteX8-1249" fmla="*/ 1255800 w 1306267"/>
              <a:gd name="connsiteY8-1250" fmla="*/ 1142552 h 1424419"/>
              <a:gd name="connsiteX9-1251" fmla="*/ 1172881 w 1306267"/>
              <a:gd name="connsiteY9-1252" fmla="*/ 1179342 h 1424419"/>
              <a:gd name="connsiteX10-1253" fmla="*/ 792288 w 1306267"/>
              <a:gd name="connsiteY10-1254" fmla="*/ 1385653 h 1424419"/>
              <a:gd name="connsiteX11-1255" fmla="*/ 522686 w 1306267"/>
              <a:gd name="connsiteY11-1256" fmla="*/ 1384922 h 1424419"/>
              <a:gd name="connsiteX12-1257" fmla="*/ 90241 w 1306267"/>
              <a:gd name="connsiteY12-1258" fmla="*/ 1150634 h 1424419"/>
              <a:gd name="connsiteX13-1259" fmla="*/ 48904 w 1306267"/>
              <a:gd name="connsiteY13-1260" fmla="*/ 1124403 h 1424419"/>
              <a:gd name="connsiteX14-1261" fmla="*/ 667 w 1306267"/>
              <a:gd name="connsiteY14-1262" fmla="*/ 999105 h 1424419"/>
              <a:gd name="connsiteX15-1263" fmla="*/ 0 w 1306267"/>
              <a:gd name="connsiteY15-1264" fmla="*/ 972364 h 1424419"/>
              <a:gd name="connsiteX16-1265" fmla="*/ 2496 w 1306267"/>
              <a:gd name="connsiteY16-1266" fmla="*/ 463106 h 1424419"/>
              <a:gd name="connsiteX17-1267" fmla="*/ 2458 w 1306267"/>
              <a:gd name="connsiteY17-1268" fmla="*/ 429563 h 1424419"/>
              <a:gd name="connsiteX18-1269" fmla="*/ 75248 w 1306267"/>
              <a:gd name="connsiteY18-1270" fmla="*/ 303202 h 1424419"/>
              <a:gd name="connsiteX19-1271" fmla="*/ 106293 w 1306267"/>
              <a:gd name="connsiteY19-1272" fmla="*/ 282597 h 1424419"/>
              <a:gd name="connsiteX20-1273" fmla="*/ 541533 w 1306267"/>
              <a:gd name="connsiteY20-1274" fmla="*/ 38110 h 1424419"/>
              <a:gd name="connsiteX21-1275" fmla="*/ 653528 w 1306267"/>
              <a:gd name="connsiteY21-1276" fmla="*/ 0 h 1424419"/>
              <a:gd name="connsiteX0-1277" fmla="*/ 653528 w 1306267"/>
              <a:gd name="connsiteY0-1278" fmla="*/ 0 h 1424419"/>
              <a:gd name="connsiteX1-1279" fmla="*/ 757287 w 1306267"/>
              <a:gd name="connsiteY1-1280" fmla="*/ 32444 h 1424419"/>
              <a:gd name="connsiteX2-1281" fmla="*/ 1206876 w 1306267"/>
              <a:gd name="connsiteY2-1282" fmla="*/ 284945 h 1424419"/>
              <a:gd name="connsiteX3-1283" fmla="*/ 1237706 w 1306267"/>
              <a:gd name="connsiteY3-1284" fmla="*/ 306775 h 1424419"/>
              <a:gd name="connsiteX4-1285" fmla="*/ 1301712 w 1306267"/>
              <a:gd name="connsiteY4-1286" fmla="*/ 442384 h 1424419"/>
              <a:gd name="connsiteX5-1287" fmla="*/ 1303099 w 1306267"/>
              <a:gd name="connsiteY5-1288" fmla="*/ 495558 h 1424419"/>
              <a:gd name="connsiteX6-1289" fmla="*/ 1303099 w 1306267"/>
              <a:gd name="connsiteY6-1290" fmla="*/ 952393 h 1424419"/>
              <a:gd name="connsiteX7-1291" fmla="*/ 1305306 w 1306267"/>
              <a:gd name="connsiteY7-1292" fmla="*/ 990115 h 1424419"/>
              <a:gd name="connsiteX8-1293" fmla="*/ 1255800 w 1306267"/>
              <a:gd name="connsiteY8-1294" fmla="*/ 1142552 h 1424419"/>
              <a:gd name="connsiteX9-1295" fmla="*/ 1172881 w 1306267"/>
              <a:gd name="connsiteY9-1296" fmla="*/ 1179342 h 1424419"/>
              <a:gd name="connsiteX10-1297" fmla="*/ 792288 w 1306267"/>
              <a:gd name="connsiteY10-1298" fmla="*/ 1385653 h 1424419"/>
              <a:gd name="connsiteX11-1299" fmla="*/ 522686 w 1306267"/>
              <a:gd name="connsiteY11-1300" fmla="*/ 1384922 h 1424419"/>
              <a:gd name="connsiteX12-1301" fmla="*/ 97009 w 1306267"/>
              <a:gd name="connsiteY12-1302" fmla="*/ 1161462 h 1424419"/>
              <a:gd name="connsiteX13-1303" fmla="*/ 48904 w 1306267"/>
              <a:gd name="connsiteY13-1304" fmla="*/ 1124403 h 1424419"/>
              <a:gd name="connsiteX14-1305" fmla="*/ 667 w 1306267"/>
              <a:gd name="connsiteY14-1306" fmla="*/ 999105 h 1424419"/>
              <a:gd name="connsiteX15-1307" fmla="*/ 0 w 1306267"/>
              <a:gd name="connsiteY15-1308" fmla="*/ 972364 h 1424419"/>
              <a:gd name="connsiteX16-1309" fmla="*/ 2496 w 1306267"/>
              <a:gd name="connsiteY16-1310" fmla="*/ 463106 h 1424419"/>
              <a:gd name="connsiteX17-1311" fmla="*/ 2458 w 1306267"/>
              <a:gd name="connsiteY17-1312" fmla="*/ 429563 h 1424419"/>
              <a:gd name="connsiteX18-1313" fmla="*/ 75248 w 1306267"/>
              <a:gd name="connsiteY18-1314" fmla="*/ 303202 h 1424419"/>
              <a:gd name="connsiteX19-1315" fmla="*/ 106293 w 1306267"/>
              <a:gd name="connsiteY19-1316" fmla="*/ 282597 h 1424419"/>
              <a:gd name="connsiteX20-1317" fmla="*/ 541533 w 1306267"/>
              <a:gd name="connsiteY20-1318" fmla="*/ 38110 h 1424419"/>
              <a:gd name="connsiteX21-1319" fmla="*/ 653528 w 1306267"/>
              <a:gd name="connsiteY21-1320" fmla="*/ 0 h 1424419"/>
              <a:gd name="connsiteX0-1321" fmla="*/ 653528 w 1306267"/>
              <a:gd name="connsiteY0-1322" fmla="*/ 0 h 1424419"/>
              <a:gd name="connsiteX1-1323" fmla="*/ 757287 w 1306267"/>
              <a:gd name="connsiteY1-1324" fmla="*/ 32444 h 1424419"/>
              <a:gd name="connsiteX2-1325" fmla="*/ 1206876 w 1306267"/>
              <a:gd name="connsiteY2-1326" fmla="*/ 284945 h 1424419"/>
              <a:gd name="connsiteX3-1327" fmla="*/ 1237706 w 1306267"/>
              <a:gd name="connsiteY3-1328" fmla="*/ 306775 h 1424419"/>
              <a:gd name="connsiteX4-1329" fmla="*/ 1301712 w 1306267"/>
              <a:gd name="connsiteY4-1330" fmla="*/ 442384 h 1424419"/>
              <a:gd name="connsiteX5-1331" fmla="*/ 1303099 w 1306267"/>
              <a:gd name="connsiteY5-1332" fmla="*/ 495558 h 1424419"/>
              <a:gd name="connsiteX6-1333" fmla="*/ 1303099 w 1306267"/>
              <a:gd name="connsiteY6-1334" fmla="*/ 952393 h 1424419"/>
              <a:gd name="connsiteX7-1335" fmla="*/ 1305306 w 1306267"/>
              <a:gd name="connsiteY7-1336" fmla="*/ 990115 h 1424419"/>
              <a:gd name="connsiteX8-1337" fmla="*/ 1255800 w 1306267"/>
              <a:gd name="connsiteY8-1338" fmla="*/ 1142552 h 1424419"/>
              <a:gd name="connsiteX9-1339" fmla="*/ 1172881 w 1306267"/>
              <a:gd name="connsiteY9-1340" fmla="*/ 1179342 h 1424419"/>
              <a:gd name="connsiteX10-1341" fmla="*/ 792288 w 1306267"/>
              <a:gd name="connsiteY10-1342" fmla="*/ 1385653 h 1424419"/>
              <a:gd name="connsiteX11-1343" fmla="*/ 522686 w 1306267"/>
              <a:gd name="connsiteY11-1344" fmla="*/ 1384922 h 1424419"/>
              <a:gd name="connsiteX12-1345" fmla="*/ 97009 w 1306267"/>
              <a:gd name="connsiteY12-1346" fmla="*/ 1161462 h 1424419"/>
              <a:gd name="connsiteX13-1347" fmla="*/ 48904 w 1306267"/>
              <a:gd name="connsiteY13-1348" fmla="*/ 1124403 h 1424419"/>
              <a:gd name="connsiteX14-1349" fmla="*/ 667 w 1306267"/>
              <a:gd name="connsiteY14-1350" fmla="*/ 999105 h 1424419"/>
              <a:gd name="connsiteX15-1351" fmla="*/ 0 w 1306267"/>
              <a:gd name="connsiteY15-1352" fmla="*/ 972364 h 1424419"/>
              <a:gd name="connsiteX16-1353" fmla="*/ 2496 w 1306267"/>
              <a:gd name="connsiteY16-1354" fmla="*/ 463106 h 1424419"/>
              <a:gd name="connsiteX17-1355" fmla="*/ 2458 w 1306267"/>
              <a:gd name="connsiteY17-1356" fmla="*/ 429563 h 1424419"/>
              <a:gd name="connsiteX18-1357" fmla="*/ 75248 w 1306267"/>
              <a:gd name="connsiteY18-1358" fmla="*/ 303202 h 1424419"/>
              <a:gd name="connsiteX19-1359" fmla="*/ 106293 w 1306267"/>
              <a:gd name="connsiteY19-1360" fmla="*/ 282597 h 1424419"/>
              <a:gd name="connsiteX20-1361" fmla="*/ 541533 w 1306267"/>
              <a:gd name="connsiteY20-1362" fmla="*/ 38110 h 1424419"/>
              <a:gd name="connsiteX21-1363" fmla="*/ 653528 w 1306267"/>
              <a:gd name="connsiteY21-1364" fmla="*/ 0 h 1424419"/>
              <a:gd name="connsiteX0-1365" fmla="*/ 653528 w 1306267"/>
              <a:gd name="connsiteY0-1366" fmla="*/ 0 h 1424419"/>
              <a:gd name="connsiteX1-1367" fmla="*/ 757287 w 1306267"/>
              <a:gd name="connsiteY1-1368" fmla="*/ 32444 h 1424419"/>
              <a:gd name="connsiteX2-1369" fmla="*/ 1206876 w 1306267"/>
              <a:gd name="connsiteY2-1370" fmla="*/ 284945 h 1424419"/>
              <a:gd name="connsiteX3-1371" fmla="*/ 1237706 w 1306267"/>
              <a:gd name="connsiteY3-1372" fmla="*/ 306775 h 1424419"/>
              <a:gd name="connsiteX4-1373" fmla="*/ 1301712 w 1306267"/>
              <a:gd name="connsiteY4-1374" fmla="*/ 442384 h 1424419"/>
              <a:gd name="connsiteX5-1375" fmla="*/ 1303099 w 1306267"/>
              <a:gd name="connsiteY5-1376" fmla="*/ 495558 h 1424419"/>
              <a:gd name="connsiteX6-1377" fmla="*/ 1303099 w 1306267"/>
              <a:gd name="connsiteY6-1378" fmla="*/ 952393 h 1424419"/>
              <a:gd name="connsiteX7-1379" fmla="*/ 1305306 w 1306267"/>
              <a:gd name="connsiteY7-1380" fmla="*/ 990115 h 1424419"/>
              <a:gd name="connsiteX8-1381" fmla="*/ 1255800 w 1306267"/>
              <a:gd name="connsiteY8-1382" fmla="*/ 1142552 h 1424419"/>
              <a:gd name="connsiteX9-1383" fmla="*/ 1172881 w 1306267"/>
              <a:gd name="connsiteY9-1384" fmla="*/ 1179342 h 1424419"/>
              <a:gd name="connsiteX10-1385" fmla="*/ 792288 w 1306267"/>
              <a:gd name="connsiteY10-1386" fmla="*/ 1385653 h 1424419"/>
              <a:gd name="connsiteX11-1387" fmla="*/ 522686 w 1306267"/>
              <a:gd name="connsiteY11-1388" fmla="*/ 1384922 h 1424419"/>
              <a:gd name="connsiteX12-1389" fmla="*/ 97009 w 1306267"/>
              <a:gd name="connsiteY12-1390" fmla="*/ 1161462 h 1424419"/>
              <a:gd name="connsiteX13-1391" fmla="*/ 44843 w 1306267"/>
              <a:gd name="connsiteY13-1392" fmla="*/ 1118989 h 1424419"/>
              <a:gd name="connsiteX14-1393" fmla="*/ 667 w 1306267"/>
              <a:gd name="connsiteY14-1394" fmla="*/ 999105 h 1424419"/>
              <a:gd name="connsiteX15-1395" fmla="*/ 0 w 1306267"/>
              <a:gd name="connsiteY15-1396" fmla="*/ 972364 h 1424419"/>
              <a:gd name="connsiteX16-1397" fmla="*/ 2496 w 1306267"/>
              <a:gd name="connsiteY16-1398" fmla="*/ 463106 h 1424419"/>
              <a:gd name="connsiteX17-1399" fmla="*/ 2458 w 1306267"/>
              <a:gd name="connsiteY17-1400" fmla="*/ 429563 h 1424419"/>
              <a:gd name="connsiteX18-1401" fmla="*/ 75248 w 1306267"/>
              <a:gd name="connsiteY18-1402" fmla="*/ 303202 h 1424419"/>
              <a:gd name="connsiteX19-1403" fmla="*/ 106293 w 1306267"/>
              <a:gd name="connsiteY19-1404" fmla="*/ 282597 h 1424419"/>
              <a:gd name="connsiteX20-1405" fmla="*/ 541533 w 1306267"/>
              <a:gd name="connsiteY20-1406" fmla="*/ 38110 h 1424419"/>
              <a:gd name="connsiteX21-1407" fmla="*/ 653528 w 1306267"/>
              <a:gd name="connsiteY21-1408" fmla="*/ 0 h 1424419"/>
              <a:gd name="connsiteX0-1409" fmla="*/ 653528 w 1306267"/>
              <a:gd name="connsiteY0-1410" fmla="*/ 0 h 1424419"/>
              <a:gd name="connsiteX1-1411" fmla="*/ 757287 w 1306267"/>
              <a:gd name="connsiteY1-1412" fmla="*/ 32444 h 1424419"/>
              <a:gd name="connsiteX2-1413" fmla="*/ 1206876 w 1306267"/>
              <a:gd name="connsiteY2-1414" fmla="*/ 284945 h 1424419"/>
              <a:gd name="connsiteX3-1415" fmla="*/ 1237706 w 1306267"/>
              <a:gd name="connsiteY3-1416" fmla="*/ 306775 h 1424419"/>
              <a:gd name="connsiteX4-1417" fmla="*/ 1301712 w 1306267"/>
              <a:gd name="connsiteY4-1418" fmla="*/ 442384 h 1424419"/>
              <a:gd name="connsiteX5-1419" fmla="*/ 1303099 w 1306267"/>
              <a:gd name="connsiteY5-1420" fmla="*/ 495558 h 1424419"/>
              <a:gd name="connsiteX6-1421" fmla="*/ 1303099 w 1306267"/>
              <a:gd name="connsiteY6-1422" fmla="*/ 952393 h 1424419"/>
              <a:gd name="connsiteX7-1423" fmla="*/ 1305306 w 1306267"/>
              <a:gd name="connsiteY7-1424" fmla="*/ 990115 h 1424419"/>
              <a:gd name="connsiteX8-1425" fmla="*/ 1255800 w 1306267"/>
              <a:gd name="connsiteY8-1426" fmla="*/ 1142552 h 1424419"/>
              <a:gd name="connsiteX9-1427" fmla="*/ 1172881 w 1306267"/>
              <a:gd name="connsiteY9-1428" fmla="*/ 1179342 h 1424419"/>
              <a:gd name="connsiteX10-1429" fmla="*/ 792288 w 1306267"/>
              <a:gd name="connsiteY10-1430" fmla="*/ 1385653 h 1424419"/>
              <a:gd name="connsiteX11-1431" fmla="*/ 522686 w 1306267"/>
              <a:gd name="connsiteY11-1432" fmla="*/ 1384922 h 1424419"/>
              <a:gd name="connsiteX12-1433" fmla="*/ 97009 w 1306267"/>
              <a:gd name="connsiteY12-1434" fmla="*/ 1161462 h 1424419"/>
              <a:gd name="connsiteX13-1435" fmla="*/ 44843 w 1306267"/>
              <a:gd name="connsiteY13-1436" fmla="*/ 1118989 h 1424419"/>
              <a:gd name="connsiteX14-1437" fmla="*/ 667 w 1306267"/>
              <a:gd name="connsiteY14-1438" fmla="*/ 999105 h 1424419"/>
              <a:gd name="connsiteX15-1439" fmla="*/ 0 w 1306267"/>
              <a:gd name="connsiteY15-1440" fmla="*/ 972364 h 1424419"/>
              <a:gd name="connsiteX16-1441" fmla="*/ 2496 w 1306267"/>
              <a:gd name="connsiteY16-1442" fmla="*/ 463106 h 1424419"/>
              <a:gd name="connsiteX17-1443" fmla="*/ 2458 w 1306267"/>
              <a:gd name="connsiteY17-1444" fmla="*/ 429563 h 1424419"/>
              <a:gd name="connsiteX18-1445" fmla="*/ 75248 w 1306267"/>
              <a:gd name="connsiteY18-1446" fmla="*/ 303202 h 1424419"/>
              <a:gd name="connsiteX19-1447" fmla="*/ 106293 w 1306267"/>
              <a:gd name="connsiteY19-1448" fmla="*/ 282597 h 1424419"/>
              <a:gd name="connsiteX20-1449" fmla="*/ 541533 w 1306267"/>
              <a:gd name="connsiteY20-1450" fmla="*/ 38110 h 1424419"/>
              <a:gd name="connsiteX21-1451" fmla="*/ 653528 w 1306267"/>
              <a:gd name="connsiteY21-1452" fmla="*/ 0 h 1424419"/>
              <a:gd name="connsiteX0-1453" fmla="*/ 653528 w 1306267"/>
              <a:gd name="connsiteY0-1454" fmla="*/ 0 h 1424419"/>
              <a:gd name="connsiteX1-1455" fmla="*/ 757287 w 1306267"/>
              <a:gd name="connsiteY1-1456" fmla="*/ 32444 h 1424419"/>
              <a:gd name="connsiteX2-1457" fmla="*/ 1206876 w 1306267"/>
              <a:gd name="connsiteY2-1458" fmla="*/ 284945 h 1424419"/>
              <a:gd name="connsiteX3-1459" fmla="*/ 1237706 w 1306267"/>
              <a:gd name="connsiteY3-1460" fmla="*/ 306775 h 1424419"/>
              <a:gd name="connsiteX4-1461" fmla="*/ 1301712 w 1306267"/>
              <a:gd name="connsiteY4-1462" fmla="*/ 442384 h 1424419"/>
              <a:gd name="connsiteX5-1463" fmla="*/ 1303099 w 1306267"/>
              <a:gd name="connsiteY5-1464" fmla="*/ 495558 h 1424419"/>
              <a:gd name="connsiteX6-1465" fmla="*/ 1303099 w 1306267"/>
              <a:gd name="connsiteY6-1466" fmla="*/ 952393 h 1424419"/>
              <a:gd name="connsiteX7-1467" fmla="*/ 1305306 w 1306267"/>
              <a:gd name="connsiteY7-1468" fmla="*/ 990115 h 1424419"/>
              <a:gd name="connsiteX8-1469" fmla="*/ 1255800 w 1306267"/>
              <a:gd name="connsiteY8-1470" fmla="*/ 1142552 h 1424419"/>
              <a:gd name="connsiteX9-1471" fmla="*/ 1172881 w 1306267"/>
              <a:gd name="connsiteY9-1472" fmla="*/ 1179342 h 1424419"/>
              <a:gd name="connsiteX10-1473" fmla="*/ 792288 w 1306267"/>
              <a:gd name="connsiteY10-1474" fmla="*/ 1385653 h 1424419"/>
              <a:gd name="connsiteX11-1475" fmla="*/ 522686 w 1306267"/>
              <a:gd name="connsiteY11-1476" fmla="*/ 1384922 h 1424419"/>
              <a:gd name="connsiteX12-1477" fmla="*/ 97009 w 1306267"/>
              <a:gd name="connsiteY12-1478" fmla="*/ 1161462 h 1424419"/>
              <a:gd name="connsiteX13-1479" fmla="*/ 44843 w 1306267"/>
              <a:gd name="connsiteY13-1480" fmla="*/ 1118989 h 1424419"/>
              <a:gd name="connsiteX14-1481" fmla="*/ 667 w 1306267"/>
              <a:gd name="connsiteY14-1482" fmla="*/ 999105 h 1424419"/>
              <a:gd name="connsiteX15-1483" fmla="*/ 0 w 1306267"/>
              <a:gd name="connsiteY15-1484" fmla="*/ 972364 h 1424419"/>
              <a:gd name="connsiteX16-1485" fmla="*/ 2496 w 1306267"/>
              <a:gd name="connsiteY16-1486" fmla="*/ 463106 h 1424419"/>
              <a:gd name="connsiteX17-1487" fmla="*/ 2458 w 1306267"/>
              <a:gd name="connsiteY17-1488" fmla="*/ 429563 h 1424419"/>
              <a:gd name="connsiteX18-1489" fmla="*/ 75248 w 1306267"/>
              <a:gd name="connsiteY18-1490" fmla="*/ 303202 h 1424419"/>
              <a:gd name="connsiteX19-1491" fmla="*/ 106293 w 1306267"/>
              <a:gd name="connsiteY19-1492" fmla="*/ 282597 h 1424419"/>
              <a:gd name="connsiteX20-1493" fmla="*/ 541533 w 1306267"/>
              <a:gd name="connsiteY20-1494" fmla="*/ 38110 h 1424419"/>
              <a:gd name="connsiteX21-1495" fmla="*/ 653528 w 1306267"/>
              <a:gd name="connsiteY21-1496" fmla="*/ 0 h 1424419"/>
              <a:gd name="connsiteX0-1497" fmla="*/ 653528 w 1306267"/>
              <a:gd name="connsiteY0-1498" fmla="*/ 0 h 1424419"/>
              <a:gd name="connsiteX1-1499" fmla="*/ 757287 w 1306267"/>
              <a:gd name="connsiteY1-1500" fmla="*/ 32444 h 1424419"/>
              <a:gd name="connsiteX2-1501" fmla="*/ 1206876 w 1306267"/>
              <a:gd name="connsiteY2-1502" fmla="*/ 284945 h 1424419"/>
              <a:gd name="connsiteX3-1503" fmla="*/ 1237706 w 1306267"/>
              <a:gd name="connsiteY3-1504" fmla="*/ 306775 h 1424419"/>
              <a:gd name="connsiteX4-1505" fmla="*/ 1301712 w 1306267"/>
              <a:gd name="connsiteY4-1506" fmla="*/ 442384 h 1424419"/>
              <a:gd name="connsiteX5-1507" fmla="*/ 1303099 w 1306267"/>
              <a:gd name="connsiteY5-1508" fmla="*/ 495558 h 1424419"/>
              <a:gd name="connsiteX6-1509" fmla="*/ 1303099 w 1306267"/>
              <a:gd name="connsiteY6-1510" fmla="*/ 952393 h 1424419"/>
              <a:gd name="connsiteX7-1511" fmla="*/ 1305306 w 1306267"/>
              <a:gd name="connsiteY7-1512" fmla="*/ 990115 h 1424419"/>
              <a:gd name="connsiteX8-1513" fmla="*/ 1255800 w 1306267"/>
              <a:gd name="connsiteY8-1514" fmla="*/ 1142552 h 1424419"/>
              <a:gd name="connsiteX9-1515" fmla="*/ 1172881 w 1306267"/>
              <a:gd name="connsiteY9-1516" fmla="*/ 1179342 h 1424419"/>
              <a:gd name="connsiteX10-1517" fmla="*/ 792288 w 1306267"/>
              <a:gd name="connsiteY10-1518" fmla="*/ 1385653 h 1424419"/>
              <a:gd name="connsiteX11-1519" fmla="*/ 522686 w 1306267"/>
              <a:gd name="connsiteY11-1520" fmla="*/ 1384922 h 1424419"/>
              <a:gd name="connsiteX12-1521" fmla="*/ 94302 w 1306267"/>
              <a:gd name="connsiteY12-1522" fmla="*/ 1158755 h 1424419"/>
              <a:gd name="connsiteX13-1523" fmla="*/ 44843 w 1306267"/>
              <a:gd name="connsiteY13-1524" fmla="*/ 1118989 h 1424419"/>
              <a:gd name="connsiteX14-1525" fmla="*/ 667 w 1306267"/>
              <a:gd name="connsiteY14-1526" fmla="*/ 999105 h 1424419"/>
              <a:gd name="connsiteX15-1527" fmla="*/ 0 w 1306267"/>
              <a:gd name="connsiteY15-1528" fmla="*/ 972364 h 1424419"/>
              <a:gd name="connsiteX16-1529" fmla="*/ 2496 w 1306267"/>
              <a:gd name="connsiteY16-1530" fmla="*/ 463106 h 1424419"/>
              <a:gd name="connsiteX17-1531" fmla="*/ 2458 w 1306267"/>
              <a:gd name="connsiteY17-1532" fmla="*/ 429563 h 1424419"/>
              <a:gd name="connsiteX18-1533" fmla="*/ 75248 w 1306267"/>
              <a:gd name="connsiteY18-1534" fmla="*/ 303202 h 1424419"/>
              <a:gd name="connsiteX19-1535" fmla="*/ 106293 w 1306267"/>
              <a:gd name="connsiteY19-1536" fmla="*/ 282597 h 1424419"/>
              <a:gd name="connsiteX20-1537" fmla="*/ 541533 w 1306267"/>
              <a:gd name="connsiteY20-1538" fmla="*/ 38110 h 1424419"/>
              <a:gd name="connsiteX21-1539" fmla="*/ 653528 w 1306267"/>
              <a:gd name="connsiteY21-1540" fmla="*/ 0 h 1424419"/>
              <a:gd name="connsiteX0-1541" fmla="*/ 653528 w 1306267"/>
              <a:gd name="connsiteY0-1542" fmla="*/ 0 h 1424419"/>
              <a:gd name="connsiteX1-1543" fmla="*/ 757287 w 1306267"/>
              <a:gd name="connsiteY1-1544" fmla="*/ 32444 h 1424419"/>
              <a:gd name="connsiteX2-1545" fmla="*/ 1206876 w 1306267"/>
              <a:gd name="connsiteY2-1546" fmla="*/ 284945 h 1424419"/>
              <a:gd name="connsiteX3-1547" fmla="*/ 1237706 w 1306267"/>
              <a:gd name="connsiteY3-1548" fmla="*/ 306775 h 1424419"/>
              <a:gd name="connsiteX4-1549" fmla="*/ 1301712 w 1306267"/>
              <a:gd name="connsiteY4-1550" fmla="*/ 442384 h 1424419"/>
              <a:gd name="connsiteX5-1551" fmla="*/ 1303099 w 1306267"/>
              <a:gd name="connsiteY5-1552" fmla="*/ 495558 h 1424419"/>
              <a:gd name="connsiteX6-1553" fmla="*/ 1303099 w 1306267"/>
              <a:gd name="connsiteY6-1554" fmla="*/ 952393 h 1424419"/>
              <a:gd name="connsiteX7-1555" fmla="*/ 1305306 w 1306267"/>
              <a:gd name="connsiteY7-1556" fmla="*/ 990115 h 1424419"/>
              <a:gd name="connsiteX8-1557" fmla="*/ 1255800 w 1306267"/>
              <a:gd name="connsiteY8-1558" fmla="*/ 1142552 h 1424419"/>
              <a:gd name="connsiteX9-1559" fmla="*/ 1172881 w 1306267"/>
              <a:gd name="connsiteY9-1560" fmla="*/ 1179342 h 1424419"/>
              <a:gd name="connsiteX10-1561" fmla="*/ 792288 w 1306267"/>
              <a:gd name="connsiteY10-1562" fmla="*/ 1385653 h 1424419"/>
              <a:gd name="connsiteX11-1563" fmla="*/ 522686 w 1306267"/>
              <a:gd name="connsiteY11-1564" fmla="*/ 1384922 h 1424419"/>
              <a:gd name="connsiteX12-1565" fmla="*/ 94302 w 1306267"/>
              <a:gd name="connsiteY12-1566" fmla="*/ 1158755 h 1424419"/>
              <a:gd name="connsiteX13-1567" fmla="*/ 39429 w 1306267"/>
              <a:gd name="connsiteY13-1568" fmla="*/ 1117635 h 1424419"/>
              <a:gd name="connsiteX14-1569" fmla="*/ 667 w 1306267"/>
              <a:gd name="connsiteY14-1570" fmla="*/ 999105 h 1424419"/>
              <a:gd name="connsiteX15-1571" fmla="*/ 0 w 1306267"/>
              <a:gd name="connsiteY15-1572" fmla="*/ 972364 h 1424419"/>
              <a:gd name="connsiteX16-1573" fmla="*/ 2496 w 1306267"/>
              <a:gd name="connsiteY16-1574" fmla="*/ 463106 h 1424419"/>
              <a:gd name="connsiteX17-1575" fmla="*/ 2458 w 1306267"/>
              <a:gd name="connsiteY17-1576" fmla="*/ 429563 h 1424419"/>
              <a:gd name="connsiteX18-1577" fmla="*/ 75248 w 1306267"/>
              <a:gd name="connsiteY18-1578" fmla="*/ 303202 h 1424419"/>
              <a:gd name="connsiteX19-1579" fmla="*/ 106293 w 1306267"/>
              <a:gd name="connsiteY19-1580" fmla="*/ 282597 h 1424419"/>
              <a:gd name="connsiteX20-1581" fmla="*/ 541533 w 1306267"/>
              <a:gd name="connsiteY20-1582" fmla="*/ 38110 h 1424419"/>
              <a:gd name="connsiteX21-1583" fmla="*/ 653528 w 1306267"/>
              <a:gd name="connsiteY21-1584" fmla="*/ 0 h 1424419"/>
              <a:gd name="connsiteX0-1585" fmla="*/ 653528 w 1305333"/>
              <a:gd name="connsiteY0-1586" fmla="*/ 0 h 1424419"/>
              <a:gd name="connsiteX1-1587" fmla="*/ 757287 w 1305333"/>
              <a:gd name="connsiteY1-1588" fmla="*/ 32444 h 1424419"/>
              <a:gd name="connsiteX2-1589" fmla="*/ 1206876 w 1305333"/>
              <a:gd name="connsiteY2-1590" fmla="*/ 284945 h 1424419"/>
              <a:gd name="connsiteX3-1591" fmla="*/ 1237706 w 1305333"/>
              <a:gd name="connsiteY3-1592" fmla="*/ 306775 h 1424419"/>
              <a:gd name="connsiteX4-1593" fmla="*/ 1301712 w 1305333"/>
              <a:gd name="connsiteY4-1594" fmla="*/ 442384 h 1424419"/>
              <a:gd name="connsiteX5-1595" fmla="*/ 1303099 w 1305333"/>
              <a:gd name="connsiteY5-1596" fmla="*/ 495558 h 1424419"/>
              <a:gd name="connsiteX6-1597" fmla="*/ 1303099 w 1305333"/>
              <a:gd name="connsiteY6-1598" fmla="*/ 952393 h 1424419"/>
              <a:gd name="connsiteX7-1599" fmla="*/ 1305306 w 1305333"/>
              <a:gd name="connsiteY7-1600" fmla="*/ 990115 h 1424419"/>
              <a:gd name="connsiteX8-1601" fmla="*/ 1227376 w 1305333"/>
              <a:gd name="connsiteY8-1602" fmla="*/ 1152027 h 1424419"/>
              <a:gd name="connsiteX9-1603" fmla="*/ 1172881 w 1305333"/>
              <a:gd name="connsiteY9-1604" fmla="*/ 1179342 h 1424419"/>
              <a:gd name="connsiteX10-1605" fmla="*/ 792288 w 1305333"/>
              <a:gd name="connsiteY10-1606" fmla="*/ 1385653 h 1424419"/>
              <a:gd name="connsiteX11-1607" fmla="*/ 522686 w 1305333"/>
              <a:gd name="connsiteY11-1608" fmla="*/ 1384922 h 1424419"/>
              <a:gd name="connsiteX12-1609" fmla="*/ 94302 w 1305333"/>
              <a:gd name="connsiteY12-1610" fmla="*/ 1158755 h 1424419"/>
              <a:gd name="connsiteX13-1611" fmla="*/ 39429 w 1305333"/>
              <a:gd name="connsiteY13-1612" fmla="*/ 1117635 h 1424419"/>
              <a:gd name="connsiteX14-1613" fmla="*/ 667 w 1305333"/>
              <a:gd name="connsiteY14-1614" fmla="*/ 999105 h 1424419"/>
              <a:gd name="connsiteX15-1615" fmla="*/ 0 w 1305333"/>
              <a:gd name="connsiteY15-1616" fmla="*/ 972364 h 1424419"/>
              <a:gd name="connsiteX16-1617" fmla="*/ 2496 w 1305333"/>
              <a:gd name="connsiteY16-1618" fmla="*/ 463106 h 1424419"/>
              <a:gd name="connsiteX17-1619" fmla="*/ 2458 w 1305333"/>
              <a:gd name="connsiteY17-1620" fmla="*/ 429563 h 1424419"/>
              <a:gd name="connsiteX18-1621" fmla="*/ 75248 w 1305333"/>
              <a:gd name="connsiteY18-1622" fmla="*/ 303202 h 1424419"/>
              <a:gd name="connsiteX19-1623" fmla="*/ 106293 w 1305333"/>
              <a:gd name="connsiteY19-1624" fmla="*/ 282597 h 1424419"/>
              <a:gd name="connsiteX20-1625" fmla="*/ 541533 w 1305333"/>
              <a:gd name="connsiteY20-1626" fmla="*/ 38110 h 1424419"/>
              <a:gd name="connsiteX21-1627" fmla="*/ 653528 w 1305333"/>
              <a:gd name="connsiteY21-1628" fmla="*/ 0 h 1424419"/>
              <a:gd name="connsiteX0-1629" fmla="*/ 653528 w 1305333"/>
              <a:gd name="connsiteY0-1630" fmla="*/ 0 h 1424419"/>
              <a:gd name="connsiteX1-1631" fmla="*/ 757287 w 1305333"/>
              <a:gd name="connsiteY1-1632" fmla="*/ 32444 h 1424419"/>
              <a:gd name="connsiteX2-1633" fmla="*/ 1206876 w 1305333"/>
              <a:gd name="connsiteY2-1634" fmla="*/ 284945 h 1424419"/>
              <a:gd name="connsiteX3-1635" fmla="*/ 1237706 w 1305333"/>
              <a:gd name="connsiteY3-1636" fmla="*/ 306775 h 1424419"/>
              <a:gd name="connsiteX4-1637" fmla="*/ 1301712 w 1305333"/>
              <a:gd name="connsiteY4-1638" fmla="*/ 442384 h 1424419"/>
              <a:gd name="connsiteX5-1639" fmla="*/ 1303099 w 1305333"/>
              <a:gd name="connsiteY5-1640" fmla="*/ 495558 h 1424419"/>
              <a:gd name="connsiteX6-1641" fmla="*/ 1303099 w 1305333"/>
              <a:gd name="connsiteY6-1642" fmla="*/ 952393 h 1424419"/>
              <a:gd name="connsiteX7-1643" fmla="*/ 1302599 w 1305333"/>
              <a:gd name="connsiteY7-1644" fmla="*/ 1003650 h 1424419"/>
              <a:gd name="connsiteX8-1645" fmla="*/ 1227376 w 1305333"/>
              <a:gd name="connsiteY8-1646" fmla="*/ 1152027 h 1424419"/>
              <a:gd name="connsiteX9-1647" fmla="*/ 1172881 w 1305333"/>
              <a:gd name="connsiteY9-1648" fmla="*/ 1179342 h 1424419"/>
              <a:gd name="connsiteX10-1649" fmla="*/ 792288 w 1305333"/>
              <a:gd name="connsiteY10-1650" fmla="*/ 1385653 h 1424419"/>
              <a:gd name="connsiteX11-1651" fmla="*/ 522686 w 1305333"/>
              <a:gd name="connsiteY11-1652" fmla="*/ 1384922 h 1424419"/>
              <a:gd name="connsiteX12-1653" fmla="*/ 94302 w 1305333"/>
              <a:gd name="connsiteY12-1654" fmla="*/ 1158755 h 1424419"/>
              <a:gd name="connsiteX13-1655" fmla="*/ 39429 w 1305333"/>
              <a:gd name="connsiteY13-1656" fmla="*/ 1117635 h 1424419"/>
              <a:gd name="connsiteX14-1657" fmla="*/ 667 w 1305333"/>
              <a:gd name="connsiteY14-1658" fmla="*/ 999105 h 1424419"/>
              <a:gd name="connsiteX15-1659" fmla="*/ 0 w 1305333"/>
              <a:gd name="connsiteY15-1660" fmla="*/ 972364 h 1424419"/>
              <a:gd name="connsiteX16-1661" fmla="*/ 2496 w 1305333"/>
              <a:gd name="connsiteY16-1662" fmla="*/ 463106 h 1424419"/>
              <a:gd name="connsiteX17-1663" fmla="*/ 2458 w 1305333"/>
              <a:gd name="connsiteY17-1664" fmla="*/ 429563 h 1424419"/>
              <a:gd name="connsiteX18-1665" fmla="*/ 75248 w 1305333"/>
              <a:gd name="connsiteY18-1666" fmla="*/ 303202 h 1424419"/>
              <a:gd name="connsiteX19-1667" fmla="*/ 106293 w 1305333"/>
              <a:gd name="connsiteY19-1668" fmla="*/ 282597 h 1424419"/>
              <a:gd name="connsiteX20-1669" fmla="*/ 541533 w 1305333"/>
              <a:gd name="connsiteY20-1670" fmla="*/ 38110 h 1424419"/>
              <a:gd name="connsiteX21-1671" fmla="*/ 653528 w 1305333"/>
              <a:gd name="connsiteY21-1672" fmla="*/ 0 h 1424419"/>
              <a:gd name="connsiteX0-1673" fmla="*/ 653528 w 1305080"/>
              <a:gd name="connsiteY0-1674" fmla="*/ 0 h 1424419"/>
              <a:gd name="connsiteX1-1675" fmla="*/ 757287 w 1305080"/>
              <a:gd name="connsiteY1-1676" fmla="*/ 32444 h 1424419"/>
              <a:gd name="connsiteX2-1677" fmla="*/ 1206876 w 1305080"/>
              <a:gd name="connsiteY2-1678" fmla="*/ 284945 h 1424419"/>
              <a:gd name="connsiteX3-1679" fmla="*/ 1237706 w 1305080"/>
              <a:gd name="connsiteY3-1680" fmla="*/ 306775 h 1424419"/>
              <a:gd name="connsiteX4-1681" fmla="*/ 1301712 w 1305080"/>
              <a:gd name="connsiteY4-1682" fmla="*/ 442384 h 1424419"/>
              <a:gd name="connsiteX5-1683" fmla="*/ 1303099 w 1305080"/>
              <a:gd name="connsiteY5-1684" fmla="*/ 495558 h 1424419"/>
              <a:gd name="connsiteX6-1685" fmla="*/ 1301746 w 1305080"/>
              <a:gd name="connsiteY6-1686" fmla="*/ 953747 h 1424419"/>
              <a:gd name="connsiteX7-1687" fmla="*/ 1302599 w 1305080"/>
              <a:gd name="connsiteY7-1688" fmla="*/ 1003650 h 1424419"/>
              <a:gd name="connsiteX8-1689" fmla="*/ 1227376 w 1305080"/>
              <a:gd name="connsiteY8-1690" fmla="*/ 1152027 h 1424419"/>
              <a:gd name="connsiteX9-1691" fmla="*/ 1172881 w 1305080"/>
              <a:gd name="connsiteY9-1692" fmla="*/ 1179342 h 1424419"/>
              <a:gd name="connsiteX10-1693" fmla="*/ 792288 w 1305080"/>
              <a:gd name="connsiteY10-1694" fmla="*/ 1385653 h 1424419"/>
              <a:gd name="connsiteX11-1695" fmla="*/ 522686 w 1305080"/>
              <a:gd name="connsiteY11-1696" fmla="*/ 1384922 h 1424419"/>
              <a:gd name="connsiteX12-1697" fmla="*/ 94302 w 1305080"/>
              <a:gd name="connsiteY12-1698" fmla="*/ 1158755 h 1424419"/>
              <a:gd name="connsiteX13-1699" fmla="*/ 39429 w 1305080"/>
              <a:gd name="connsiteY13-1700" fmla="*/ 1117635 h 1424419"/>
              <a:gd name="connsiteX14-1701" fmla="*/ 667 w 1305080"/>
              <a:gd name="connsiteY14-1702" fmla="*/ 999105 h 1424419"/>
              <a:gd name="connsiteX15-1703" fmla="*/ 0 w 1305080"/>
              <a:gd name="connsiteY15-1704" fmla="*/ 972364 h 1424419"/>
              <a:gd name="connsiteX16-1705" fmla="*/ 2496 w 1305080"/>
              <a:gd name="connsiteY16-1706" fmla="*/ 463106 h 1424419"/>
              <a:gd name="connsiteX17-1707" fmla="*/ 2458 w 1305080"/>
              <a:gd name="connsiteY17-1708" fmla="*/ 429563 h 1424419"/>
              <a:gd name="connsiteX18-1709" fmla="*/ 75248 w 1305080"/>
              <a:gd name="connsiteY18-1710" fmla="*/ 303202 h 1424419"/>
              <a:gd name="connsiteX19-1711" fmla="*/ 106293 w 1305080"/>
              <a:gd name="connsiteY19-1712" fmla="*/ 282597 h 1424419"/>
              <a:gd name="connsiteX20-1713" fmla="*/ 541533 w 1305080"/>
              <a:gd name="connsiteY20-1714" fmla="*/ 38110 h 1424419"/>
              <a:gd name="connsiteX21-1715" fmla="*/ 653528 w 1305080"/>
              <a:gd name="connsiteY21-1716" fmla="*/ 0 h 1424419"/>
              <a:gd name="connsiteX0-1717" fmla="*/ 653528 w 1305299"/>
              <a:gd name="connsiteY0-1718" fmla="*/ 0 h 1424419"/>
              <a:gd name="connsiteX1-1719" fmla="*/ 757287 w 1305299"/>
              <a:gd name="connsiteY1-1720" fmla="*/ 32444 h 1424419"/>
              <a:gd name="connsiteX2-1721" fmla="*/ 1206876 w 1305299"/>
              <a:gd name="connsiteY2-1722" fmla="*/ 284945 h 1424419"/>
              <a:gd name="connsiteX3-1723" fmla="*/ 1237706 w 1305299"/>
              <a:gd name="connsiteY3-1724" fmla="*/ 306775 h 1424419"/>
              <a:gd name="connsiteX4-1725" fmla="*/ 1301712 w 1305299"/>
              <a:gd name="connsiteY4-1726" fmla="*/ 442384 h 1424419"/>
              <a:gd name="connsiteX5-1727" fmla="*/ 1303099 w 1305299"/>
              <a:gd name="connsiteY5-1728" fmla="*/ 495558 h 1424419"/>
              <a:gd name="connsiteX6-1729" fmla="*/ 1301746 w 1305299"/>
              <a:gd name="connsiteY6-1730" fmla="*/ 953747 h 1424419"/>
              <a:gd name="connsiteX7-1731" fmla="*/ 1302599 w 1305299"/>
              <a:gd name="connsiteY7-1732" fmla="*/ 1003650 h 1424419"/>
              <a:gd name="connsiteX8-1733" fmla="*/ 1227376 w 1305299"/>
              <a:gd name="connsiteY8-1734" fmla="*/ 1152027 h 1424419"/>
              <a:gd name="connsiteX9-1735" fmla="*/ 1172881 w 1305299"/>
              <a:gd name="connsiteY9-1736" fmla="*/ 1179342 h 1424419"/>
              <a:gd name="connsiteX10-1737" fmla="*/ 792288 w 1305299"/>
              <a:gd name="connsiteY10-1738" fmla="*/ 1385653 h 1424419"/>
              <a:gd name="connsiteX11-1739" fmla="*/ 522686 w 1305299"/>
              <a:gd name="connsiteY11-1740" fmla="*/ 1384922 h 1424419"/>
              <a:gd name="connsiteX12-1741" fmla="*/ 94302 w 1305299"/>
              <a:gd name="connsiteY12-1742" fmla="*/ 1158755 h 1424419"/>
              <a:gd name="connsiteX13-1743" fmla="*/ 39429 w 1305299"/>
              <a:gd name="connsiteY13-1744" fmla="*/ 1117635 h 1424419"/>
              <a:gd name="connsiteX14-1745" fmla="*/ 667 w 1305299"/>
              <a:gd name="connsiteY14-1746" fmla="*/ 999105 h 1424419"/>
              <a:gd name="connsiteX15-1747" fmla="*/ 0 w 1305299"/>
              <a:gd name="connsiteY15-1748" fmla="*/ 972364 h 1424419"/>
              <a:gd name="connsiteX16-1749" fmla="*/ 2496 w 1305299"/>
              <a:gd name="connsiteY16-1750" fmla="*/ 463106 h 1424419"/>
              <a:gd name="connsiteX17-1751" fmla="*/ 2458 w 1305299"/>
              <a:gd name="connsiteY17-1752" fmla="*/ 429563 h 1424419"/>
              <a:gd name="connsiteX18-1753" fmla="*/ 75248 w 1305299"/>
              <a:gd name="connsiteY18-1754" fmla="*/ 303202 h 1424419"/>
              <a:gd name="connsiteX19-1755" fmla="*/ 106293 w 1305299"/>
              <a:gd name="connsiteY19-1756" fmla="*/ 282597 h 1424419"/>
              <a:gd name="connsiteX20-1757" fmla="*/ 541533 w 1305299"/>
              <a:gd name="connsiteY20-1758" fmla="*/ 38110 h 1424419"/>
              <a:gd name="connsiteX21-1759" fmla="*/ 653528 w 1305299"/>
              <a:gd name="connsiteY21-1760" fmla="*/ 0 h 1424419"/>
              <a:gd name="connsiteX0-1761" fmla="*/ 653528 w 1306646"/>
              <a:gd name="connsiteY0-1762" fmla="*/ 0 h 1424419"/>
              <a:gd name="connsiteX1-1763" fmla="*/ 757287 w 1306646"/>
              <a:gd name="connsiteY1-1764" fmla="*/ 32444 h 1424419"/>
              <a:gd name="connsiteX2-1765" fmla="*/ 1206876 w 1306646"/>
              <a:gd name="connsiteY2-1766" fmla="*/ 284945 h 1424419"/>
              <a:gd name="connsiteX3-1767" fmla="*/ 1237706 w 1306646"/>
              <a:gd name="connsiteY3-1768" fmla="*/ 306775 h 1424419"/>
              <a:gd name="connsiteX4-1769" fmla="*/ 1301712 w 1306646"/>
              <a:gd name="connsiteY4-1770" fmla="*/ 442384 h 1424419"/>
              <a:gd name="connsiteX5-1771" fmla="*/ 1303099 w 1306646"/>
              <a:gd name="connsiteY5-1772" fmla="*/ 495558 h 1424419"/>
              <a:gd name="connsiteX6-1773" fmla="*/ 1301746 w 1306646"/>
              <a:gd name="connsiteY6-1774" fmla="*/ 953747 h 1424419"/>
              <a:gd name="connsiteX7-1775" fmla="*/ 1302599 w 1306646"/>
              <a:gd name="connsiteY7-1776" fmla="*/ 1003650 h 1424419"/>
              <a:gd name="connsiteX8-1777" fmla="*/ 1227376 w 1306646"/>
              <a:gd name="connsiteY8-1778" fmla="*/ 1152027 h 1424419"/>
              <a:gd name="connsiteX9-1779" fmla="*/ 1172881 w 1306646"/>
              <a:gd name="connsiteY9-1780" fmla="*/ 1179342 h 1424419"/>
              <a:gd name="connsiteX10-1781" fmla="*/ 792288 w 1306646"/>
              <a:gd name="connsiteY10-1782" fmla="*/ 1385653 h 1424419"/>
              <a:gd name="connsiteX11-1783" fmla="*/ 522686 w 1306646"/>
              <a:gd name="connsiteY11-1784" fmla="*/ 1384922 h 1424419"/>
              <a:gd name="connsiteX12-1785" fmla="*/ 94302 w 1306646"/>
              <a:gd name="connsiteY12-1786" fmla="*/ 1158755 h 1424419"/>
              <a:gd name="connsiteX13-1787" fmla="*/ 39429 w 1306646"/>
              <a:gd name="connsiteY13-1788" fmla="*/ 1117635 h 1424419"/>
              <a:gd name="connsiteX14-1789" fmla="*/ 667 w 1306646"/>
              <a:gd name="connsiteY14-1790" fmla="*/ 999105 h 1424419"/>
              <a:gd name="connsiteX15-1791" fmla="*/ 0 w 1306646"/>
              <a:gd name="connsiteY15-1792" fmla="*/ 972364 h 1424419"/>
              <a:gd name="connsiteX16-1793" fmla="*/ 2496 w 1306646"/>
              <a:gd name="connsiteY16-1794" fmla="*/ 463106 h 1424419"/>
              <a:gd name="connsiteX17-1795" fmla="*/ 2458 w 1306646"/>
              <a:gd name="connsiteY17-1796" fmla="*/ 429563 h 1424419"/>
              <a:gd name="connsiteX18-1797" fmla="*/ 75248 w 1306646"/>
              <a:gd name="connsiteY18-1798" fmla="*/ 303202 h 1424419"/>
              <a:gd name="connsiteX19-1799" fmla="*/ 106293 w 1306646"/>
              <a:gd name="connsiteY19-1800" fmla="*/ 282597 h 1424419"/>
              <a:gd name="connsiteX20-1801" fmla="*/ 541533 w 1306646"/>
              <a:gd name="connsiteY20-1802" fmla="*/ 38110 h 1424419"/>
              <a:gd name="connsiteX21-1803" fmla="*/ 653528 w 1306646"/>
              <a:gd name="connsiteY21-1804" fmla="*/ 0 h 1424419"/>
              <a:gd name="connsiteX0-1805" fmla="*/ 653528 w 1305299"/>
              <a:gd name="connsiteY0-1806" fmla="*/ 0 h 1424419"/>
              <a:gd name="connsiteX1-1807" fmla="*/ 757287 w 1305299"/>
              <a:gd name="connsiteY1-1808" fmla="*/ 32444 h 1424419"/>
              <a:gd name="connsiteX2-1809" fmla="*/ 1206876 w 1305299"/>
              <a:gd name="connsiteY2-1810" fmla="*/ 284945 h 1424419"/>
              <a:gd name="connsiteX3-1811" fmla="*/ 1237706 w 1305299"/>
              <a:gd name="connsiteY3-1812" fmla="*/ 306775 h 1424419"/>
              <a:gd name="connsiteX4-1813" fmla="*/ 1301712 w 1305299"/>
              <a:gd name="connsiteY4-1814" fmla="*/ 442384 h 1424419"/>
              <a:gd name="connsiteX5-1815" fmla="*/ 1303099 w 1305299"/>
              <a:gd name="connsiteY5-1816" fmla="*/ 495558 h 1424419"/>
              <a:gd name="connsiteX6-1817" fmla="*/ 1301746 w 1305299"/>
              <a:gd name="connsiteY6-1818" fmla="*/ 953747 h 1424419"/>
              <a:gd name="connsiteX7-1819" fmla="*/ 1302599 w 1305299"/>
              <a:gd name="connsiteY7-1820" fmla="*/ 1003650 h 1424419"/>
              <a:gd name="connsiteX8-1821" fmla="*/ 1227376 w 1305299"/>
              <a:gd name="connsiteY8-1822" fmla="*/ 1152027 h 1424419"/>
              <a:gd name="connsiteX9-1823" fmla="*/ 1172881 w 1305299"/>
              <a:gd name="connsiteY9-1824" fmla="*/ 1179342 h 1424419"/>
              <a:gd name="connsiteX10-1825" fmla="*/ 792288 w 1305299"/>
              <a:gd name="connsiteY10-1826" fmla="*/ 1385653 h 1424419"/>
              <a:gd name="connsiteX11-1827" fmla="*/ 522686 w 1305299"/>
              <a:gd name="connsiteY11-1828" fmla="*/ 1384922 h 1424419"/>
              <a:gd name="connsiteX12-1829" fmla="*/ 94302 w 1305299"/>
              <a:gd name="connsiteY12-1830" fmla="*/ 1158755 h 1424419"/>
              <a:gd name="connsiteX13-1831" fmla="*/ 39429 w 1305299"/>
              <a:gd name="connsiteY13-1832" fmla="*/ 1117635 h 1424419"/>
              <a:gd name="connsiteX14-1833" fmla="*/ 667 w 1305299"/>
              <a:gd name="connsiteY14-1834" fmla="*/ 999105 h 1424419"/>
              <a:gd name="connsiteX15-1835" fmla="*/ 0 w 1305299"/>
              <a:gd name="connsiteY15-1836" fmla="*/ 972364 h 1424419"/>
              <a:gd name="connsiteX16-1837" fmla="*/ 2496 w 1305299"/>
              <a:gd name="connsiteY16-1838" fmla="*/ 463106 h 1424419"/>
              <a:gd name="connsiteX17-1839" fmla="*/ 2458 w 1305299"/>
              <a:gd name="connsiteY17-1840" fmla="*/ 429563 h 1424419"/>
              <a:gd name="connsiteX18-1841" fmla="*/ 75248 w 1305299"/>
              <a:gd name="connsiteY18-1842" fmla="*/ 303202 h 1424419"/>
              <a:gd name="connsiteX19-1843" fmla="*/ 106293 w 1305299"/>
              <a:gd name="connsiteY19-1844" fmla="*/ 282597 h 1424419"/>
              <a:gd name="connsiteX20-1845" fmla="*/ 541533 w 1305299"/>
              <a:gd name="connsiteY20-1846" fmla="*/ 38110 h 1424419"/>
              <a:gd name="connsiteX21-1847" fmla="*/ 653528 w 1305299"/>
              <a:gd name="connsiteY21-1848" fmla="*/ 0 h 1424419"/>
              <a:gd name="connsiteX0-1849" fmla="*/ 653528 w 1304127"/>
              <a:gd name="connsiteY0-1850" fmla="*/ 0 h 1424419"/>
              <a:gd name="connsiteX1-1851" fmla="*/ 757287 w 1304127"/>
              <a:gd name="connsiteY1-1852" fmla="*/ 32444 h 1424419"/>
              <a:gd name="connsiteX2-1853" fmla="*/ 1206876 w 1304127"/>
              <a:gd name="connsiteY2-1854" fmla="*/ 284945 h 1424419"/>
              <a:gd name="connsiteX3-1855" fmla="*/ 1237706 w 1304127"/>
              <a:gd name="connsiteY3-1856" fmla="*/ 306775 h 1424419"/>
              <a:gd name="connsiteX4-1857" fmla="*/ 1301712 w 1304127"/>
              <a:gd name="connsiteY4-1858" fmla="*/ 442384 h 1424419"/>
              <a:gd name="connsiteX5-1859" fmla="*/ 1303099 w 1304127"/>
              <a:gd name="connsiteY5-1860" fmla="*/ 495558 h 1424419"/>
              <a:gd name="connsiteX6-1861" fmla="*/ 1301746 w 1304127"/>
              <a:gd name="connsiteY6-1862" fmla="*/ 953747 h 1424419"/>
              <a:gd name="connsiteX7-1863" fmla="*/ 1302599 w 1304127"/>
              <a:gd name="connsiteY7-1864" fmla="*/ 1003650 h 1424419"/>
              <a:gd name="connsiteX8-1865" fmla="*/ 1227376 w 1304127"/>
              <a:gd name="connsiteY8-1866" fmla="*/ 1152027 h 1424419"/>
              <a:gd name="connsiteX9-1867" fmla="*/ 1172881 w 1304127"/>
              <a:gd name="connsiteY9-1868" fmla="*/ 1179342 h 1424419"/>
              <a:gd name="connsiteX10-1869" fmla="*/ 792288 w 1304127"/>
              <a:gd name="connsiteY10-1870" fmla="*/ 1385653 h 1424419"/>
              <a:gd name="connsiteX11-1871" fmla="*/ 522686 w 1304127"/>
              <a:gd name="connsiteY11-1872" fmla="*/ 1384922 h 1424419"/>
              <a:gd name="connsiteX12-1873" fmla="*/ 94302 w 1304127"/>
              <a:gd name="connsiteY12-1874" fmla="*/ 1158755 h 1424419"/>
              <a:gd name="connsiteX13-1875" fmla="*/ 39429 w 1304127"/>
              <a:gd name="connsiteY13-1876" fmla="*/ 1117635 h 1424419"/>
              <a:gd name="connsiteX14-1877" fmla="*/ 667 w 1304127"/>
              <a:gd name="connsiteY14-1878" fmla="*/ 999105 h 1424419"/>
              <a:gd name="connsiteX15-1879" fmla="*/ 0 w 1304127"/>
              <a:gd name="connsiteY15-1880" fmla="*/ 972364 h 1424419"/>
              <a:gd name="connsiteX16-1881" fmla="*/ 2496 w 1304127"/>
              <a:gd name="connsiteY16-1882" fmla="*/ 463106 h 1424419"/>
              <a:gd name="connsiteX17-1883" fmla="*/ 2458 w 1304127"/>
              <a:gd name="connsiteY17-1884" fmla="*/ 429563 h 1424419"/>
              <a:gd name="connsiteX18-1885" fmla="*/ 75248 w 1304127"/>
              <a:gd name="connsiteY18-1886" fmla="*/ 303202 h 1424419"/>
              <a:gd name="connsiteX19-1887" fmla="*/ 106293 w 1304127"/>
              <a:gd name="connsiteY19-1888" fmla="*/ 282597 h 1424419"/>
              <a:gd name="connsiteX20-1889" fmla="*/ 541533 w 1304127"/>
              <a:gd name="connsiteY20-1890" fmla="*/ 38110 h 1424419"/>
              <a:gd name="connsiteX21-1891" fmla="*/ 653528 w 1304127"/>
              <a:gd name="connsiteY21-1892" fmla="*/ 0 h 1424419"/>
              <a:gd name="connsiteX0-1893" fmla="*/ 653528 w 1306101"/>
              <a:gd name="connsiteY0-1894" fmla="*/ 0 h 1424419"/>
              <a:gd name="connsiteX1-1895" fmla="*/ 757287 w 1306101"/>
              <a:gd name="connsiteY1-1896" fmla="*/ 32444 h 1424419"/>
              <a:gd name="connsiteX2-1897" fmla="*/ 1206876 w 1306101"/>
              <a:gd name="connsiteY2-1898" fmla="*/ 284945 h 1424419"/>
              <a:gd name="connsiteX3-1899" fmla="*/ 1237706 w 1306101"/>
              <a:gd name="connsiteY3-1900" fmla="*/ 306775 h 1424419"/>
              <a:gd name="connsiteX4-1901" fmla="*/ 1305773 w 1306101"/>
              <a:gd name="connsiteY4-1902" fmla="*/ 442384 h 1424419"/>
              <a:gd name="connsiteX5-1903" fmla="*/ 1303099 w 1306101"/>
              <a:gd name="connsiteY5-1904" fmla="*/ 495558 h 1424419"/>
              <a:gd name="connsiteX6-1905" fmla="*/ 1301746 w 1306101"/>
              <a:gd name="connsiteY6-1906" fmla="*/ 953747 h 1424419"/>
              <a:gd name="connsiteX7-1907" fmla="*/ 1302599 w 1306101"/>
              <a:gd name="connsiteY7-1908" fmla="*/ 1003650 h 1424419"/>
              <a:gd name="connsiteX8-1909" fmla="*/ 1227376 w 1306101"/>
              <a:gd name="connsiteY8-1910" fmla="*/ 1152027 h 1424419"/>
              <a:gd name="connsiteX9-1911" fmla="*/ 1172881 w 1306101"/>
              <a:gd name="connsiteY9-1912" fmla="*/ 1179342 h 1424419"/>
              <a:gd name="connsiteX10-1913" fmla="*/ 792288 w 1306101"/>
              <a:gd name="connsiteY10-1914" fmla="*/ 1385653 h 1424419"/>
              <a:gd name="connsiteX11-1915" fmla="*/ 522686 w 1306101"/>
              <a:gd name="connsiteY11-1916" fmla="*/ 1384922 h 1424419"/>
              <a:gd name="connsiteX12-1917" fmla="*/ 94302 w 1306101"/>
              <a:gd name="connsiteY12-1918" fmla="*/ 1158755 h 1424419"/>
              <a:gd name="connsiteX13-1919" fmla="*/ 39429 w 1306101"/>
              <a:gd name="connsiteY13-1920" fmla="*/ 1117635 h 1424419"/>
              <a:gd name="connsiteX14-1921" fmla="*/ 667 w 1306101"/>
              <a:gd name="connsiteY14-1922" fmla="*/ 999105 h 1424419"/>
              <a:gd name="connsiteX15-1923" fmla="*/ 0 w 1306101"/>
              <a:gd name="connsiteY15-1924" fmla="*/ 972364 h 1424419"/>
              <a:gd name="connsiteX16-1925" fmla="*/ 2496 w 1306101"/>
              <a:gd name="connsiteY16-1926" fmla="*/ 463106 h 1424419"/>
              <a:gd name="connsiteX17-1927" fmla="*/ 2458 w 1306101"/>
              <a:gd name="connsiteY17-1928" fmla="*/ 429563 h 1424419"/>
              <a:gd name="connsiteX18-1929" fmla="*/ 75248 w 1306101"/>
              <a:gd name="connsiteY18-1930" fmla="*/ 303202 h 1424419"/>
              <a:gd name="connsiteX19-1931" fmla="*/ 106293 w 1306101"/>
              <a:gd name="connsiteY19-1932" fmla="*/ 282597 h 1424419"/>
              <a:gd name="connsiteX20-1933" fmla="*/ 541533 w 1306101"/>
              <a:gd name="connsiteY20-1934" fmla="*/ 38110 h 1424419"/>
              <a:gd name="connsiteX21-1935" fmla="*/ 653528 w 1306101"/>
              <a:gd name="connsiteY21-1936" fmla="*/ 0 h 1424419"/>
              <a:gd name="connsiteX0-1937" fmla="*/ 653528 w 1304819"/>
              <a:gd name="connsiteY0-1938" fmla="*/ 0 h 1424419"/>
              <a:gd name="connsiteX1-1939" fmla="*/ 757287 w 1304819"/>
              <a:gd name="connsiteY1-1940" fmla="*/ 32444 h 1424419"/>
              <a:gd name="connsiteX2-1941" fmla="*/ 1206876 w 1304819"/>
              <a:gd name="connsiteY2-1942" fmla="*/ 284945 h 1424419"/>
              <a:gd name="connsiteX3-1943" fmla="*/ 1237706 w 1304819"/>
              <a:gd name="connsiteY3-1944" fmla="*/ 306775 h 1424419"/>
              <a:gd name="connsiteX4-1945" fmla="*/ 1304420 w 1304819"/>
              <a:gd name="connsiteY4-1946" fmla="*/ 434263 h 1424419"/>
              <a:gd name="connsiteX5-1947" fmla="*/ 1303099 w 1304819"/>
              <a:gd name="connsiteY5-1948" fmla="*/ 495558 h 1424419"/>
              <a:gd name="connsiteX6-1949" fmla="*/ 1301746 w 1304819"/>
              <a:gd name="connsiteY6-1950" fmla="*/ 953747 h 1424419"/>
              <a:gd name="connsiteX7-1951" fmla="*/ 1302599 w 1304819"/>
              <a:gd name="connsiteY7-1952" fmla="*/ 1003650 h 1424419"/>
              <a:gd name="connsiteX8-1953" fmla="*/ 1227376 w 1304819"/>
              <a:gd name="connsiteY8-1954" fmla="*/ 1152027 h 1424419"/>
              <a:gd name="connsiteX9-1955" fmla="*/ 1172881 w 1304819"/>
              <a:gd name="connsiteY9-1956" fmla="*/ 1179342 h 1424419"/>
              <a:gd name="connsiteX10-1957" fmla="*/ 792288 w 1304819"/>
              <a:gd name="connsiteY10-1958" fmla="*/ 1385653 h 1424419"/>
              <a:gd name="connsiteX11-1959" fmla="*/ 522686 w 1304819"/>
              <a:gd name="connsiteY11-1960" fmla="*/ 1384922 h 1424419"/>
              <a:gd name="connsiteX12-1961" fmla="*/ 94302 w 1304819"/>
              <a:gd name="connsiteY12-1962" fmla="*/ 1158755 h 1424419"/>
              <a:gd name="connsiteX13-1963" fmla="*/ 39429 w 1304819"/>
              <a:gd name="connsiteY13-1964" fmla="*/ 1117635 h 1424419"/>
              <a:gd name="connsiteX14-1965" fmla="*/ 667 w 1304819"/>
              <a:gd name="connsiteY14-1966" fmla="*/ 999105 h 1424419"/>
              <a:gd name="connsiteX15-1967" fmla="*/ 0 w 1304819"/>
              <a:gd name="connsiteY15-1968" fmla="*/ 972364 h 1424419"/>
              <a:gd name="connsiteX16-1969" fmla="*/ 2496 w 1304819"/>
              <a:gd name="connsiteY16-1970" fmla="*/ 463106 h 1424419"/>
              <a:gd name="connsiteX17-1971" fmla="*/ 2458 w 1304819"/>
              <a:gd name="connsiteY17-1972" fmla="*/ 429563 h 1424419"/>
              <a:gd name="connsiteX18-1973" fmla="*/ 75248 w 1304819"/>
              <a:gd name="connsiteY18-1974" fmla="*/ 303202 h 1424419"/>
              <a:gd name="connsiteX19-1975" fmla="*/ 106293 w 1304819"/>
              <a:gd name="connsiteY19-1976" fmla="*/ 282597 h 1424419"/>
              <a:gd name="connsiteX20-1977" fmla="*/ 541533 w 1304819"/>
              <a:gd name="connsiteY20-1978" fmla="*/ 38110 h 1424419"/>
              <a:gd name="connsiteX21-1979" fmla="*/ 653528 w 1304819"/>
              <a:gd name="connsiteY21-1980" fmla="*/ 0 h 1424419"/>
              <a:gd name="connsiteX0-1981" fmla="*/ 653528 w 1306525"/>
              <a:gd name="connsiteY0-1982" fmla="*/ 0 h 1424419"/>
              <a:gd name="connsiteX1-1983" fmla="*/ 757287 w 1306525"/>
              <a:gd name="connsiteY1-1984" fmla="*/ 32444 h 1424419"/>
              <a:gd name="connsiteX2-1985" fmla="*/ 1206876 w 1306525"/>
              <a:gd name="connsiteY2-1986" fmla="*/ 284945 h 1424419"/>
              <a:gd name="connsiteX3-1987" fmla="*/ 1237706 w 1306525"/>
              <a:gd name="connsiteY3-1988" fmla="*/ 306775 h 1424419"/>
              <a:gd name="connsiteX4-1989" fmla="*/ 1304420 w 1306525"/>
              <a:gd name="connsiteY4-1990" fmla="*/ 434263 h 1424419"/>
              <a:gd name="connsiteX5-1991" fmla="*/ 1305806 w 1306525"/>
              <a:gd name="connsiteY5-1992" fmla="*/ 519922 h 1424419"/>
              <a:gd name="connsiteX6-1993" fmla="*/ 1301746 w 1306525"/>
              <a:gd name="connsiteY6-1994" fmla="*/ 953747 h 1424419"/>
              <a:gd name="connsiteX7-1995" fmla="*/ 1302599 w 1306525"/>
              <a:gd name="connsiteY7-1996" fmla="*/ 1003650 h 1424419"/>
              <a:gd name="connsiteX8-1997" fmla="*/ 1227376 w 1306525"/>
              <a:gd name="connsiteY8-1998" fmla="*/ 1152027 h 1424419"/>
              <a:gd name="connsiteX9-1999" fmla="*/ 1172881 w 1306525"/>
              <a:gd name="connsiteY9-2000" fmla="*/ 1179342 h 1424419"/>
              <a:gd name="connsiteX10-2001" fmla="*/ 792288 w 1306525"/>
              <a:gd name="connsiteY10-2002" fmla="*/ 1385653 h 1424419"/>
              <a:gd name="connsiteX11-2003" fmla="*/ 522686 w 1306525"/>
              <a:gd name="connsiteY11-2004" fmla="*/ 1384922 h 1424419"/>
              <a:gd name="connsiteX12-2005" fmla="*/ 94302 w 1306525"/>
              <a:gd name="connsiteY12-2006" fmla="*/ 1158755 h 1424419"/>
              <a:gd name="connsiteX13-2007" fmla="*/ 39429 w 1306525"/>
              <a:gd name="connsiteY13-2008" fmla="*/ 1117635 h 1424419"/>
              <a:gd name="connsiteX14-2009" fmla="*/ 667 w 1306525"/>
              <a:gd name="connsiteY14-2010" fmla="*/ 999105 h 1424419"/>
              <a:gd name="connsiteX15-2011" fmla="*/ 0 w 1306525"/>
              <a:gd name="connsiteY15-2012" fmla="*/ 972364 h 1424419"/>
              <a:gd name="connsiteX16-2013" fmla="*/ 2496 w 1306525"/>
              <a:gd name="connsiteY16-2014" fmla="*/ 463106 h 1424419"/>
              <a:gd name="connsiteX17-2015" fmla="*/ 2458 w 1306525"/>
              <a:gd name="connsiteY17-2016" fmla="*/ 429563 h 1424419"/>
              <a:gd name="connsiteX18-2017" fmla="*/ 75248 w 1306525"/>
              <a:gd name="connsiteY18-2018" fmla="*/ 303202 h 1424419"/>
              <a:gd name="connsiteX19-2019" fmla="*/ 106293 w 1306525"/>
              <a:gd name="connsiteY19-2020" fmla="*/ 282597 h 1424419"/>
              <a:gd name="connsiteX20-2021" fmla="*/ 541533 w 1306525"/>
              <a:gd name="connsiteY20-2022" fmla="*/ 38110 h 1424419"/>
              <a:gd name="connsiteX21-2023" fmla="*/ 653528 w 1306525"/>
              <a:gd name="connsiteY21-2024" fmla="*/ 0 h 1424419"/>
              <a:gd name="connsiteX0-2025" fmla="*/ 653528 w 1305814"/>
              <a:gd name="connsiteY0-2026" fmla="*/ 0 h 1424419"/>
              <a:gd name="connsiteX1-2027" fmla="*/ 757287 w 1305814"/>
              <a:gd name="connsiteY1-2028" fmla="*/ 32444 h 1424419"/>
              <a:gd name="connsiteX2-2029" fmla="*/ 1206876 w 1305814"/>
              <a:gd name="connsiteY2-2030" fmla="*/ 284945 h 1424419"/>
              <a:gd name="connsiteX3-2031" fmla="*/ 1237706 w 1305814"/>
              <a:gd name="connsiteY3-2032" fmla="*/ 306775 h 1424419"/>
              <a:gd name="connsiteX4-2033" fmla="*/ 1304420 w 1305814"/>
              <a:gd name="connsiteY4-2034" fmla="*/ 434263 h 1424419"/>
              <a:gd name="connsiteX5-2035" fmla="*/ 1305806 w 1305814"/>
              <a:gd name="connsiteY5-2036" fmla="*/ 519922 h 1424419"/>
              <a:gd name="connsiteX6-2037" fmla="*/ 1301746 w 1305814"/>
              <a:gd name="connsiteY6-2038" fmla="*/ 953747 h 1424419"/>
              <a:gd name="connsiteX7-2039" fmla="*/ 1302599 w 1305814"/>
              <a:gd name="connsiteY7-2040" fmla="*/ 1003650 h 1424419"/>
              <a:gd name="connsiteX8-2041" fmla="*/ 1227376 w 1305814"/>
              <a:gd name="connsiteY8-2042" fmla="*/ 1152027 h 1424419"/>
              <a:gd name="connsiteX9-2043" fmla="*/ 1172881 w 1305814"/>
              <a:gd name="connsiteY9-2044" fmla="*/ 1179342 h 1424419"/>
              <a:gd name="connsiteX10-2045" fmla="*/ 792288 w 1305814"/>
              <a:gd name="connsiteY10-2046" fmla="*/ 1385653 h 1424419"/>
              <a:gd name="connsiteX11-2047" fmla="*/ 522686 w 1305814"/>
              <a:gd name="connsiteY11-2048" fmla="*/ 1384922 h 1424419"/>
              <a:gd name="connsiteX12-2049" fmla="*/ 94302 w 1305814"/>
              <a:gd name="connsiteY12-2050" fmla="*/ 1158755 h 1424419"/>
              <a:gd name="connsiteX13-2051" fmla="*/ 39429 w 1305814"/>
              <a:gd name="connsiteY13-2052" fmla="*/ 1117635 h 1424419"/>
              <a:gd name="connsiteX14-2053" fmla="*/ 667 w 1305814"/>
              <a:gd name="connsiteY14-2054" fmla="*/ 999105 h 1424419"/>
              <a:gd name="connsiteX15-2055" fmla="*/ 0 w 1305814"/>
              <a:gd name="connsiteY15-2056" fmla="*/ 972364 h 1424419"/>
              <a:gd name="connsiteX16-2057" fmla="*/ 2496 w 1305814"/>
              <a:gd name="connsiteY16-2058" fmla="*/ 463106 h 1424419"/>
              <a:gd name="connsiteX17-2059" fmla="*/ 2458 w 1305814"/>
              <a:gd name="connsiteY17-2060" fmla="*/ 429563 h 1424419"/>
              <a:gd name="connsiteX18-2061" fmla="*/ 75248 w 1305814"/>
              <a:gd name="connsiteY18-2062" fmla="*/ 303202 h 1424419"/>
              <a:gd name="connsiteX19-2063" fmla="*/ 106293 w 1305814"/>
              <a:gd name="connsiteY19-2064" fmla="*/ 282597 h 1424419"/>
              <a:gd name="connsiteX20-2065" fmla="*/ 541533 w 1305814"/>
              <a:gd name="connsiteY20-2066" fmla="*/ 38110 h 1424419"/>
              <a:gd name="connsiteX21-2067" fmla="*/ 653528 w 1305814"/>
              <a:gd name="connsiteY21-2068" fmla="*/ 0 h 1424419"/>
              <a:gd name="connsiteX0-2069" fmla="*/ 653528 w 1305814"/>
              <a:gd name="connsiteY0-2070" fmla="*/ 0 h 1424419"/>
              <a:gd name="connsiteX1-2071" fmla="*/ 757287 w 1305814"/>
              <a:gd name="connsiteY1-2072" fmla="*/ 32444 h 1424419"/>
              <a:gd name="connsiteX2-2073" fmla="*/ 1206876 w 1305814"/>
              <a:gd name="connsiteY2-2074" fmla="*/ 284945 h 1424419"/>
              <a:gd name="connsiteX3-2075" fmla="*/ 1237706 w 1305814"/>
              <a:gd name="connsiteY3-2076" fmla="*/ 306775 h 1424419"/>
              <a:gd name="connsiteX4-2077" fmla="*/ 1304420 w 1305814"/>
              <a:gd name="connsiteY4-2078" fmla="*/ 434263 h 1424419"/>
              <a:gd name="connsiteX5-2079" fmla="*/ 1305806 w 1305814"/>
              <a:gd name="connsiteY5-2080" fmla="*/ 519922 h 1424419"/>
              <a:gd name="connsiteX6-2081" fmla="*/ 1301746 w 1305814"/>
              <a:gd name="connsiteY6-2082" fmla="*/ 953747 h 1424419"/>
              <a:gd name="connsiteX7-2083" fmla="*/ 1302599 w 1305814"/>
              <a:gd name="connsiteY7-2084" fmla="*/ 1003650 h 1424419"/>
              <a:gd name="connsiteX8-2085" fmla="*/ 1227376 w 1305814"/>
              <a:gd name="connsiteY8-2086" fmla="*/ 1152027 h 1424419"/>
              <a:gd name="connsiteX9-2087" fmla="*/ 1172881 w 1305814"/>
              <a:gd name="connsiteY9-2088" fmla="*/ 1179342 h 1424419"/>
              <a:gd name="connsiteX10-2089" fmla="*/ 792288 w 1305814"/>
              <a:gd name="connsiteY10-2090" fmla="*/ 1385653 h 1424419"/>
              <a:gd name="connsiteX11-2091" fmla="*/ 522686 w 1305814"/>
              <a:gd name="connsiteY11-2092" fmla="*/ 1384922 h 1424419"/>
              <a:gd name="connsiteX12-2093" fmla="*/ 94302 w 1305814"/>
              <a:gd name="connsiteY12-2094" fmla="*/ 1158755 h 1424419"/>
              <a:gd name="connsiteX13-2095" fmla="*/ 39429 w 1305814"/>
              <a:gd name="connsiteY13-2096" fmla="*/ 1117635 h 1424419"/>
              <a:gd name="connsiteX14-2097" fmla="*/ 667 w 1305814"/>
              <a:gd name="connsiteY14-2098" fmla="*/ 999105 h 1424419"/>
              <a:gd name="connsiteX15-2099" fmla="*/ 0 w 1305814"/>
              <a:gd name="connsiteY15-2100" fmla="*/ 972364 h 1424419"/>
              <a:gd name="connsiteX16-2101" fmla="*/ 2496 w 1305814"/>
              <a:gd name="connsiteY16-2102" fmla="*/ 463106 h 1424419"/>
              <a:gd name="connsiteX17-2103" fmla="*/ 2458 w 1305814"/>
              <a:gd name="connsiteY17-2104" fmla="*/ 429563 h 1424419"/>
              <a:gd name="connsiteX18-2105" fmla="*/ 75248 w 1305814"/>
              <a:gd name="connsiteY18-2106" fmla="*/ 303202 h 1424419"/>
              <a:gd name="connsiteX19-2107" fmla="*/ 106293 w 1305814"/>
              <a:gd name="connsiteY19-2108" fmla="*/ 282597 h 1424419"/>
              <a:gd name="connsiteX20-2109" fmla="*/ 541533 w 1305814"/>
              <a:gd name="connsiteY20-2110" fmla="*/ 38110 h 1424419"/>
              <a:gd name="connsiteX21-2111" fmla="*/ 653528 w 1305814"/>
              <a:gd name="connsiteY21-2112" fmla="*/ 0 h 1424419"/>
              <a:gd name="connsiteX0-2113" fmla="*/ 653528 w 1305814"/>
              <a:gd name="connsiteY0-2114" fmla="*/ 0 h 1424419"/>
              <a:gd name="connsiteX1-2115" fmla="*/ 757287 w 1305814"/>
              <a:gd name="connsiteY1-2116" fmla="*/ 32444 h 1424419"/>
              <a:gd name="connsiteX2-2117" fmla="*/ 1206876 w 1305814"/>
              <a:gd name="connsiteY2-2118" fmla="*/ 284945 h 1424419"/>
              <a:gd name="connsiteX3-2119" fmla="*/ 1237706 w 1305814"/>
              <a:gd name="connsiteY3-2120" fmla="*/ 306775 h 1424419"/>
              <a:gd name="connsiteX4-2121" fmla="*/ 1304420 w 1305814"/>
              <a:gd name="connsiteY4-2122" fmla="*/ 434263 h 1424419"/>
              <a:gd name="connsiteX5-2123" fmla="*/ 1305806 w 1305814"/>
              <a:gd name="connsiteY5-2124" fmla="*/ 519922 h 1424419"/>
              <a:gd name="connsiteX6-2125" fmla="*/ 1301746 w 1305814"/>
              <a:gd name="connsiteY6-2126" fmla="*/ 953747 h 1424419"/>
              <a:gd name="connsiteX7-2127" fmla="*/ 1302599 w 1305814"/>
              <a:gd name="connsiteY7-2128" fmla="*/ 1003650 h 1424419"/>
              <a:gd name="connsiteX8-2129" fmla="*/ 1227376 w 1305814"/>
              <a:gd name="connsiteY8-2130" fmla="*/ 1152027 h 1424419"/>
              <a:gd name="connsiteX9-2131" fmla="*/ 1174235 w 1305814"/>
              <a:gd name="connsiteY9-2132" fmla="*/ 1184756 h 1424419"/>
              <a:gd name="connsiteX10-2133" fmla="*/ 792288 w 1305814"/>
              <a:gd name="connsiteY10-2134" fmla="*/ 1385653 h 1424419"/>
              <a:gd name="connsiteX11-2135" fmla="*/ 522686 w 1305814"/>
              <a:gd name="connsiteY11-2136" fmla="*/ 1384922 h 1424419"/>
              <a:gd name="connsiteX12-2137" fmla="*/ 94302 w 1305814"/>
              <a:gd name="connsiteY12-2138" fmla="*/ 1158755 h 1424419"/>
              <a:gd name="connsiteX13-2139" fmla="*/ 39429 w 1305814"/>
              <a:gd name="connsiteY13-2140" fmla="*/ 1117635 h 1424419"/>
              <a:gd name="connsiteX14-2141" fmla="*/ 667 w 1305814"/>
              <a:gd name="connsiteY14-2142" fmla="*/ 999105 h 1424419"/>
              <a:gd name="connsiteX15-2143" fmla="*/ 0 w 1305814"/>
              <a:gd name="connsiteY15-2144" fmla="*/ 972364 h 1424419"/>
              <a:gd name="connsiteX16-2145" fmla="*/ 2496 w 1305814"/>
              <a:gd name="connsiteY16-2146" fmla="*/ 463106 h 1424419"/>
              <a:gd name="connsiteX17-2147" fmla="*/ 2458 w 1305814"/>
              <a:gd name="connsiteY17-2148" fmla="*/ 429563 h 1424419"/>
              <a:gd name="connsiteX18-2149" fmla="*/ 75248 w 1305814"/>
              <a:gd name="connsiteY18-2150" fmla="*/ 303202 h 1424419"/>
              <a:gd name="connsiteX19-2151" fmla="*/ 106293 w 1305814"/>
              <a:gd name="connsiteY19-2152" fmla="*/ 282597 h 1424419"/>
              <a:gd name="connsiteX20-2153" fmla="*/ 541533 w 1305814"/>
              <a:gd name="connsiteY20-2154" fmla="*/ 38110 h 1424419"/>
              <a:gd name="connsiteX21-2155" fmla="*/ 653528 w 1305814"/>
              <a:gd name="connsiteY21-2156" fmla="*/ 0 h 1424419"/>
              <a:gd name="connsiteX0-2157" fmla="*/ 653528 w 1305814"/>
              <a:gd name="connsiteY0-2158" fmla="*/ 0 h 1424419"/>
              <a:gd name="connsiteX1-2159" fmla="*/ 757287 w 1305814"/>
              <a:gd name="connsiteY1-2160" fmla="*/ 32444 h 1424419"/>
              <a:gd name="connsiteX2-2161" fmla="*/ 1206876 w 1305814"/>
              <a:gd name="connsiteY2-2162" fmla="*/ 284945 h 1424419"/>
              <a:gd name="connsiteX3-2163" fmla="*/ 1237706 w 1305814"/>
              <a:gd name="connsiteY3-2164" fmla="*/ 306775 h 1424419"/>
              <a:gd name="connsiteX4-2165" fmla="*/ 1304420 w 1305814"/>
              <a:gd name="connsiteY4-2166" fmla="*/ 434263 h 1424419"/>
              <a:gd name="connsiteX5-2167" fmla="*/ 1305806 w 1305814"/>
              <a:gd name="connsiteY5-2168" fmla="*/ 519922 h 1424419"/>
              <a:gd name="connsiteX6-2169" fmla="*/ 1301746 w 1305814"/>
              <a:gd name="connsiteY6-2170" fmla="*/ 953747 h 1424419"/>
              <a:gd name="connsiteX7-2171" fmla="*/ 1302599 w 1305814"/>
              <a:gd name="connsiteY7-2172" fmla="*/ 1003650 h 1424419"/>
              <a:gd name="connsiteX8-2173" fmla="*/ 1227376 w 1305814"/>
              <a:gd name="connsiteY8-2174" fmla="*/ 1152027 h 1424419"/>
              <a:gd name="connsiteX9-2175" fmla="*/ 1174235 w 1305814"/>
              <a:gd name="connsiteY9-2176" fmla="*/ 1184756 h 1424419"/>
              <a:gd name="connsiteX10-2177" fmla="*/ 792288 w 1305814"/>
              <a:gd name="connsiteY10-2178" fmla="*/ 1385653 h 1424419"/>
              <a:gd name="connsiteX11-2179" fmla="*/ 522686 w 1305814"/>
              <a:gd name="connsiteY11-2180" fmla="*/ 1384922 h 1424419"/>
              <a:gd name="connsiteX12-2181" fmla="*/ 94302 w 1305814"/>
              <a:gd name="connsiteY12-2182" fmla="*/ 1158755 h 1424419"/>
              <a:gd name="connsiteX13-2183" fmla="*/ 39429 w 1305814"/>
              <a:gd name="connsiteY13-2184" fmla="*/ 1117635 h 1424419"/>
              <a:gd name="connsiteX14-2185" fmla="*/ 667 w 1305814"/>
              <a:gd name="connsiteY14-2186" fmla="*/ 999105 h 1424419"/>
              <a:gd name="connsiteX15-2187" fmla="*/ 0 w 1305814"/>
              <a:gd name="connsiteY15-2188" fmla="*/ 972364 h 1424419"/>
              <a:gd name="connsiteX16-2189" fmla="*/ 2496 w 1305814"/>
              <a:gd name="connsiteY16-2190" fmla="*/ 463106 h 1424419"/>
              <a:gd name="connsiteX17-2191" fmla="*/ 2458 w 1305814"/>
              <a:gd name="connsiteY17-2192" fmla="*/ 429563 h 1424419"/>
              <a:gd name="connsiteX18-2193" fmla="*/ 75248 w 1305814"/>
              <a:gd name="connsiteY18-2194" fmla="*/ 303202 h 1424419"/>
              <a:gd name="connsiteX19-2195" fmla="*/ 106293 w 1305814"/>
              <a:gd name="connsiteY19-2196" fmla="*/ 282597 h 1424419"/>
              <a:gd name="connsiteX20-2197" fmla="*/ 541533 w 1305814"/>
              <a:gd name="connsiteY20-2198" fmla="*/ 38110 h 1424419"/>
              <a:gd name="connsiteX21-2199" fmla="*/ 653528 w 1305814"/>
              <a:gd name="connsiteY21-2200" fmla="*/ 0 h 1424419"/>
              <a:gd name="connsiteX0-2201" fmla="*/ 653528 w 1305814"/>
              <a:gd name="connsiteY0-2202" fmla="*/ 0 h 1427408"/>
              <a:gd name="connsiteX1-2203" fmla="*/ 757287 w 1305814"/>
              <a:gd name="connsiteY1-2204" fmla="*/ 32444 h 1427408"/>
              <a:gd name="connsiteX2-2205" fmla="*/ 1206876 w 1305814"/>
              <a:gd name="connsiteY2-2206" fmla="*/ 284945 h 1427408"/>
              <a:gd name="connsiteX3-2207" fmla="*/ 1237706 w 1305814"/>
              <a:gd name="connsiteY3-2208" fmla="*/ 306775 h 1427408"/>
              <a:gd name="connsiteX4-2209" fmla="*/ 1304420 w 1305814"/>
              <a:gd name="connsiteY4-2210" fmla="*/ 434263 h 1427408"/>
              <a:gd name="connsiteX5-2211" fmla="*/ 1305806 w 1305814"/>
              <a:gd name="connsiteY5-2212" fmla="*/ 519922 h 1427408"/>
              <a:gd name="connsiteX6-2213" fmla="*/ 1301746 w 1305814"/>
              <a:gd name="connsiteY6-2214" fmla="*/ 953747 h 1427408"/>
              <a:gd name="connsiteX7-2215" fmla="*/ 1302599 w 1305814"/>
              <a:gd name="connsiteY7-2216" fmla="*/ 1003650 h 1427408"/>
              <a:gd name="connsiteX8-2217" fmla="*/ 1227376 w 1305814"/>
              <a:gd name="connsiteY8-2218" fmla="*/ 1152027 h 1427408"/>
              <a:gd name="connsiteX9-2219" fmla="*/ 1174235 w 1305814"/>
              <a:gd name="connsiteY9-2220" fmla="*/ 1184756 h 1427408"/>
              <a:gd name="connsiteX10-2221" fmla="*/ 792288 w 1305814"/>
              <a:gd name="connsiteY10-2222" fmla="*/ 1385653 h 1427408"/>
              <a:gd name="connsiteX11-2223" fmla="*/ 517719 w 1305814"/>
              <a:gd name="connsiteY11-2224" fmla="*/ 1389889 h 1427408"/>
              <a:gd name="connsiteX12-2225" fmla="*/ 94302 w 1305814"/>
              <a:gd name="connsiteY12-2226" fmla="*/ 1158755 h 1427408"/>
              <a:gd name="connsiteX13-2227" fmla="*/ 39429 w 1305814"/>
              <a:gd name="connsiteY13-2228" fmla="*/ 1117635 h 1427408"/>
              <a:gd name="connsiteX14-2229" fmla="*/ 667 w 1305814"/>
              <a:gd name="connsiteY14-2230" fmla="*/ 999105 h 1427408"/>
              <a:gd name="connsiteX15-2231" fmla="*/ 0 w 1305814"/>
              <a:gd name="connsiteY15-2232" fmla="*/ 972364 h 1427408"/>
              <a:gd name="connsiteX16-2233" fmla="*/ 2496 w 1305814"/>
              <a:gd name="connsiteY16-2234" fmla="*/ 463106 h 1427408"/>
              <a:gd name="connsiteX17-2235" fmla="*/ 2458 w 1305814"/>
              <a:gd name="connsiteY17-2236" fmla="*/ 429563 h 1427408"/>
              <a:gd name="connsiteX18-2237" fmla="*/ 75248 w 1305814"/>
              <a:gd name="connsiteY18-2238" fmla="*/ 303202 h 1427408"/>
              <a:gd name="connsiteX19-2239" fmla="*/ 106293 w 1305814"/>
              <a:gd name="connsiteY19-2240" fmla="*/ 282597 h 1427408"/>
              <a:gd name="connsiteX20-2241" fmla="*/ 541533 w 1305814"/>
              <a:gd name="connsiteY20-2242" fmla="*/ 38110 h 1427408"/>
              <a:gd name="connsiteX21-2243" fmla="*/ 653528 w 1305814"/>
              <a:gd name="connsiteY21-2244" fmla="*/ 0 h 1427408"/>
              <a:gd name="connsiteX0-2245" fmla="*/ 653528 w 1305814"/>
              <a:gd name="connsiteY0-2246" fmla="*/ 0 h 1427408"/>
              <a:gd name="connsiteX1-2247" fmla="*/ 757287 w 1305814"/>
              <a:gd name="connsiteY1-2248" fmla="*/ 32444 h 1427408"/>
              <a:gd name="connsiteX2-2249" fmla="*/ 1206876 w 1305814"/>
              <a:gd name="connsiteY2-2250" fmla="*/ 284945 h 1427408"/>
              <a:gd name="connsiteX3-2251" fmla="*/ 1237706 w 1305814"/>
              <a:gd name="connsiteY3-2252" fmla="*/ 306775 h 1427408"/>
              <a:gd name="connsiteX4-2253" fmla="*/ 1304420 w 1305814"/>
              <a:gd name="connsiteY4-2254" fmla="*/ 434263 h 1427408"/>
              <a:gd name="connsiteX5-2255" fmla="*/ 1305806 w 1305814"/>
              <a:gd name="connsiteY5-2256" fmla="*/ 519922 h 1427408"/>
              <a:gd name="connsiteX6-2257" fmla="*/ 1301746 w 1305814"/>
              <a:gd name="connsiteY6-2258" fmla="*/ 953747 h 1427408"/>
              <a:gd name="connsiteX7-2259" fmla="*/ 1302599 w 1305814"/>
              <a:gd name="connsiteY7-2260" fmla="*/ 1003650 h 1427408"/>
              <a:gd name="connsiteX8-2261" fmla="*/ 1227376 w 1305814"/>
              <a:gd name="connsiteY8-2262" fmla="*/ 1152027 h 1427408"/>
              <a:gd name="connsiteX9-2263" fmla="*/ 1174235 w 1305814"/>
              <a:gd name="connsiteY9-2264" fmla="*/ 1184756 h 1427408"/>
              <a:gd name="connsiteX10-2265" fmla="*/ 792288 w 1305814"/>
              <a:gd name="connsiteY10-2266" fmla="*/ 1385653 h 1427408"/>
              <a:gd name="connsiteX11-2267" fmla="*/ 517719 w 1305814"/>
              <a:gd name="connsiteY11-2268" fmla="*/ 1389889 h 1427408"/>
              <a:gd name="connsiteX12-2269" fmla="*/ 94302 w 1305814"/>
              <a:gd name="connsiteY12-2270" fmla="*/ 1158755 h 1427408"/>
              <a:gd name="connsiteX13-2271" fmla="*/ 39429 w 1305814"/>
              <a:gd name="connsiteY13-2272" fmla="*/ 1117635 h 1427408"/>
              <a:gd name="connsiteX14-2273" fmla="*/ 667 w 1305814"/>
              <a:gd name="connsiteY14-2274" fmla="*/ 999105 h 1427408"/>
              <a:gd name="connsiteX15-2275" fmla="*/ 0 w 1305814"/>
              <a:gd name="connsiteY15-2276" fmla="*/ 972364 h 1427408"/>
              <a:gd name="connsiteX16-2277" fmla="*/ 2496 w 1305814"/>
              <a:gd name="connsiteY16-2278" fmla="*/ 463106 h 1427408"/>
              <a:gd name="connsiteX17-2279" fmla="*/ 2458 w 1305814"/>
              <a:gd name="connsiteY17-2280" fmla="*/ 429563 h 1427408"/>
              <a:gd name="connsiteX18-2281" fmla="*/ 75248 w 1305814"/>
              <a:gd name="connsiteY18-2282" fmla="*/ 303202 h 1427408"/>
              <a:gd name="connsiteX19-2283" fmla="*/ 106293 w 1305814"/>
              <a:gd name="connsiteY19-2284" fmla="*/ 282597 h 1427408"/>
              <a:gd name="connsiteX20-2285" fmla="*/ 541533 w 1305814"/>
              <a:gd name="connsiteY20-2286" fmla="*/ 38110 h 1427408"/>
              <a:gd name="connsiteX21-2287" fmla="*/ 653528 w 1305814"/>
              <a:gd name="connsiteY21-2288" fmla="*/ 0 h 1427408"/>
              <a:gd name="connsiteX0-2289" fmla="*/ 653528 w 1305814"/>
              <a:gd name="connsiteY0-2290" fmla="*/ 0 h 1421591"/>
              <a:gd name="connsiteX1-2291" fmla="*/ 757287 w 1305814"/>
              <a:gd name="connsiteY1-2292" fmla="*/ 32444 h 1421591"/>
              <a:gd name="connsiteX2-2293" fmla="*/ 1206876 w 1305814"/>
              <a:gd name="connsiteY2-2294" fmla="*/ 284945 h 1421591"/>
              <a:gd name="connsiteX3-2295" fmla="*/ 1237706 w 1305814"/>
              <a:gd name="connsiteY3-2296" fmla="*/ 306775 h 1421591"/>
              <a:gd name="connsiteX4-2297" fmla="*/ 1304420 w 1305814"/>
              <a:gd name="connsiteY4-2298" fmla="*/ 434263 h 1421591"/>
              <a:gd name="connsiteX5-2299" fmla="*/ 1305806 w 1305814"/>
              <a:gd name="connsiteY5-2300" fmla="*/ 519922 h 1421591"/>
              <a:gd name="connsiteX6-2301" fmla="*/ 1301746 w 1305814"/>
              <a:gd name="connsiteY6-2302" fmla="*/ 953747 h 1421591"/>
              <a:gd name="connsiteX7-2303" fmla="*/ 1302599 w 1305814"/>
              <a:gd name="connsiteY7-2304" fmla="*/ 1003650 h 1421591"/>
              <a:gd name="connsiteX8-2305" fmla="*/ 1227376 w 1305814"/>
              <a:gd name="connsiteY8-2306" fmla="*/ 1152027 h 1421591"/>
              <a:gd name="connsiteX9-2307" fmla="*/ 1174235 w 1305814"/>
              <a:gd name="connsiteY9-2308" fmla="*/ 1184756 h 1421591"/>
              <a:gd name="connsiteX10-2309" fmla="*/ 792288 w 1305814"/>
              <a:gd name="connsiteY10-2310" fmla="*/ 1385653 h 1421591"/>
              <a:gd name="connsiteX11-2311" fmla="*/ 502818 w 1305814"/>
              <a:gd name="connsiteY11-2312" fmla="*/ 1379955 h 1421591"/>
              <a:gd name="connsiteX12-2313" fmla="*/ 94302 w 1305814"/>
              <a:gd name="connsiteY12-2314" fmla="*/ 1158755 h 1421591"/>
              <a:gd name="connsiteX13-2315" fmla="*/ 39429 w 1305814"/>
              <a:gd name="connsiteY13-2316" fmla="*/ 1117635 h 1421591"/>
              <a:gd name="connsiteX14-2317" fmla="*/ 667 w 1305814"/>
              <a:gd name="connsiteY14-2318" fmla="*/ 999105 h 1421591"/>
              <a:gd name="connsiteX15-2319" fmla="*/ 0 w 1305814"/>
              <a:gd name="connsiteY15-2320" fmla="*/ 972364 h 1421591"/>
              <a:gd name="connsiteX16-2321" fmla="*/ 2496 w 1305814"/>
              <a:gd name="connsiteY16-2322" fmla="*/ 463106 h 1421591"/>
              <a:gd name="connsiteX17-2323" fmla="*/ 2458 w 1305814"/>
              <a:gd name="connsiteY17-2324" fmla="*/ 429563 h 1421591"/>
              <a:gd name="connsiteX18-2325" fmla="*/ 75248 w 1305814"/>
              <a:gd name="connsiteY18-2326" fmla="*/ 303202 h 1421591"/>
              <a:gd name="connsiteX19-2327" fmla="*/ 106293 w 1305814"/>
              <a:gd name="connsiteY19-2328" fmla="*/ 282597 h 1421591"/>
              <a:gd name="connsiteX20-2329" fmla="*/ 541533 w 1305814"/>
              <a:gd name="connsiteY20-2330" fmla="*/ 38110 h 1421591"/>
              <a:gd name="connsiteX21-2331" fmla="*/ 653528 w 1305814"/>
              <a:gd name="connsiteY21-2332" fmla="*/ 0 h 1421591"/>
              <a:gd name="connsiteX0-2333" fmla="*/ 653528 w 1305814"/>
              <a:gd name="connsiteY0-2334" fmla="*/ 0 h 1423589"/>
              <a:gd name="connsiteX1-2335" fmla="*/ 757287 w 1305814"/>
              <a:gd name="connsiteY1-2336" fmla="*/ 32444 h 1423589"/>
              <a:gd name="connsiteX2-2337" fmla="*/ 1206876 w 1305814"/>
              <a:gd name="connsiteY2-2338" fmla="*/ 284945 h 1423589"/>
              <a:gd name="connsiteX3-2339" fmla="*/ 1237706 w 1305814"/>
              <a:gd name="connsiteY3-2340" fmla="*/ 306775 h 1423589"/>
              <a:gd name="connsiteX4-2341" fmla="*/ 1304420 w 1305814"/>
              <a:gd name="connsiteY4-2342" fmla="*/ 434263 h 1423589"/>
              <a:gd name="connsiteX5-2343" fmla="*/ 1305806 w 1305814"/>
              <a:gd name="connsiteY5-2344" fmla="*/ 519922 h 1423589"/>
              <a:gd name="connsiteX6-2345" fmla="*/ 1301746 w 1305814"/>
              <a:gd name="connsiteY6-2346" fmla="*/ 953747 h 1423589"/>
              <a:gd name="connsiteX7-2347" fmla="*/ 1302599 w 1305814"/>
              <a:gd name="connsiteY7-2348" fmla="*/ 1003650 h 1423589"/>
              <a:gd name="connsiteX8-2349" fmla="*/ 1227376 w 1305814"/>
              <a:gd name="connsiteY8-2350" fmla="*/ 1152027 h 1423589"/>
              <a:gd name="connsiteX9-2351" fmla="*/ 1174235 w 1305814"/>
              <a:gd name="connsiteY9-2352" fmla="*/ 1184756 h 1423589"/>
              <a:gd name="connsiteX10-2353" fmla="*/ 792288 w 1305814"/>
              <a:gd name="connsiteY10-2354" fmla="*/ 1385653 h 1423589"/>
              <a:gd name="connsiteX11-2355" fmla="*/ 502818 w 1305814"/>
              <a:gd name="connsiteY11-2356" fmla="*/ 1379955 h 1423589"/>
              <a:gd name="connsiteX12-2357" fmla="*/ 94302 w 1305814"/>
              <a:gd name="connsiteY12-2358" fmla="*/ 1158755 h 1423589"/>
              <a:gd name="connsiteX13-2359" fmla="*/ 39429 w 1305814"/>
              <a:gd name="connsiteY13-2360" fmla="*/ 1117635 h 1423589"/>
              <a:gd name="connsiteX14-2361" fmla="*/ 667 w 1305814"/>
              <a:gd name="connsiteY14-2362" fmla="*/ 999105 h 1423589"/>
              <a:gd name="connsiteX15-2363" fmla="*/ 0 w 1305814"/>
              <a:gd name="connsiteY15-2364" fmla="*/ 972364 h 1423589"/>
              <a:gd name="connsiteX16-2365" fmla="*/ 2496 w 1305814"/>
              <a:gd name="connsiteY16-2366" fmla="*/ 463106 h 1423589"/>
              <a:gd name="connsiteX17-2367" fmla="*/ 2458 w 1305814"/>
              <a:gd name="connsiteY17-2368" fmla="*/ 429563 h 1423589"/>
              <a:gd name="connsiteX18-2369" fmla="*/ 75248 w 1305814"/>
              <a:gd name="connsiteY18-2370" fmla="*/ 303202 h 1423589"/>
              <a:gd name="connsiteX19-2371" fmla="*/ 106293 w 1305814"/>
              <a:gd name="connsiteY19-2372" fmla="*/ 282597 h 1423589"/>
              <a:gd name="connsiteX20-2373" fmla="*/ 541533 w 1305814"/>
              <a:gd name="connsiteY20-2374" fmla="*/ 38110 h 1423589"/>
              <a:gd name="connsiteX21-2375" fmla="*/ 653528 w 1305814"/>
              <a:gd name="connsiteY21-2376" fmla="*/ 0 h 142358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1305814" h="1423589">
                <a:moveTo>
                  <a:pt x="653528" y="0"/>
                </a:moveTo>
                <a:cubicBezTo>
                  <a:pt x="684553" y="-1"/>
                  <a:pt x="736057" y="24011"/>
                  <a:pt x="757287" y="32444"/>
                </a:cubicBezTo>
                <a:lnTo>
                  <a:pt x="1206876" y="284945"/>
                </a:lnTo>
                <a:cubicBezTo>
                  <a:pt x="1213399" y="291230"/>
                  <a:pt x="1233090" y="301119"/>
                  <a:pt x="1237706" y="306775"/>
                </a:cubicBezTo>
                <a:cubicBezTo>
                  <a:pt x="1285405" y="341141"/>
                  <a:pt x="1301367" y="360355"/>
                  <a:pt x="1304420" y="434263"/>
                </a:cubicBezTo>
                <a:cubicBezTo>
                  <a:pt x="1306256" y="435452"/>
                  <a:pt x="1303756" y="518852"/>
                  <a:pt x="1305806" y="519922"/>
                </a:cubicBezTo>
                <a:cubicBezTo>
                  <a:pt x="1306028" y="563787"/>
                  <a:pt x="1301771" y="907207"/>
                  <a:pt x="1301746" y="953747"/>
                </a:cubicBezTo>
                <a:cubicBezTo>
                  <a:pt x="1301579" y="970833"/>
                  <a:pt x="1302766" y="986564"/>
                  <a:pt x="1302599" y="1003650"/>
                </a:cubicBezTo>
                <a:cubicBezTo>
                  <a:pt x="1298075" y="1097264"/>
                  <a:pt x="1299308" y="1117497"/>
                  <a:pt x="1227376" y="1152027"/>
                </a:cubicBezTo>
                <a:cubicBezTo>
                  <a:pt x="1229069" y="1151612"/>
                  <a:pt x="1262992" y="1133636"/>
                  <a:pt x="1174235" y="1184756"/>
                </a:cubicBezTo>
                <a:cubicBezTo>
                  <a:pt x="1102911" y="1225835"/>
                  <a:pt x="986013" y="1283805"/>
                  <a:pt x="792288" y="1385653"/>
                </a:cubicBezTo>
                <a:cubicBezTo>
                  <a:pt x="702978" y="1424034"/>
                  <a:pt x="634560" y="1449454"/>
                  <a:pt x="502818" y="1379955"/>
                </a:cubicBezTo>
                <a:cubicBezTo>
                  <a:pt x="358670" y="1301859"/>
                  <a:pt x="241278" y="1242506"/>
                  <a:pt x="94302" y="1158755"/>
                </a:cubicBezTo>
                <a:cubicBezTo>
                  <a:pt x="64301" y="1138833"/>
                  <a:pt x="61069" y="1137739"/>
                  <a:pt x="39429" y="1117635"/>
                </a:cubicBezTo>
                <a:cubicBezTo>
                  <a:pt x="9399" y="1091481"/>
                  <a:pt x="81" y="1056313"/>
                  <a:pt x="667" y="999105"/>
                </a:cubicBezTo>
                <a:cubicBezTo>
                  <a:pt x="445" y="990191"/>
                  <a:pt x="222" y="981278"/>
                  <a:pt x="0" y="972364"/>
                </a:cubicBezTo>
                <a:lnTo>
                  <a:pt x="2496" y="463106"/>
                </a:lnTo>
                <a:cubicBezTo>
                  <a:pt x="2483" y="451925"/>
                  <a:pt x="2471" y="440744"/>
                  <a:pt x="2458" y="429563"/>
                </a:cubicBezTo>
                <a:cubicBezTo>
                  <a:pt x="2770" y="365277"/>
                  <a:pt x="14732" y="348090"/>
                  <a:pt x="75248" y="303202"/>
                </a:cubicBezTo>
                <a:lnTo>
                  <a:pt x="106293" y="282597"/>
                </a:lnTo>
                <a:lnTo>
                  <a:pt x="541533" y="38110"/>
                </a:lnTo>
                <a:cubicBezTo>
                  <a:pt x="582751" y="12487"/>
                  <a:pt x="613897" y="0"/>
                  <a:pt x="653528" y="0"/>
                </a:cubicBezTo>
                <a:close/>
              </a:path>
            </a:pathLst>
          </a:custGeom>
          <a:solidFill>
            <a:schemeClr val="accent1"/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485" b="1" dirty="0">
                <a:solidFill>
                  <a:srgbClr val="FFFFFF"/>
                </a:solidFill>
                <a:cs typeface="+mn-ea"/>
                <a:sym typeface="+mn-lt"/>
              </a:rPr>
              <a:t>标题</a:t>
            </a:r>
            <a:endParaRPr lang="zh-CN" altLang="en-US" sz="2485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7" name="矩形 10"/>
          <p:cNvSpPr>
            <a:spLocks noChangeAspect="1"/>
          </p:cNvSpPr>
          <p:nvPr/>
        </p:nvSpPr>
        <p:spPr>
          <a:xfrm>
            <a:off x="5084602" y="5156293"/>
            <a:ext cx="895196" cy="975937"/>
          </a:xfrm>
          <a:custGeom>
            <a:avLst/>
            <a:gdLst>
              <a:gd name="connsiteX0" fmla="*/ 653528 w 1305333"/>
              <a:gd name="connsiteY0" fmla="*/ 0 h 1424419"/>
              <a:gd name="connsiteX1" fmla="*/ 757287 w 1305333"/>
              <a:gd name="connsiteY1" fmla="*/ 32444 h 1424419"/>
              <a:gd name="connsiteX2" fmla="*/ 1206876 w 1305333"/>
              <a:gd name="connsiteY2" fmla="*/ 284945 h 1424419"/>
              <a:gd name="connsiteX3" fmla="*/ 1233464 w 1305333"/>
              <a:gd name="connsiteY3" fmla="*/ 306775 h 1424419"/>
              <a:gd name="connsiteX4" fmla="*/ 1299728 w 1305333"/>
              <a:gd name="connsiteY4" fmla="*/ 452301 h 1424419"/>
              <a:gd name="connsiteX5" fmla="*/ 1303099 w 1305333"/>
              <a:gd name="connsiteY5" fmla="*/ 495558 h 1424419"/>
              <a:gd name="connsiteX6" fmla="*/ 1303099 w 1305333"/>
              <a:gd name="connsiteY6" fmla="*/ 952393 h 1424419"/>
              <a:gd name="connsiteX7" fmla="*/ 1299356 w 1305333"/>
              <a:gd name="connsiteY7" fmla="*/ 974248 h 1424419"/>
              <a:gd name="connsiteX8" fmla="*/ 1193590 w 1305333"/>
              <a:gd name="connsiteY8" fmla="*/ 1159518 h 1424419"/>
              <a:gd name="connsiteX9" fmla="*/ 1188747 w 1305333"/>
              <a:gd name="connsiteY9" fmla="*/ 1163476 h 1424419"/>
              <a:gd name="connsiteX10" fmla="*/ 792288 w 1305333"/>
              <a:gd name="connsiteY10" fmla="*/ 1385653 h 1424419"/>
              <a:gd name="connsiteX11" fmla="*/ 522686 w 1305333"/>
              <a:gd name="connsiteY11" fmla="*/ 1384922 h 1424419"/>
              <a:gd name="connsiteX12" fmla="*/ 80344 w 1305333"/>
              <a:gd name="connsiteY12" fmla="*/ 1139323 h 1424419"/>
              <a:gd name="connsiteX13" fmla="*/ 68397 w 1305333"/>
              <a:gd name="connsiteY13" fmla="*/ 1130059 h 1424419"/>
              <a:gd name="connsiteX14" fmla="*/ 667 w 1305333"/>
              <a:gd name="connsiteY14" fmla="*/ 999105 h 1424419"/>
              <a:gd name="connsiteX15" fmla="*/ 0 w 1305333"/>
              <a:gd name="connsiteY15" fmla="*/ 972364 h 1424419"/>
              <a:gd name="connsiteX16" fmla="*/ 2496 w 1305333"/>
              <a:gd name="connsiteY16" fmla="*/ 463106 h 1424419"/>
              <a:gd name="connsiteX17" fmla="*/ 2458 w 1305333"/>
              <a:gd name="connsiteY17" fmla="*/ 429563 h 1424419"/>
              <a:gd name="connsiteX18" fmla="*/ 75248 w 1305333"/>
              <a:gd name="connsiteY18" fmla="*/ 303202 h 1424419"/>
              <a:gd name="connsiteX19" fmla="*/ 103465 w 1305333"/>
              <a:gd name="connsiteY19" fmla="*/ 288252 h 1424419"/>
              <a:gd name="connsiteX20" fmla="*/ 541533 w 1305333"/>
              <a:gd name="connsiteY20" fmla="*/ 38110 h 1424419"/>
              <a:gd name="connsiteX21" fmla="*/ 653528 w 1305333"/>
              <a:gd name="connsiteY21" fmla="*/ 0 h 1424419"/>
              <a:gd name="connsiteX0-1" fmla="*/ 653528 w 1305333"/>
              <a:gd name="connsiteY0-2" fmla="*/ 0 h 1424419"/>
              <a:gd name="connsiteX1-3" fmla="*/ 757287 w 1305333"/>
              <a:gd name="connsiteY1-4" fmla="*/ 32444 h 1424419"/>
              <a:gd name="connsiteX2-5" fmla="*/ 1206876 w 1305333"/>
              <a:gd name="connsiteY2-6" fmla="*/ 284945 h 1424419"/>
              <a:gd name="connsiteX3-7" fmla="*/ 1233464 w 1305333"/>
              <a:gd name="connsiteY3-8" fmla="*/ 306775 h 1424419"/>
              <a:gd name="connsiteX4-9" fmla="*/ 1301712 w 1305333"/>
              <a:gd name="connsiteY4-10" fmla="*/ 442384 h 1424419"/>
              <a:gd name="connsiteX5-11" fmla="*/ 1303099 w 1305333"/>
              <a:gd name="connsiteY5-12" fmla="*/ 495558 h 1424419"/>
              <a:gd name="connsiteX6-13" fmla="*/ 1303099 w 1305333"/>
              <a:gd name="connsiteY6-14" fmla="*/ 952393 h 1424419"/>
              <a:gd name="connsiteX7-15" fmla="*/ 1299356 w 1305333"/>
              <a:gd name="connsiteY7-16" fmla="*/ 974248 h 1424419"/>
              <a:gd name="connsiteX8-17" fmla="*/ 1193590 w 1305333"/>
              <a:gd name="connsiteY8-18" fmla="*/ 1159518 h 1424419"/>
              <a:gd name="connsiteX9-19" fmla="*/ 1188747 w 1305333"/>
              <a:gd name="connsiteY9-20" fmla="*/ 1163476 h 1424419"/>
              <a:gd name="connsiteX10-21" fmla="*/ 792288 w 1305333"/>
              <a:gd name="connsiteY10-22" fmla="*/ 1385653 h 1424419"/>
              <a:gd name="connsiteX11-23" fmla="*/ 522686 w 1305333"/>
              <a:gd name="connsiteY11-24" fmla="*/ 1384922 h 1424419"/>
              <a:gd name="connsiteX12-25" fmla="*/ 80344 w 1305333"/>
              <a:gd name="connsiteY12-26" fmla="*/ 1139323 h 1424419"/>
              <a:gd name="connsiteX13-27" fmla="*/ 68397 w 1305333"/>
              <a:gd name="connsiteY13-28" fmla="*/ 1130059 h 1424419"/>
              <a:gd name="connsiteX14-29" fmla="*/ 667 w 1305333"/>
              <a:gd name="connsiteY14-30" fmla="*/ 999105 h 1424419"/>
              <a:gd name="connsiteX15-31" fmla="*/ 0 w 1305333"/>
              <a:gd name="connsiteY15-32" fmla="*/ 972364 h 1424419"/>
              <a:gd name="connsiteX16-33" fmla="*/ 2496 w 1305333"/>
              <a:gd name="connsiteY16-34" fmla="*/ 463106 h 1424419"/>
              <a:gd name="connsiteX17-35" fmla="*/ 2458 w 1305333"/>
              <a:gd name="connsiteY17-36" fmla="*/ 429563 h 1424419"/>
              <a:gd name="connsiteX18-37" fmla="*/ 75248 w 1305333"/>
              <a:gd name="connsiteY18-38" fmla="*/ 303202 h 1424419"/>
              <a:gd name="connsiteX19-39" fmla="*/ 103465 w 1305333"/>
              <a:gd name="connsiteY19-40" fmla="*/ 288252 h 1424419"/>
              <a:gd name="connsiteX20-41" fmla="*/ 541533 w 1305333"/>
              <a:gd name="connsiteY20-42" fmla="*/ 38110 h 1424419"/>
              <a:gd name="connsiteX21-43" fmla="*/ 653528 w 1305333"/>
              <a:gd name="connsiteY21-44" fmla="*/ 0 h 1424419"/>
              <a:gd name="connsiteX0-45" fmla="*/ 653528 w 1305333"/>
              <a:gd name="connsiteY0-46" fmla="*/ 0 h 1424419"/>
              <a:gd name="connsiteX1-47" fmla="*/ 757287 w 1305333"/>
              <a:gd name="connsiteY1-48" fmla="*/ 32444 h 1424419"/>
              <a:gd name="connsiteX2-49" fmla="*/ 1206876 w 1305333"/>
              <a:gd name="connsiteY2-50" fmla="*/ 284945 h 1424419"/>
              <a:gd name="connsiteX3-51" fmla="*/ 1233464 w 1305333"/>
              <a:gd name="connsiteY3-52" fmla="*/ 306775 h 1424419"/>
              <a:gd name="connsiteX4-53" fmla="*/ 1301712 w 1305333"/>
              <a:gd name="connsiteY4-54" fmla="*/ 442384 h 1424419"/>
              <a:gd name="connsiteX5-55" fmla="*/ 1303099 w 1305333"/>
              <a:gd name="connsiteY5-56" fmla="*/ 495558 h 1424419"/>
              <a:gd name="connsiteX6-57" fmla="*/ 1303099 w 1305333"/>
              <a:gd name="connsiteY6-58" fmla="*/ 952393 h 1424419"/>
              <a:gd name="connsiteX7-59" fmla="*/ 1299356 w 1305333"/>
              <a:gd name="connsiteY7-60" fmla="*/ 974248 h 1424419"/>
              <a:gd name="connsiteX8-61" fmla="*/ 1193590 w 1305333"/>
              <a:gd name="connsiteY8-62" fmla="*/ 1159518 h 1424419"/>
              <a:gd name="connsiteX9-63" fmla="*/ 1188747 w 1305333"/>
              <a:gd name="connsiteY9-64" fmla="*/ 1163476 h 1424419"/>
              <a:gd name="connsiteX10-65" fmla="*/ 792288 w 1305333"/>
              <a:gd name="connsiteY10-66" fmla="*/ 1385653 h 1424419"/>
              <a:gd name="connsiteX11-67" fmla="*/ 522686 w 1305333"/>
              <a:gd name="connsiteY11-68" fmla="*/ 1384922 h 1424419"/>
              <a:gd name="connsiteX12-69" fmla="*/ 80344 w 1305333"/>
              <a:gd name="connsiteY12-70" fmla="*/ 1139323 h 1424419"/>
              <a:gd name="connsiteX13-71" fmla="*/ 68397 w 1305333"/>
              <a:gd name="connsiteY13-72" fmla="*/ 1130059 h 1424419"/>
              <a:gd name="connsiteX14-73" fmla="*/ 667 w 1305333"/>
              <a:gd name="connsiteY14-74" fmla="*/ 999105 h 1424419"/>
              <a:gd name="connsiteX15-75" fmla="*/ 0 w 1305333"/>
              <a:gd name="connsiteY15-76" fmla="*/ 972364 h 1424419"/>
              <a:gd name="connsiteX16-77" fmla="*/ 2496 w 1305333"/>
              <a:gd name="connsiteY16-78" fmla="*/ 463106 h 1424419"/>
              <a:gd name="connsiteX17-79" fmla="*/ 2458 w 1305333"/>
              <a:gd name="connsiteY17-80" fmla="*/ 429563 h 1424419"/>
              <a:gd name="connsiteX18-81" fmla="*/ 75248 w 1305333"/>
              <a:gd name="connsiteY18-82" fmla="*/ 303202 h 1424419"/>
              <a:gd name="connsiteX19-83" fmla="*/ 103465 w 1305333"/>
              <a:gd name="connsiteY19-84" fmla="*/ 288252 h 1424419"/>
              <a:gd name="connsiteX20-85" fmla="*/ 541533 w 1305333"/>
              <a:gd name="connsiteY20-86" fmla="*/ 38110 h 1424419"/>
              <a:gd name="connsiteX21-87" fmla="*/ 653528 w 1305333"/>
              <a:gd name="connsiteY21-88" fmla="*/ 0 h 1424419"/>
              <a:gd name="connsiteX0-89" fmla="*/ 653528 w 1306046"/>
              <a:gd name="connsiteY0-90" fmla="*/ 0 h 1424419"/>
              <a:gd name="connsiteX1-91" fmla="*/ 757287 w 1306046"/>
              <a:gd name="connsiteY1-92" fmla="*/ 32444 h 1424419"/>
              <a:gd name="connsiteX2-93" fmla="*/ 1206876 w 1306046"/>
              <a:gd name="connsiteY2-94" fmla="*/ 284945 h 1424419"/>
              <a:gd name="connsiteX3-95" fmla="*/ 1233464 w 1306046"/>
              <a:gd name="connsiteY3-96" fmla="*/ 306775 h 1424419"/>
              <a:gd name="connsiteX4-97" fmla="*/ 1301712 w 1306046"/>
              <a:gd name="connsiteY4-98" fmla="*/ 442384 h 1424419"/>
              <a:gd name="connsiteX5-99" fmla="*/ 1303099 w 1306046"/>
              <a:gd name="connsiteY5-100" fmla="*/ 495558 h 1424419"/>
              <a:gd name="connsiteX6-101" fmla="*/ 1303099 w 1306046"/>
              <a:gd name="connsiteY6-102" fmla="*/ 952393 h 1424419"/>
              <a:gd name="connsiteX7-103" fmla="*/ 1305306 w 1306046"/>
              <a:gd name="connsiteY7-104" fmla="*/ 990115 h 1424419"/>
              <a:gd name="connsiteX8-105" fmla="*/ 1193590 w 1306046"/>
              <a:gd name="connsiteY8-106" fmla="*/ 1159518 h 1424419"/>
              <a:gd name="connsiteX9-107" fmla="*/ 1188747 w 1306046"/>
              <a:gd name="connsiteY9-108" fmla="*/ 1163476 h 1424419"/>
              <a:gd name="connsiteX10-109" fmla="*/ 792288 w 1306046"/>
              <a:gd name="connsiteY10-110" fmla="*/ 1385653 h 1424419"/>
              <a:gd name="connsiteX11-111" fmla="*/ 522686 w 1306046"/>
              <a:gd name="connsiteY11-112" fmla="*/ 1384922 h 1424419"/>
              <a:gd name="connsiteX12-113" fmla="*/ 80344 w 1306046"/>
              <a:gd name="connsiteY12-114" fmla="*/ 1139323 h 1424419"/>
              <a:gd name="connsiteX13-115" fmla="*/ 68397 w 1306046"/>
              <a:gd name="connsiteY13-116" fmla="*/ 1130059 h 1424419"/>
              <a:gd name="connsiteX14-117" fmla="*/ 667 w 1306046"/>
              <a:gd name="connsiteY14-118" fmla="*/ 999105 h 1424419"/>
              <a:gd name="connsiteX15-119" fmla="*/ 0 w 1306046"/>
              <a:gd name="connsiteY15-120" fmla="*/ 972364 h 1424419"/>
              <a:gd name="connsiteX16-121" fmla="*/ 2496 w 1306046"/>
              <a:gd name="connsiteY16-122" fmla="*/ 463106 h 1424419"/>
              <a:gd name="connsiteX17-123" fmla="*/ 2458 w 1306046"/>
              <a:gd name="connsiteY17-124" fmla="*/ 429563 h 1424419"/>
              <a:gd name="connsiteX18-125" fmla="*/ 75248 w 1306046"/>
              <a:gd name="connsiteY18-126" fmla="*/ 303202 h 1424419"/>
              <a:gd name="connsiteX19-127" fmla="*/ 103465 w 1306046"/>
              <a:gd name="connsiteY19-128" fmla="*/ 288252 h 1424419"/>
              <a:gd name="connsiteX20-129" fmla="*/ 541533 w 1306046"/>
              <a:gd name="connsiteY20-130" fmla="*/ 38110 h 1424419"/>
              <a:gd name="connsiteX21-131" fmla="*/ 653528 w 1306046"/>
              <a:gd name="connsiteY21-132" fmla="*/ 0 h 1424419"/>
              <a:gd name="connsiteX0-133" fmla="*/ 653528 w 1305333"/>
              <a:gd name="connsiteY0-134" fmla="*/ 0 h 1424419"/>
              <a:gd name="connsiteX1-135" fmla="*/ 757287 w 1305333"/>
              <a:gd name="connsiteY1-136" fmla="*/ 32444 h 1424419"/>
              <a:gd name="connsiteX2-137" fmla="*/ 1206876 w 1305333"/>
              <a:gd name="connsiteY2-138" fmla="*/ 284945 h 1424419"/>
              <a:gd name="connsiteX3-139" fmla="*/ 1233464 w 1305333"/>
              <a:gd name="connsiteY3-140" fmla="*/ 306775 h 1424419"/>
              <a:gd name="connsiteX4-141" fmla="*/ 1301712 w 1305333"/>
              <a:gd name="connsiteY4-142" fmla="*/ 442384 h 1424419"/>
              <a:gd name="connsiteX5-143" fmla="*/ 1303099 w 1305333"/>
              <a:gd name="connsiteY5-144" fmla="*/ 495558 h 1424419"/>
              <a:gd name="connsiteX6-145" fmla="*/ 1303099 w 1305333"/>
              <a:gd name="connsiteY6-146" fmla="*/ 952393 h 1424419"/>
              <a:gd name="connsiteX7-147" fmla="*/ 1305306 w 1305333"/>
              <a:gd name="connsiteY7-148" fmla="*/ 990115 h 1424419"/>
              <a:gd name="connsiteX8-149" fmla="*/ 1193590 w 1305333"/>
              <a:gd name="connsiteY8-150" fmla="*/ 1159518 h 1424419"/>
              <a:gd name="connsiteX9-151" fmla="*/ 1188747 w 1305333"/>
              <a:gd name="connsiteY9-152" fmla="*/ 1163476 h 1424419"/>
              <a:gd name="connsiteX10-153" fmla="*/ 792288 w 1305333"/>
              <a:gd name="connsiteY10-154" fmla="*/ 1385653 h 1424419"/>
              <a:gd name="connsiteX11-155" fmla="*/ 522686 w 1305333"/>
              <a:gd name="connsiteY11-156" fmla="*/ 1384922 h 1424419"/>
              <a:gd name="connsiteX12-157" fmla="*/ 80344 w 1305333"/>
              <a:gd name="connsiteY12-158" fmla="*/ 1139323 h 1424419"/>
              <a:gd name="connsiteX13-159" fmla="*/ 68397 w 1305333"/>
              <a:gd name="connsiteY13-160" fmla="*/ 1130059 h 1424419"/>
              <a:gd name="connsiteX14-161" fmla="*/ 667 w 1305333"/>
              <a:gd name="connsiteY14-162" fmla="*/ 999105 h 1424419"/>
              <a:gd name="connsiteX15-163" fmla="*/ 0 w 1305333"/>
              <a:gd name="connsiteY15-164" fmla="*/ 972364 h 1424419"/>
              <a:gd name="connsiteX16-165" fmla="*/ 2496 w 1305333"/>
              <a:gd name="connsiteY16-166" fmla="*/ 463106 h 1424419"/>
              <a:gd name="connsiteX17-167" fmla="*/ 2458 w 1305333"/>
              <a:gd name="connsiteY17-168" fmla="*/ 429563 h 1424419"/>
              <a:gd name="connsiteX18-169" fmla="*/ 75248 w 1305333"/>
              <a:gd name="connsiteY18-170" fmla="*/ 303202 h 1424419"/>
              <a:gd name="connsiteX19-171" fmla="*/ 103465 w 1305333"/>
              <a:gd name="connsiteY19-172" fmla="*/ 288252 h 1424419"/>
              <a:gd name="connsiteX20-173" fmla="*/ 541533 w 1305333"/>
              <a:gd name="connsiteY20-174" fmla="*/ 38110 h 1424419"/>
              <a:gd name="connsiteX21-175" fmla="*/ 653528 w 1305333"/>
              <a:gd name="connsiteY21-176" fmla="*/ 0 h 1424419"/>
              <a:gd name="connsiteX0-177" fmla="*/ 653528 w 1305333"/>
              <a:gd name="connsiteY0-178" fmla="*/ 0 h 1424419"/>
              <a:gd name="connsiteX1-179" fmla="*/ 757287 w 1305333"/>
              <a:gd name="connsiteY1-180" fmla="*/ 32444 h 1424419"/>
              <a:gd name="connsiteX2-181" fmla="*/ 1206876 w 1305333"/>
              <a:gd name="connsiteY2-182" fmla="*/ 284945 h 1424419"/>
              <a:gd name="connsiteX3-183" fmla="*/ 1233464 w 1305333"/>
              <a:gd name="connsiteY3-184" fmla="*/ 306775 h 1424419"/>
              <a:gd name="connsiteX4-185" fmla="*/ 1301712 w 1305333"/>
              <a:gd name="connsiteY4-186" fmla="*/ 442384 h 1424419"/>
              <a:gd name="connsiteX5-187" fmla="*/ 1303099 w 1305333"/>
              <a:gd name="connsiteY5-188" fmla="*/ 495558 h 1424419"/>
              <a:gd name="connsiteX6-189" fmla="*/ 1303099 w 1305333"/>
              <a:gd name="connsiteY6-190" fmla="*/ 952393 h 1424419"/>
              <a:gd name="connsiteX7-191" fmla="*/ 1305306 w 1305333"/>
              <a:gd name="connsiteY7-192" fmla="*/ 990115 h 1424419"/>
              <a:gd name="connsiteX8-193" fmla="*/ 1193590 w 1305333"/>
              <a:gd name="connsiteY8-194" fmla="*/ 1159518 h 1424419"/>
              <a:gd name="connsiteX9-195" fmla="*/ 1172881 w 1305333"/>
              <a:gd name="connsiteY9-196" fmla="*/ 1179342 h 1424419"/>
              <a:gd name="connsiteX10-197" fmla="*/ 792288 w 1305333"/>
              <a:gd name="connsiteY10-198" fmla="*/ 1385653 h 1424419"/>
              <a:gd name="connsiteX11-199" fmla="*/ 522686 w 1305333"/>
              <a:gd name="connsiteY11-200" fmla="*/ 1384922 h 1424419"/>
              <a:gd name="connsiteX12-201" fmla="*/ 80344 w 1305333"/>
              <a:gd name="connsiteY12-202" fmla="*/ 1139323 h 1424419"/>
              <a:gd name="connsiteX13-203" fmla="*/ 68397 w 1305333"/>
              <a:gd name="connsiteY13-204" fmla="*/ 1130059 h 1424419"/>
              <a:gd name="connsiteX14-205" fmla="*/ 667 w 1305333"/>
              <a:gd name="connsiteY14-206" fmla="*/ 999105 h 1424419"/>
              <a:gd name="connsiteX15-207" fmla="*/ 0 w 1305333"/>
              <a:gd name="connsiteY15-208" fmla="*/ 972364 h 1424419"/>
              <a:gd name="connsiteX16-209" fmla="*/ 2496 w 1305333"/>
              <a:gd name="connsiteY16-210" fmla="*/ 463106 h 1424419"/>
              <a:gd name="connsiteX17-211" fmla="*/ 2458 w 1305333"/>
              <a:gd name="connsiteY17-212" fmla="*/ 429563 h 1424419"/>
              <a:gd name="connsiteX18-213" fmla="*/ 75248 w 1305333"/>
              <a:gd name="connsiteY18-214" fmla="*/ 303202 h 1424419"/>
              <a:gd name="connsiteX19-215" fmla="*/ 103465 w 1305333"/>
              <a:gd name="connsiteY19-216" fmla="*/ 288252 h 1424419"/>
              <a:gd name="connsiteX20-217" fmla="*/ 541533 w 1305333"/>
              <a:gd name="connsiteY20-218" fmla="*/ 38110 h 1424419"/>
              <a:gd name="connsiteX21-219" fmla="*/ 653528 w 1305333"/>
              <a:gd name="connsiteY21-220" fmla="*/ 0 h 1424419"/>
              <a:gd name="connsiteX0-221" fmla="*/ 653528 w 1305333"/>
              <a:gd name="connsiteY0-222" fmla="*/ 0 h 1424419"/>
              <a:gd name="connsiteX1-223" fmla="*/ 757287 w 1305333"/>
              <a:gd name="connsiteY1-224" fmla="*/ 32444 h 1424419"/>
              <a:gd name="connsiteX2-225" fmla="*/ 1206876 w 1305333"/>
              <a:gd name="connsiteY2-226" fmla="*/ 284945 h 1424419"/>
              <a:gd name="connsiteX3-227" fmla="*/ 1233464 w 1305333"/>
              <a:gd name="connsiteY3-228" fmla="*/ 306775 h 1424419"/>
              <a:gd name="connsiteX4-229" fmla="*/ 1301712 w 1305333"/>
              <a:gd name="connsiteY4-230" fmla="*/ 442384 h 1424419"/>
              <a:gd name="connsiteX5-231" fmla="*/ 1303099 w 1305333"/>
              <a:gd name="connsiteY5-232" fmla="*/ 495558 h 1424419"/>
              <a:gd name="connsiteX6-233" fmla="*/ 1303099 w 1305333"/>
              <a:gd name="connsiteY6-234" fmla="*/ 952393 h 1424419"/>
              <a:gd name="connsiteX7-235" fmla="*/ 1305306 w 1305333"/>
              <a:gd name="connsiteY7-236" fmla="*/ 990115 h 1424419"/>
              <a:gd name="connsiteX8-237" fmla="*/ 1193590 w 1305333"/>
              <a:gd name="connsiteY8-238" fmla="*/ 1159518 h 1424419"/>
              <a:gd name="connsiteX9-239" fmla="*/ 1172881 w 1305333"/>
              <a:gd name="connsiteY9-240" fmla="*/ 1179342 h 1424419"/>
              <a:gd name="connsiteX10-241" fmla="*/ 792288 w 1305333"/>
              <a:gd name="connsiteY10-242" fmla="*/ 1385653 h 1424419"/>
              <a:gd name="connsiteX11-243" fmla="*/ 522686 w 1305333"/>
              <a:gd name="connsiteY11-244" fmla="*/ 1384922 h 1424419"/>
              <a:gd name="connsiteX12-245" fmla="*/ 80344 w 1305333"/>
              <a:gd name="connsiteY12-246" fmla="*/ 1139323 h 1424419"/>
              <a:gd name="connsiteX13-247" fmla="*/ 68397 w 1305333"/>
              <a:gd name="connsiteY13-248" fmla="*/ 1130059 h 1424419"/>
              <a:gd name="connsiteX14-249" fmla="*/ 667 w 1305333"/>
              <a:gd name="connsiteY14-250" fmla="*/ 999105 h 1424419"/>
              <a:gd name="connsiteX15-251" fmla="*/ 0 w 1305333"/>
              <a:gd name="connsiteY15-252" fmla="*/ 972364 h 1424419"/>
              <a:gd name="connsiteX16-253" fmla="*/ 2496 w 1305333"/>
              <a:gd name="connsiteY16-254" fmla="*/ 463106 h 1424419"/>
              <a:gd name="connsiteX17-255" fmla="*/ 2458 w 1305333"/>
              <a:gd name="connsiteY17-256" fmla="*/ 429563 h 1424419"/>
              <a:gd name="connsiteX18-257" fmla="*/ 75248 w 1305333"/>
              <a:gd name="connsiteY18-258" fmla="*/ 303202 h 1424419"/>
              <a:gd name="connsiteX19-259" fmla="*/ 103465 w 1305333"/>
              <a:gd name="connsiteY19-260" fmla="*/ 288252 h 1424419"/>
              <a:gd name="connsiteX20-261" fmla="*/ 541533 w 1305333"/>
              <a:gd name="connsiteY20-262" fmla="*/ 38110 h 1424419"/>
              <a:gd name="connsiteX21-263" fmla="*/ 653528 w 1305333"/>
              <a:gd name="connsiteY21-264" fmla="*/ 0 h 1424419"/>
              <a:gd name="connsiteX0-265" fmla="*/ 653528 w 1305333"/>
              <a:gd name="connsiteY0-266" fmla="*/ 0 h 1424419"/>
              <a:gd name="connsiteX1-267" fmla="*/ 757287 w 1305333"/>
              <a:gd name="connsiteY1-268" fmla="*/ 32444 h 1424419"/>
              <a:gd name="connsiteX2-269" fmla="*/ 1206876 w 1305333"/>
              <a:gd name="connsiteY2-270" fmla="*/ 284945 h 1424419"/>
              <a:gd name="connsiteX3-271" fmla="*/ 1233464 w 1305333"/>
              <a:gd name="connsiteY3-272" fmla="*/ 306775 h 1424419"/>
              <a:gd name="connsiteX4-273" fmla="*/ 1301712 w 1305333"/>
              <a:gd name="connsiteY4-274" fmla="*/ 442384 h 1424419"/>
              <a:gd name="connsiteX5-275" fmla="*/ 1303099 w 1305333"/>
              <a:gd name="connsiteY5-276" fmla="*/ 495558 h 1424419"/>
              <a:gd name="connsiteX6-277" fmla="*/ 1303099 w 1305333"/>
              <a:gd name="connsiteY6-278" fmla="*/ 952393 h 1424419"/>
              <a:gd name="connsiteX7-279" fmla="*/ 1305306 w 1305333"/>
              <a:gd name="connsiteY7-280" fmla="*/ 990115 h 1424419"/>
              <a:gd name="connsiteX8-281" fmla="*/ 1193590 w 1305333"/>
              <a:gd name="connsiteY8-282" fmla="*/ 1159518 h 1424419"/>
              <a:gd name="connsiteX9-283" fmla="*/ 1172881 w 1305333"/>
              <a:gd name="connsiteY9-284" fmla="*/ 1179342 h 1424419"/>
              <a:gd name="connsiteX10-285" fmla="*/ 792288 w 1305333"/>
              <a:gd name="connsiteY10-286" fmla="*/ 1385653 h 1424419"/>
              <a:gd name="connsiteX11-287" fmla="*/ 522686 w 1305333"/>
              <a:gd name="connsiteY11-288" fmla="*/ 1384922 h 1424419"/>
              <a:gd name="connsiteX12-289" fmla="*/ 80344 w 1305333"/>
              <a:gd name="connsiteY12-290" fmla="*/ 1139323 h 1424419"/>
              <a:gd name="connsiteX13-291" fmla="*/ 68397 w 1305333"/>
              <a:gd name="connsiteY13-292" fmla="*/ 1130059 h 1424419"/>
              <a:gd name="connsiteX14-293" fmla="*/ 667 w 1305333"/>
              <a:gd name="connsiteY14-294" fmla="*/ 999105 h 1424419"/>
              <a:gd name="connsiteX15-295" fmla="*/ 0 w 1305333"/>
              <a:gd name="connsiteY15-296" fmla="*/ 972364 h 1424419"/>
              <a:gd name="connsiteX16-297" fmla="*/ 2496 w 1305333"/>
              <a:gd name="connsiteY16-298" fmla="*/ 463106 h 1424419"/>
              <a:gd name="connsiteX17-299" fmla="*/ 2458 w 1305333"/>
              <a:gd name="connsiteY17-300" fmla="*/ 429563 h 1424419"/>
              <a:gd name="connsiteX18-301" fmla="*/ 75248 w 1305333"/>
              <a:gd name="connsiteY18-302" fmla="*/ 303202 h 1424419"/>
              <a:gd name="connsiteX19-303" fmla="*/ 103465 w 1305333"/>
              <a:gd name="connsiteY19-304" fmla="*/ 288252 h 1424419"/>
              <a:gd name="connsiteX20-305" fmla="*/ 541533 w 1305333"/>
              <a:gd name="connsiteY20-306" fmla="*/ 38110 h 1424419"/>
              <a:gd name="connsiteX21-307" fmla="*/ 653528 w 1305333"/>
              <a:gd name="connsiteY21-308" fmla="*/ 0 h 1424419"/>
              <a:gd name="connsiteX0-309" fmla="*/ 653528 w 1305333"/>
              <a:gd name="connsiteY0-310" fmla="*/ 0 h 1424419"/>
              <a:gd name="connsiteX1-311" fmla="*/ 757287 w 1305333"/>
              <a:gd name="connsiteY1-312" fmla="*/ 32444 h 1424419"/>
              <a:gd name="connsiteX2-313" fmla="*/ 1206876 w 1305333"/>
              <a:gd name="connsiteY2-314" fmla="*/ 284945 h 1424419"/>
              <a:gd name="connsiteX3-315" fmla="*/ 1233464 w 1305333"/>
              <a:gd name="connsiteY3-316" fmla="*/ 306775 h 1424419"/>
              <a:gd name="connsiteX4-317" fmla="*/ 1301712 w 1305333"/>
              <a:gd name="connsiteY4-318" fmla="*/ 442384 h 1424419"/>
              <a:gd name="connsiteX5-319" fmla="*/ 1303099 w 1305333"/>
              <a:gd name="connsiteY5-320" fmla="*/ 495558 h 1424419"/>
              <a:gd name="connsiteX6-321" fmla="*/ 1303099 w 1305333"/>
              <a:gd name="connsiteY6-322" fmla="*/ 952393 h 1424419"/>
              <a:gd name="connsiteX7-323" fmla="*/ 1305306 w 1305333"/>
              <a:gd name="connsiteY7-324" fmla="*/ 990115 h 1424419"/>
              <a:gd name="connsiteX8-325" fmla="*/ 1193590 w 1305333"/>
              <a:gd name="connsiteY8-326" fmla="*/ 1159518 h 1424419"/>
              <a:gd name="connsiteX9-327" fmla="*/ 1172881 w 1305333"/>
              <a:gd name="connsiteY9-328" fmla="*/ 1179342 h 1424419"/>
              <a:gd name="connsiteX10-329" fmla="*/ 792288 w 1305333"/>
              <a:gd name="connsiteY10-330" fmla="*/ 1385653 h 1424419"/>
              <a:gd name="connsiteX11-331" fmla="*/ 522686 w 1305333"/>
              <a:gd name="connsiteY11-332" fmla="*/ 1384922 h 1424419"/>
              <a:gd name="connsiteX12-333" fmla="*/ 80344 w 1305333"/>
              <a:gd name="connsiteY12-334" fmla="*/ 1139323 h 1424419"/>
              <a:gd name="connsiteX13-335" fmla="*/ 68397 w 1305333"/>
              <a:gd name="connsiteY13-336" fmla="*/ 1130059 h 1424419"/>
              <a:gd name="connsiteX14-337" fmla="*/ 667 w 1305333"/>
              <a:gd name="connsiteY14-338" fmla="*/ 999105 h 1424419"/>
              <a:gd name="connsiteX15-339" fmla="*/ 0 w 1305333"/>
              <a:gd name="connsiteY15-340" fmla="*/ 972364 h 1424419"/>
              <a:gd name="connsiteX16-341" fmla="*/ 2496 w 1305333"/>
              <a:gd name="connsiteY16-342" fmla="*/ 463106 h 1424419"/>
              <a:gd name="connsiteX17-343" fmla="*/ 2458 w 1305333"/>
              <a:gd name="connsiteY17-344" fmla="*/ 429563 h 1424419"/>
              <a:gd name="connsiteX18-345" fmla="*/ 75248 w 1305333"/>
              <a:gd name="connsiteY18-346" fmla="*/ 303202 h 1424419"/>
              <a:gd name="connsiteX19-347" fmla="*/ 103465 w 1305333"/>
              <a:gd name="connsiteY19-348" fmla="*/ 288252 h 1424419"/>
              <a:gd name="connsiteX20-349" fmla="*/ 541533 w 1305333"/>
              <a:gd name="connsiteY20-350" fmla="*/ 38110 h 1424419"/>
              <a:gd name="connsiteX21-351" fmla="*/ 653528 w 1305333"/>
              <a:gd name="connsiteY21-352" fmla="*/ 0 h 1424419"/>
              <a:gd name="connsiteX0-353" fmla="*/ 653528 w 1305333"/>
              <a:gd name="connsiteY0-354" fmla="*/ 0 h 1424419"/>
              <a:gd name="connsiteX1-355" fmla="*/ 757287 w 1305333"/>
              <a:gd name="connsiteY1-356" fmla="*/ 32444 h 1424419"/>
              <a:gd name="connsiteX2-357" fmla="*/ 1206876 w 1305333"/>
              <a:gd name="connsiteY2-358" fmla="*/ 284945 h 1424419"/>
              <a:gd name="connsiteX3-359" fmla="*/ 1233464 w 1305333"/>
              <a:gd name="connsiteY3-360" fmla="*/ 306775 h 1424419"/>
              <a:gd name="connsiteX4-361" fmla="*/ 1301712 w 1305333"/>
              <a:gd name="connsiteY4-362" fmla="*/ 442384 h 1424419"/>
              <a:gd name="connsiteX5-363" fmla="*/ 1303099 w 1305333"/>
              <a:gd name="connsiteY5-364" fmla="*/ 495558 h 1424419"/>
              <a:gd name="connsiteX6-365" fmla="*/ 1303099 w 1305333"/>
              <a:gd name="connsiteY6-366" fmla="*/ 952393 h 1424419"/>
              <a:gd name="connsiteX7-367" fmla="*/ 1305306 w 1305333"/>
              <a:gd name="connsiteY7-368" fmla="*/ 990115 h 1424419"/>
              <a:gd name="connsiteX8-369" fmla="*/ 1193590 w 1305333"/>
              <a:gd name="connsiteY8-370" fmla="*/ 1159518 h 1424419"/>
              <a:gd name="connsiteX9-371" fmla="*/ 1172881 w 1305333"/>
              <a:gd name="connsiteY9-372" fmla="*/ 1179342 h 1424419"/>
              <a:gd name="connsiteX10-373" fmla="*/ 792288 w 1305333"/>
              <a:gd name="connsiteY10-374" fmla="*/ 1385653 h 1424419"/>
              <a:gd name="connsiteX11-375" fmla="*/ 522686 w 1305333"/>
              <a:gd name="connsiteY11-376" fmla="*/ 1384922 h 1424419"/>
              <a:gd name="connsiteX12-377" fmla="*/ 80344 w 1305333"/>
              <a:gd name="connsiteY12-378" fmla="*/ 1139323 h 1424419"/>
              <a:gd name="connsiteX13-379" fmla="*/ 68397 w 1305333"/>
              <a:gd name="connsiteY13-380" fmla="*/ 1130059 h 1424419"/>
              <a:gd name="connsiteX14-381" fmla="*/ 667 w 1305333"/>
              <a:gd name="connsiteY14-382" fmla="*/ 999105 h 1424419"/>
              <a:gd name="connsiteX15-383" fmla="*/ 0 w 1305333"/>
              <a:gd name="connsiteY15-384" fmla="*/ 972364 h 1424419"/>
              <a:gd name="connsiteX16-385" fmla="*/ 2496 w 1305333"/>
              <a:gd name="connsiteY16-386" fmla="*/ 463106 h 1424419"/>
              <a:gd name="connsiteX17-387" fmla="*/ 2458 w 1305333"/>
              <a:gd name="connsiteY17-388" fmla="*/ 429563 h 1424419"/>
              <a:gd name="connsiteX18-389" fmla="*/ 75248 w 1305333"/>
              <a:gd name="connsiteY18-390" fmla="*/ 303202 h 1424419"/>
              <a:gd name="connsiteX19-391" fmla="*/ 106293 w 1305333"/>
              <a:gd name="connsiteY19-392" fmla="*/ 282597 h 1424419"/>
              <a:gd name="connsiteX20-393" fmla="*/ 541533 w 1305333"/>
              <a:gd name="connsiteY20-394" fmla="*/ 38110 h 1424419"/>
              <a:gd name="connsiteX21-395" fmla="*/ 653528 w 1305333"/>
              <a:gd name="connsiteY21-396" fmla="*/ 0 h 1424419"/>
              <a:gd name="connsiteX0-397" fmla="*/ 653528 w 1305333"/>
              <a:gd name="connsiteY0-398" fmla="*/ 0 h 1424419"/>
              <a:gd name="connsiteX1-399" fmla="*/ 757287 w 1305333"/>
              <a:gd name="connsiteY1-400" fmla="*/ 32444 h 1424419"/>
              <a:gd name="connsiteX2-401" fmla="*/ 1206876 w 1305333"/>
              <a:gd name="connsiteY2-402" fmla="*/ 284945 h 1424419"/>
              <a:gd name="connsiteX3-403" fmla="*/ 1237706 w 1305333"/>
              <a:gd name="connsiteY3-404" fmla="*/ 306775 h 1424419"/>
              <a:gd name="connsiteX4-405" fmla="*/ 1301712 w 1305333"/>
              <a:gd name="connsiteY4-406" fmla="*/ 442384 h 1424419"/>
              <a:gd name="connsiteX5-407" fmla="*/ 1303099 w 1305333"/>
              <a:gd name="connsiteY5-408" fmla="*/ 495558 h 1424419"/>
              <a:gd name="connsiteX6-409" fmla="*/ 1303099 w 1305333"/>
              <a:gd name="connsiteY6-410" fmla="*/ 952393 h 1424419"/>
              <a:gd name="connsiteX7-411" fmla="*/ 1305306 w 1305333"/>
              <a:gd name="connsiteY7-412" fmla="*/ 990115 h 1424419"/>
              <a:gd name="connsiteX8-413" fmla="*/ 1193590 w 1305333"/>
              <a:gd name="connsiteY8-414" fmla="*/ 1159518 h 1424419"/>
              <a:gd name="connsiteX9-415" fmla="*/ 1172881 w 1305333"/>
              <a:gd name="connsiteY9-416" fmla="*/ 1179342 h 1424419"/>
              <a:gd name="connsiteX10-417" fmla="*/ 792288 w 1305333"/>
              <a:gd name="connsiteY10-418" fmla="*/ 1385653 h 1424419"/>
              <a:gd name="connsiteX11-419" fmla="*/ 522686 w 1305333"/>
              <a:gd name="connsiteY11-420" fmla="*/ 1384922 h 1424419"/>
              <a:gd name="connsiteX12-421" fmla="*/ 80344 w 1305333"/>
              <a:gd name="connsiteY12-422" fmla="*/ 1139323 h 1424419"/>
              <a:gd name="connsiteX13-423" fmla="*/ 68397 w 1305333"/>
              <a:gd name="connsiteY13-424" fmla="*/ 1130059 h 1424419"/>
              <a:gd name="connsiteX14-425" fmla="*/ 667 w 1305333"/>
              <a:gd name="connsiteY14-426" fmla="*/ 999105 h 1424419"/>
              <a:gd name="connsiteX15-427" fmla="*/ 0 w 1305333"/>
              <a:gd name="connsiteY15-428" fmla="*/ 972364 h 1424419"/>
              <a:gd name="connsiteX16-429" fmla="*/ 2496 w 1305333"/>
              <a:gd name="connsiteY16-430" fmla="*/ 463106 h 1424419"/>
              <a:gd name="connsiteX17-431" fmla="*/ 2458 w 1305333"/>
              <a:gd name="connsiteY17-432" fmla="*/ 429563 h 1424419"/>
              <a:gd name="connsiteX18-433" fmla="*/ 75248 w 1305333"/>
              <a:gd name="connsiteY18-434" fmla="*/ 303202 h 1424419"/>
              <a:gd name="connsiteX19-435" fmla="*/ 106293 w 1305333"/>
              <a:gd name="connsiteY19-436" fmla="*/ 282597 h 1424419"/>
              <a:gd name="connsiteX20-437" fmla="*/ 541533 w 1305333"/>
              <a:gd name="connsiteY20-438" fmla="*/ 38110 h 1424419"/>
              <a:gd name="connsiteX21-439" fmla="*/ 653528 w 1305333"/>
              <a:gd name="connsiteY21-440" fmla="*/ 0 h 1424419"/>
              <a:gd name="connsiteX0-441" fmla="*/ 653528 w 1305333"/>
              <a:gd name="connsiteY0-442" fmla="*/ 0 h 1424419"/>
              <a:gd name="connsiteX1-443" fmla="*/ 757287 w 1305333"/>
              <a:gd name="connsiteY1-444" fmla="*/ 32444 h 1424419"/>
              <a:gd name="connsiteX2-445" fmla="*/ 1206876 w 1305333"/>
              <a:gd name="connsiteY2-446" fmla="*/ 284945 h 1424419"/>
              <a:gd name="connsiteX3-447" fmla="*/ 1237706 w 1305333"/>
              <a:gd name="connsiteY3-448" fmla="*/ 306775 h 1424419"/>
              <a:gd name="connsiteX4-449" fmla="*/ 1301712 w 1305333"/>
              <a:gd name="connsiteY4-450" fmla="*/ 442384 h 1424419"/>
              <a:gd name="connsiteX5-451" fmla="*/ 1303099 w 1305333"/>
              <a:gd name="connsiteY5-452" fmla="*/ 495558 h 1424419"/>
              <a:gd name="connsiteX6-453" fmla="*/ 1303099 w 1305333"/>
              <a:gd name="connsiteY6-454" fmla="*/ 952393 h 1424419"/>
              <a:gd name="connsiteX7-455" fmla="*/ 1305306 w 1305333"/>
              <a:gd name="connsiteY7-456" fmla="*/ 990115 h 1424419"/>
              <a:gd name="connsiteX8-457" fmla="*/ 1211970 w 1305333"/>
              <a:gd name="connsiteY8-458" fmla="*/ 1149621 h 1424419"/>
              <a:gd name="connsiteX9-459" fmla="*/ 1172881 w 1305333"/>
              <a:gd name="connsiteY9-460" fmla="*/ 1179342 h 1424419"/>
              <a:gd name="connsiteX10-461" fmla="*/ 792288 w 1305333"/>
              <a:gd name="connsiteY10-462" fmla="*/ 1385653 h 1424419"/>
              <a:gd name="connsiteX11-463" fmla="*/ 522686 w 1305333"/>
              <a:gd name="connsiteY11-464" fmla="*/ 1384922 h 1424419"/>
              <a:gd name="connsiteX12-465" fmla="*/ 80344 w 1305333"/>
              <a:gd name="connsiteY12-466" fmla="*/ 1139323 h 1424419"/>
              <a:gd name="connsiteX13-467" fmla="*/ 68397 w 1305333"/>
              <a:gd name="connsiteY13-468" fmla="*/ 1130059 h 1424419"/>
              <a:gd name="connsiteX14-469" fmla="*/ 667 w 1305333"/>
              <a:gd name="connsiteY14-470" fmla="*/ 999105 h 1424419"/>
              <a:gd name="connsiteX15-471" fmla="*/ 0 w 1305333"/>
              <a:gd name="connsiteY15-472" fmla="*/ 972364 h 1424419"/>
              <a:gd name="connsiteX16-473" fmla="*/ 2496 w 1305333"/>
              <a:gd name="connsiteY16-474" fmla="*/ 463106 h 1424419"/>
              <a:gd name="connsiteX17-475" fmla="*/ 2458 w 1305333"/>
              <a:gd name="connsiteY17-476" fmla="*/ 429563 h 1424419"/>
              <a:gd name="connsiteX18-477" fmla="*/ 75248 w 1305333"/>
              <a:gd name="connsiteY18-478" fmla="*/ 303202 h 1424419"/>
              <a:gd name="connsiteX19-479" fmla="*/ 106293 w 1305333"/>
              <a:gd name="connsiteY19-480" fmla="*/ 282597 h 1424419"/>
              <a:gd name="connsiteX20-481" fmla="*/ 541533 w 1305333"/>
              <a:gd name="connsiteY20-482" fmla="*/ 38110 h 1424419"/>
              <a:gd name="connsiteX21-483" fmla="*/ 653528 w 1305333"/>
              <a:gd name="connsiteY21-484" fmla="*/ 0 h 1424419"/>
              <a:gd name="connsiteX0-485" fmla="*/ 653528 w 1305333"/>
              <a:gd name="connsiteY0-486" fmla="*/ 0 h 1424419"/>
              <a:gd name="connsiteX1-487" fmla="*/ 757287 w 1305333"/>
              <a:gd name="connsiteY1-488" fmla="*/ 32444 h 1424419"/>
              <a:gd name="connsiteX2-489" fmla="*/ 1206876 w 1305333"/>
              <a:gd name="connsiteY2-490" fmla="*/ 284945 h 1424419"/>
              <a:gd name="connsiteX3-491" fmla="*/ 1237706 w 1305333"/>
              <a:gd name="connsiteY3-492" fmla="*/ 306775 h 1424419"/>
              <a:gd name="connsiteX4-493" fmla="*/ 1301712 w 1305333"/>
              <a:gd name="connsiteY4-494" fmla="*/ 442384 h 1424419"/>
              <a:gd name="connsiteX5-495" fmla="*/ 1303099 w 1305333"/>
              <a:gd name="connsiteY5-496" fmla="*/ 495558 h 1424419"/>
              <a:gd name="connsiteX6-497" fmla="*/ 1303099 w 1305333"/>
              <a:gd name="connsiteY6-498" fmla="*/ 952393 h 1424419"/>
              <a:gd name="connsiteX7-499" fmla="*/ 1305306 w 1305333"/>
              <a:gd name="connsiteY7-500" fmla="*/ 990115 h 1424419"/>
              <a:gd name="connsiteX8-501" fmla="*/ 1236006 w 1305333"/>
              <a:gd name="connsiteY8-502" fmla="*/ 1160932 h 1424419"/>
              <a:gd name="connsiteX9-503" fmla="*/ 1172881 w 1305333"/>
              <a:gd name="connsiteY9-504" fmla="*/ 1179342 h 1424419"/>
              <a:gd name="connsiteX10-505" fmla="*/ 792288 w 1305333"/>
              <a:gd name="connsiteY10-506" fmla="*/ 1385653 h 1424419"/>
              <a:gd name="connsiteX11-507" fmla="*/ 522686 w 1305333"/>
              <a:gd name="connsiteY11-508" fmla="*/ 1384922 h 1424419"/>
              <a:gd name="connsiteX12-509" fmla="*/ 80344 w 1305333"/>
              <a:gd name="connsiteY12-510" fmla="*/ 1139323 h 1424419"/>
              <a:gd name="connsiteX13-511" fmla="*/ 68397 w 1305333"/>
              <a:gd name="connsiteY13-512" fmla="*/ 1130059 h 1424419"/>
              <a:gd name="connsiteX14-513" fmla="*/ 667 w 1305333"/>
              <a:gd name="connsiteY14-514" fmla="*/ 999105 h 1424419"/>
              <a:gd name="connsiteX15-515" fmla="*/ 0 w 1305333"/>
              <a:gd name="connsiteY15-516" fmla="*/ 972364 h 1424419"/>
              <a:gd name="connsiteX16-517" fmla="*/ 2496 w 1305333"/>
              <a:gd name="connsiteY16-518" fmla="*/ 463106 h 1424419"/>
              <a:gd name="connsiteX17-519" fmla="*/ 2458 w 1305333"/>
              <a:gd name="connsiteY17-520" fmla="*/ 429563 h 1424419"/>
              <a:gd name="connsiteX18-521" fmla="*/ 75248 w 1305333"/>
              <a:gd name="connsiteY18-522" fmla="*/ 303202 h 1424419"/>
              <a:gd name="connsiteX19-523" fmla="*/ 106293 w 1305333"/>
              <a:gd name="connsiteY19-524" fmla="*/ 282597 h 1424419"/>
              <a:gd name="connsiteX20-525" fmla="*/ 541533 w 1305333"/>
              <a:gd name="connsiteY20-526" fmla="*/ 38110 h 1424419"/>
              <a:gd name="connsiteX21-527" fmla="*/ 653528 w 1305333"/>
              <a:gd name="connsiteY21-528" fmla="*/ 0 h 1424419"/>
              <a:gd name="connsiteX0-529" fmla="*/ 653528 w 1313169"/>
              <a:gd name="connsiteY0-530" fmla="*/ 0 h 1424419"/>
              <a:gd name="connsiteX1-531" fmla="*/ 757287 w 1313169"/>
              <a:gd name="connsiteY1-532" fmla="*/ 32444 h 1424419"/>
              <a:gd name="connsiteX2-533" fmla="*/ 1206876 w 1313169"/>
              <a:gd name="connsiteY2-534" fmla="*/ 284945 h 1424419"/>
              <a:gd name="connsiteX3-535" fmla="*/ 1237706 w 1313169"/>
              <a:gd name="connsiteY3-536" fmla="*/ 306775 h 1424419"/>
              <a:gd name="connsiteX4-537" fmla="*/ 1301712 w 1313169"/>
              <a:gd name="connsiteY4-538" fmla="*/ 442384 h 1424419"/>
              <a:gd name="connsiteX5-539" fmla="*/ 1303099 w 1313169"/>
              <a:gd name="connsiteY5-540" fmla="*/ 495558 h 1424419"/>
              <a:gd name="connsiteX6-541" fmla="*/ 1303099 w 1313169"/>
              <a:gd name="connsiteY6-542" fmla="*/ 952393 h 1424419"/>
              <a:gd name="connsiteX7-543" fmla="*/ 1305306 w 1313169"/>
              <a:gd name="connsiteY7-544" fmla="*/ 990115 h 1424419"/>
              <a:gd name="connsiteX8-545" fmla="*/ 1271352 w 1313169"/>
              <a:gd name="connsiteY8-546" fmla="*/ 1142552 h 1424419"/>
              <a:gd name="connsiteX9-547" fmla="*/ 1172881 w 1313169"/>
              <a:gd name="connsiteY9-548" fmla="*/ 1179342 h 1424419"/>
              <a:gd name="connsiteX10-549" fmla="*/ 792288 w 1313169"/>
              <a:gd name="connsiteY10-550" fmla="*/ 1385653 h 1424419"/>
              <a:gd name="connsiteX11-551" fmla="*/ 522686 w 1313169"/>
              <a:gd name="connsiteY11-552" fmla="*/ 1384922 h 1424419"/>
              <a:gd name="connsiteX12-553" fmla="*/ 80344 w 1313169"/>
              <a:gd name="connsiteY12-554" fmla="*/ 1139323 h 1424419"/>
              <a:gd name="connsiteX13-555" fmla="*/ 68397 w 1313169"/>
              <a:gd name="connsiteY13-556" fmla="*/ 1130059 h 1424419"/>
              <a:gd name="connsiteX14-557" fmla="*/ 667 w 1313169"/>
              <a:gd name="connsiteY14-558" fmla="*/ 999105 h 1424419"/>
              <a:gd name="connsiteX15-559" fmla="*/ 0 w 1313169"/>
              <a:gd name="connsiteY15-560" fmla="*/ 972364 h 1424419"/>
              <a:gd name="connsiteX16-561" fmla="*/ 2496 w 1313169"/>
              <a:gd name="connsiteY16-562" fmla="*/ 463106 h 1424419"/>
              <a:gd name="connsiteX17-563" fmla="*/ 2458 w 1313169"/>
              <a:gd name="connsiteY17-564" fmla="*/ 429563 h 1424419"/>
              <a:gd name="connsiteX18-565" fmla="*/ 75248 w 1313169"/>
              <a:gd name="connsiteY18-566" fmla="*/ 303202 h 1424419"/>
              <a:gd name="connsiteX19-567" fmla="*/ 106293 w 1313169"/>
              <a:gd name="connsiteY19-568" fmla="*/ 282597 h 1424419"/>
              <a:gd name="connsiteX20-569" fmla="*/ 541533 w 1313169"/>
              <a:gd name="connsiteY20-570" fmla="*/ 38110 h 1424419"/>
              <a:gd name="connsiteX21-571" fmla="*/ 653528 w 1313169"/>
              <a:gd name="connsiteY21-572" fmla="*/ 0 h 1424419"/>
              <a:gd name="connsiteX0-573" fmla="*/ 653528 w 1306267"/>
              <a:gd name="connsiteY0-574" fmla="*/ 0 h 1424419"/>
              <a:gd name="connsiteX1-575" fmla="*/ 757287 w 1306267"/>
              <a:gd name="connsiteY1-576" fmla="*/ 32444 h 1424419"/>
              <a:gd name="connsiteX2-577" fmla="*/ 1206876 w 1306267"/>
              <a:gd name="connsiteY2-578" fmla="*/ 284945 h 1424419"/>
              <a:gd name="connsiteX3-579" fmla="*/ 1237706 w 1306267"/>
              <a:gd name="connsiteY3-580" fmla="*/ 306775 h 1424419"/>
              <a:gd name="connsiteX4-581" fmla="*/ 1301712 w 1306267"/>
              <a:gd name="connsiteY4-582" fmla="*/ 442384 h 1424419"/>
              <a:gd name="connsiteX5-583" fmla="*/ 1303099 w 1306267"/>
              <a:gd name="connsiteY5-584" fmla="*/ 495558 h 1424419"/>
              <a:gd name="connsiteX6-585" fmla="*/ 1303099 w 1306267"/>
              <a:gd name="connsiteY6-586" fmla="*/ 952393 h 1424419"/>
              <a:gd name="connsiteX7-587" fmla="*/ 1305306 w 1306267"/>
              <a:gd name="connsiteY7-588" fmla="*/ 990115 h 1424419"/>
              <a:gd name="connsiteX8-589" fmla="*/ 1255800 w 1306267"/>
              <a:gd name="connsiteY8-590" fmla="*/ 1142552 h 1424419"/>
              <a:gd name="connsiteX9-591" fmla="*/ 1172881 w 1306267"/>
              <a:gd name="connsiteY9-592" fmla="*/ 1179342 h 1424419"/>
              <a:gd name="connsiteX10-593" fmla="*/ 792288 w 1306267"/>
              <a:gd name="connsiteY10-594" fmla="*/ 1385653 h 1424419"/>
              <a:gd name="connsiteX11-595" fmla="*/ 522686 w 1306267"/>
              <a:gd name="connsiteY11-596" fmla="*/ 1384922 h 1424419"/>
              <a:gd name="connsiteX12-597" fmla="*/ 80344 w 1306267"/>
              <a:gd name="connsiteY12-598" fmla="*/ 1139323 h 1424419"/>
              <a:gd name="connsiteX13-599" fmla="*/ 68397 w 1306267"/>
              <a:gd name="connsiteY13-600" fmla="*/ 1130059 h 1424419"/>
              <a:gd name="connsiteX14-601" fmla="*/ 667 w 1306267"/>
              <a:gd name="connsiteY14-602" fmla="*/ 999105 h 1424419"/>
              <a:gd name="connsiteX15-603" fmla="*/ 0 w 1306267"/>
              <a:gd name="connsiteY15-604" fmla="*/ 972364 h 1424419"/>
              <a:gd name="connsiteX16-605" fmla="*/ 2496 w 1306267"/>
              <a:gd name="connsiteY16-606" fmla="*/ 463106 h 1424419"/>
              <a:gd name="connsiteX17-607" fmla="*/ 2458 w 1306267"/>
              <a:gd name="connsiteY17-608" fmla="*/ 429563 h 1424419"/>
              <a:gd name="connsiteX18-609" fmla="*/ 75248 w 1306267"/>
              <a:gd name="connsiteY18-610" fmla="*/ 303202 h 1424419"/>
              <a:gd name="connsiteX19-611" fmla="*/ 106293 w 1306267"/>
              <a:gd name="connsiteY19-612" fmla="*/ 282597 h 1424419"/>
              <a:gd name="connsiteX20-613" fmla="*/ 541533 w 1306267"/>
              <a:gd name="connsiteY20-614" fmla="*/ 38110 h 1424419"/>
              <a:gd name="connsiteX21-615" fmla="*/ 653528 w 1306267"/>
              <a:gd name="connsiteY21-616" fmla="*/ 0 h 1424419"/>
              <a:gd name="connsiteX0-617" fmla="*/ 653528 w 1306267"/>
              <a:gd name="connsiteY0-618" fmla="*/ 0 h 1424419"/>
              <a:gd name="connsiteX1-619" fmla="*/ 757287 w 1306267"/>
              <a:gd name="connsiteY1-620" fmla="*/ 32444 h 1424419"/>
              <a:gd name="connsiteX2-621" fmla="*/ 1206876 w 1306267"/>
              <a:gd name="connsiteY2-622" fmla="*/ 284945 h 1424419"/>
              <a:gd name="connsiteX3-623" fmla="*/ 1237706 w 1306267"/>
              <a:gd name="connsiteY3-624" fmla="*/ 306775 h 1424419"/>
              <a:gd name="connsiteX4-625" fmla="*/ 1301712 w 1306267"/>
              <a:gd name="connsiteY4-626" fmla="*/ 442384 h 1424419"/>
              <a:gd name="connsiteX5-627" fmla="*/ 1303099 w 1306267"/>
              <a:gd name="connsiteY5-628" fmla="*/ 495558 h 1424419"/>
              <a:gd name="connsiteX6-629" fmla="*/ 1303099 w 1306267"/>
              <a:gd name="connsiteY6-630" fmla="*/ 952393 h 1424419"/>
              <a:gd name="connsiteX7-631" fmla="*/ 1305306 w 1306267"/>
              <a:gd name="connsiteY7-632" fmla="*/ 990115 h 1424419"/>
              <a:gd name="connsiteX8-633" fmla="*/ 1255800 w 1306267"/>
              <a:gd name="connsiteY8-634" fmla="*/ 1142552 h 1424419"/>
              <a:gd name="connsiteX9-635" fmla="*/ 1172881 w 1306267"/>
              <a:gd name="connsiteY9-636" fmla="*/ 1179342 h 1424419"/>
              <a:gd name="connsiteX10-637" fmla="*/ 792288 w 1306267"/>
              <a:gd name="connsiteY10-638" fmla="*/ 1385653 h 1424419"/>
              <a:gd name="connsiteX11-639" fmla="*/ 522686 w 1306267"/>
              <a:gd name="connsiteY11-640" fmla="*/ 1384922 h 1424419"/>
              <a:gd name="connsiteX12-641" fmla="*/ 80344 w 1306267"/>
              <a:gd name="connsiteY12-642" fmla="*/ 1139323 h 1424419"/>
              <a:gd name="connsiteX13-643" fmla="*/ 61328 w 1306267"/>
              <a:gd name="connsiteY13-644" fmla="*/ 1127231 h 1424419"/>
              <a:gd name="connsiteX14-645" fmla="*/ 667 w 1306267"/>
              <a:gd name="connsiteY14-646" fmla="*/ 999105 h 1424419"/>
              <a:gd name="connsiteX15-647" fmla="*/ 0 w 1306267"/>
              <a:gd name="connsiteY15-648" fmla="*/ 972364 h 1424419"/>
              <a:gd name="connsiteX16-649" fmla="*/ 2496 w 1306267"/>
              <a:gd name="connsiteY16-650" fmla="*/ 463106 h 1424419"/>
              <a:gd name="connsiteX17-651" fmla="*/ 2458 w 1306267"/>
              <a:gd name="connsiteY17-652" fmla="*/ 429563 h 1424419"/>
              <a:gd name="connsiteX18-653" fmla="*/ 75248 w 1306267"/>
              <a:gd name="connsiteY18-654" fmla="*/ 303202 h 1424419"/>
              <a:gd name="connsiteX19-655" fmla="*/ 106293 w 1306267"/>
              <a:gd name="connsiteY19-656" fmla="*/ 282597 h 1424419"/>
              <a:gd name="connsiteX20-657" fmla="*/ 541533 w 1306267"/>
              <a:gd name="connsiteY20-658" fmla="*/ 38110 h 1424419"/>
              <a:gd name="connsiteX21-659" fmla="*/ 653528 w 1306267"/>
              <a:gd name="connsiteY21-660" fmla="*/ 0 h 1424419"/>
              <a:gd name="connsiteX0-661" fmla="*/ 653528 w 1306267"/>
              <a:gd name="connsiteY0-662" fmla="*/ 0 h 1424419"/>
              <a:gd name="connsiteX1-663" fmla="*/ 757287 w 1306267"/>
              <a:gd name="connsiteY1-664" fmla="*/ 32444 h 1424419"/>
              <a:gd name="connsiteX2-665" fmla="*/ 1206876 w 1306267"/>
              <a:gd name="connsiteY2-666" fmla="*/ 284945 h 1424419"/>
              <a:gd name="connsiteX3-667" fmla="*/ 1237706 w 1306267"/>
              <a:gd name="connsiteY3-668" fmla="*/ 306775 h 1424419"/>
              <a:gd name="connsiteX4-669" fmla="*/ 1301712 w 1306267"/>
              <a:gd name="connsiteY4-670" fmla="*/ 442384 h 1424419"/>
              <a:gd name="connsiteX5-671" fmla="*/ 1303099 w 1306267"/>
              <a:gd name="connsiteY5-672" fmla="*/ 495558 h 1424419"/>
              <a:gd name="connsiteX6-673" fmla="*/ 1303099 w 1306267"/>
              <a:gd name="connsiteY6-674" fmla="*/ 952393 h 1424419"/>
              <a:gd name="connsiteX7-675" fmla="*/ 1305306 w 1306267"/>
              <a:gd name="connsiteY7-676" fmla="*/ 990115 h 1424419"/>
              <a:gd name="connsiteX8-677" fmla="*/ 1255800 w 1306267"/>
              <a:gd name="connsiteY8-678" fmla="*/ 1142552 h 1424419"/>
              <a:gd name="connsiteX9-679" fmla="*/ 1172881 w 1306267"/>
              <a:gd name="connsiteY9-680" fmla="*/ 1179342 h 1424419"/>
              <a:gd name="connsiteX10-681" fmla="*/ 792288 w 1306267"/>
              <a:gd name="connsiteY10-682" fmla="*/ 1385653 h 1424419"/>
              <a:gd name="connsiteX11-683" fmla="*/ 522686 w 1306267"/>
              <a:gd name="connsiteY11-684" fmla="*/ 1384922 h 1424419"/>
              <a:gd name="connsiteX12-685" fmla="*/ 80344 w 1306267"/>
              <a:gd name="connsiteY12-686" fmla="*/ 1139323 h 1424419"/>
              <a:gd name="connsiteX13-687" fmla="*/ 61328 w 1306267"/>
              <a:gd name="connsiteY13-688" fmla="*/ 1127231 h 1424419"/>
              <a:gd name="connsiteX14-689" fmla="*/ 667 w 1306267"/>
              <a:gd name="connsiteY14-690" fmla="*/ 999105 h 1424419"/>
              <a:gd name="connsiteX15-691" fmla="*/ 0 w 1306267"/>
              <a:gd name="connsiteY15-692" fmla="*/ 972364 h 1424419"/>
              <a:gd name="connsiteX16-693" fmla="*/ 2496 w 1306267"/>
              <a:gd name="connsiteY16-694" fmla="*/ 463106 h 1424419"/>
              <a:gd name="connsiteX17-695" fmla="*/ 2458 w 1306267"/>
              <a:gd name="connsiteY17-696" fmla="*/ 429563 h 1424419"/>
              <a:gd name="connsiteX18-697" fmla="*/ 75248 w 1306267"/>
              <a:gd name="connsiteY18-698" fmla="*/ 303202 h 1424419"/>
              <a:gd name="connsiteX19-699" fmla="*/ 106293 w 1306267"/>
              <a:gd name="connsiteY19-700" fmla="*/ 282597 h 1424419"/>
              <a:gd name="connsiteX20-701" fmla="*/ 541533 w 1306267"/>
              <a:gd name="connsiteY20-702" fmla="*/ 38110 h 1424419"/>
              <a:gd name="connsiteX21-703" fmla="*/ 653528 w 1306267"/>
              <a:gd name="connsiteY21-704" fmla="*/ 0 h 1424419"/>
              <a:gd name="connsiteX0-705" fmla="*/ 653528 w 1306267"/>
              <a:gd name="connsiteY0-706" fmla="*/ 0 h 1424419"/>
              <a:gd name="connsiteX1-707" fmla="*/ 757287 w 1306267"/>
              <a:gd name="connsiteY1-708" fmla="*/ 32444 h 1424419"/>
              <a:gd name="connsiteX2-709" fmla="*/ 1206876 w 1306267"/>
              <a:gd name="connsiteY2-710" fmla="*/ 284945 h 1424419"/>
              <a:gd name="connsiteX3-711" fmla="*/ 1237706 w 1306267"/>
              <a:gd name="connsiteY3-712" fmla="*/ 306775 h 1424419"/>
              <a:gd name="connsiteX4-713" fmla="*/ 1301712 w 1306267"/>
              <a:gd name="connsiteY4-714" fmla="*/ 442384 h 1424419"/>
              <a:gd name="connsiteX5-715" fmla="*/ 1303099 w 1306267"/>
              <a:gd name="connsiteY5-716" fmla="*/ 495558 h 1424419"/>
              <a:gd name="connsiteX6-717" fmla="*/ 1303099 w 1306267"/>
              <a:gd name="connsiteY6-718" fmla="*/ 952393 h 1424419"/>
              <a:gd name="connsiteX7-719" fmla="*/ 1305306 w 1306267"/>
              <a:gd name="connsiteY7-720" fmla="*/ 990115 h 1424419"/>
              <a:gd name="connsiteX8-721" fmla="*/ 1255800 w 1306267"/>
              <a:gd name="connsiteY8-722" fmla="*/ 1142552 h 1424419"/>
              <a:gd name="connsiteX9-723" fmla="*/ 1172881 w 1306267"/>
              <a:gd name="connsiteY9-724" fmla="*/ 1179342 h 1424419"/>
              <a:gd name="connsiteX10-725" fmla="*/ 792288 w 1306267"/>
              <a:gd name="connsiteY10-726" fmla="*/ 1385653 h 1424419"/>
              <a:gd name="connsiteX11-727" fmla="*/ 522686 w 1306267"/>
              <a:gd name="connsiteY11-728" fmla="*/ 1384922 h 1424419"/>
              <a:gd name="connsiteX12-729" fmla="*/ 90241 w 1306267"/>
              <a:gd name="connsiteY12-730" fmla="*/ 1150634 h 1424419"/>
              <a:gd name="connsiteX13-731" fmla="*/ 61328 w 1306267"/>
              <a:gd name="connsiteY13-732" fmla="*/ 1127231 h 1424419"/>
              <a:gd name="connsiteX14-733" fmla="*/ 667 w 1306267"/>
              <a:gd name="connsiteY14-734" fmla="*/ 999105 h 1424419"/>
              <a:gd name="connsiteX15-735" fmla="*/ 0 w 1306267"/>
              <a:gd name="connsiteY15-736" fmla="*/ 972364 h 1424419"/>
              <a:gd name="connsiteX16-737" fmla="*/ 2496 w 1306267"/>
              <a:gd name="connsiteY16-738" fmla="*/ 463106 h 1424419"/>
              <a:gd name="connsiteX17-739" fmla="*/ 2458 w 1306267"/>
              <a:gd name="connsiteY17-740" fmla="*/ 429563 h 1424419"/>
              <a:gd name="connsiteX18-741" fmla="*/ 75248 w 1306267"/>
              <a:gd name="connsiteY18-742" fmla="*/ 303202 h 1424419"/>
              <a:gd name="connsiteX19-743" fmla="*/ 106293 w 1306267"/>
              <a:gd name="connsiteY19-744" fmla="*/ 282597 h 1424419"/>
              <a:gd name="connsiteX20-745" fmla="*/ 541533 w 1306267"/>
              <a:gd name="connsiteY20-746" fmla="*/ 38110 h 1424419"/>
              <a:gd name="connsiteX21-747" fmla="*/ 653528 w 1306267"/>
              <a:gd name="connsiteY21-748" fmla="*/ 0 h 1424419"/>
              <a:gd name="connsiteX0-749" fmla="*/ 653528 w 1306267"/>
              <a:gd name="connsiteY0-750" fmla="*/ 0 h 1424419"/>
              <a:gd name="connsiteX1-751" fmla="*/ 757287 w 1306267"/>
              <a:gd name="connsiteY1-752" fmla="*/ 32444 h 1424419"/>
              <a:gd name="connsiteX2-753" fmla="*/ 1206876 w 1306267"/>
              <a:gd name="connsiteY2-754" fmla="*/ 284945 h 1424419"/>
              <a:gd name="connsiteX3-755" fmla="*/ 1237706 w 1306267"/>
              <a:gd name="connsiteY3-756" fmla="*/ 306775 h 1424419"/>
              <a:gd name="connsiteX4-757" fmla="*/ 1301712 w 1306267"/>
              <a:gd name="connsiteY4-758" fmla="*/ 442384 h 1424419"/>
              <a:gd name="connsiteX5-759" fmla="*/ 1303099 w 1306267"/>
              <a:gd name="connsiteY5-760" fmla="*/ 495558 h 1424419"/>
              <a:gd name="connsiteX6-761" fmla="*/ 1303099 w 1306267"/>
              <a:gd name="connsiteY6-762" fmla="*/ 952393 h 1424419"/>
              <a:gd name="connsiteX7-763" fmla="*/ 1305306 w 1306267"/>
              <a:gd name="connsiteY7-764" fmla="*/ 990115 h 1424419"/>
              <a:gd name="connsiteX8-765" fmla="*/ 1255800 w 1306267"/>
              <a:gd name="connsiteY8-766" fmla="*/ 1142552 h 1424419"/>
              <a:gd name="connsiteX9-767" fmla="*/ 1172881 w 1306267"/>
              <a:gd name="connsiteY9-768" fmla="*/ 1179342 h 1424419"/>
              <a:gd name="connsiteX10-769" fmla="*/ 792288 w 1306267"/>
              <a:gd name="connsiteY10-770" fmla="*/ 1385653 h 1424419"/>
              <a:gd name="connsiteX11-771" fmla="*/ 522686 w 1306267"/>
              <a:gd name="connsiteY11-772" fmla="*/ 1384922 h 1424419"/>
              <a:gd name="connsiteX12-773" fmla="*/ 90241 w 1306267"/>
              <a:gd name="connsiteY12-774" fmla="*/ 1150634 h 1424419"/>
              <a:gd name="connsiteX13-775" fmla="*/ 61328 w 1306267"/>
              <a:gd name="connsiteY13-776" fmla="*/ 1127231 h 1424419"/>
              <a:gd name="connsiteX14-777" fmla="*/ 667 w 1306267"/>
              <a:gd name="connsiteY14-778" fmla="*/ 999105 h 1424419"/>
              <a:gd name="connsiteX15-779" fmla="*/ 0 w 1306267"/>
              <a:gd name="connsiteY15-780" fmla="*/ 972364 h 1424419"/>
              <a:gd name="connsiteX16-781" fmla="*/ 2496 w 1306267"/>
              <a:gd name="connsiteY16-782" fmla="*/ 463106 h 1424419"/>
              <a:gd name="connsiteX17-783" fmla="*/ 2458 w 1306267"/>
              <a:gd name="connsiteY17-784" fmla="*/ 429563 h 1424419"/>
              <a:gd name="connsiteX18-785" fmla="*/ 75248 w 1306267"/>
              <a:gd name="connsiteY18-786" fmla="*/ 303202 h 1424419"/>
              <a:gd name="connsiteX19-787" fmla="*/ 106293 w 1306267"/>
              <a:gd name="connsiteY19-788" fmla="*/ 282597 h 1424419"/>
              <a:gd name="connsiteX20-789" fmla="*/ 541533 w 1306267"/>
              <a:gd name="connsiteY20-790" fmla="*/ 38110 h 1424419"/>
              <a:gd name="connsiteX21-791" fmla="*/ 653528 w 1306267"/>
              <a:gd name="connsiteY21-792" fmla="*/ 0 h 1424419"/>
              <a:gd name="connsiteX0-793" fmla="*/ 653528 w 1306267"/>
              <a:gd name="connsiteY0-794" fmla="*/ 0 h 1424419"/>
              <a:gd name="connsiteX1-795" fmla="*/ 757287 w 1306267"/>
              <a:gd name="connsiteY1-796" fmla="*/ 32444 h 1424419"/>
              <a:gd name="connsiteX2-797" fmla="*/ 1206876 w 1306267"/>
              <a:gd name="connsiteY2-798" fmla="*/ 284945 h 1424419"/>
              <a:gd name="connsiteX3-799" fmla="*/ 1237706 w 1306267"/>
              <a:gd name="connsiteY3-800" fmla="*/ 306775 h 1424419"/>
              <a:gd name="connsiteX4-801" fmla="*/ 1301712 w 1306267"/>
              <a:gd name="connsiteY4-802" fmla="*/ 442384 h 1424419"/>
              <a:gd name="connsiteX5-803" fmla="*/ 1303099 w 1306267"/>
              <a:gd name="connsiteY5-804" fmla="*/ 495558 h 1424419"/>
              <a:gd name="connsiteX6-805" fmla="*/ 1303099 w 1306267"/>
              <a:gd name="connsiteY6-806" fmla="*/ 952393 h 1424419"/>
              <a:gd name="connsiteX7-807" fmla="*/ 1305306 w 1306267"/>
              <a:gd name="connsiteY7-808" fmla="*/ 990115 h 1424419"/>
              <a:gd name="connsiteX8-809" fmla="*/ 1255800 w 1306267"/>
              <a:gd name="connsiteY8-810" fmla="*/ 1142552 h 1424419"/>
              <a:gd name="connsiteX9-811" fmla="*/ 1172881 w 1306267"/>
              <a:gd name="connsiteY9-812" fmla="*/ 1179342 h 1424419"/>
              <a:gd name="connsiteX10-813" fmla="*/ 792288 w 1306267"/>
              <a:gd name="connsiteY10-814" fmla="*/ 1385653 h 1424419"/>
              <a:gd name="connsiteX11-815" fmla="*/ 522686 w 1306267"/>
              <a:gd name="connsiteY11-816" fmla="*/ 1384922 h 1424419"/>
              <a:gd name="connsiteX12-817" fmla="*/ 90241 w 1306267"/>
              <a:gd name="connsiteY12-818" fmla="*/ 1150634 h 1424419"/>
              <a:gd name="connsiteX13-819" fmla="*/ 61328 w 1306267"/>
              <a:gd name="connsiteY13-820" fmla="*/ 1127231 h 1424419"/>
              <a:gd name="connsiteX14-821" fmla="*/ 667 w 1306267"/>
              <a:gd name="connsiteY14-822" fmla="*/ 999105 h 1424419"/>
              <a:gd name="connsiteX15-823" fmla="*/ 0 w 1306267"/>
              <a:gd name="connsiteY15-824" fmla="*/ 972364 h 1424419"/>
              <a:gd name="connsiteX16-825" fmla="*/ 2496 w 1306267"/>
              <a:gd name="connsiteY16-826" fmla="*/ 463106 h 1424419"/>
              <a:gd name="connsiteX17-827" fmla="*/ 2458 w 1306267"/>
              <a:gd name="connsiteY17-828" fmla="*/ 429563 h 1424419"/>
              <a:gd name="connsiteX18-829" fmla="*/ 75248 w 1306267"/>
              <a:gd name="connsiteY18-830" fmla="*/ 303202 h 1424419"/>
              <a:gd name="connsiteX19-831" fmla="*/ 106293 w 1306267"/>
              <a:gd name="connsiteY19-832" fmla="*/ 282597 h 1424419"/>
              <a:gd name="connsiteX20-833" fmla="*/ 541533 w 1306267"/>
              <a:gd name="connsiteY20-834" fmla="*/ 38110 h 1424419"/>
              <a:gd name="connsiteX21-835" fmla="*/ 653528 w 1306267"/>
              <a:gd name="connsiteY21-836" fmla="*/ 0 h 1424419"/>
              <a:gd name="connsiteX0-837" fmla="*/ 653528 w 1306267"/>
              <a:gd name="connsiteY0-838" fmla="*/ 0 h 1424419"/>
              <a:gd name="connsiteX1-839" fmla="*/ 757287 w 1306267"/>
              <a:gd name="connsiteY1-840" fmla="*/ 32444 h 1424419"/>
              <a:gd name="connsiteX2-841" fmla="*/ 1206876 w 1306267"/>
              <a:gd name="connsiteY2-842" fmla="*/ 284945 h 1424419"/>
              <a:gd name="connsiteX3-843" fmla="*/ 1237706 w 1306267"/>
              <a:gd name="connsiteY3-844" fmla="*/ 306775 h 1424419"/>
              <a:gd name="connsiteX4-845" fmla="*/ 1301712 w 1306267"/>
              <a:gd name="connsiteY4-846" fmla="*/ 442384 h 1424419"/>
              <a:gd name="connsiteX5-847" fmla="*/ 1303099 w 1306267"/>
              <a:gd name="connsiteY5-848" fmla="*/ 495558 h 1424419"/>
              <a:gd name="connsiteX6-849" fmla="*/ 1303099 w 1306267"/>
              <a:gd name="connsiteY6-850" fmla="*/ 952393 h 1424419"/>
              <a:gd name="connsiteX7-851" fmla="*/ 1305306 w 1306267"/>
              <a:gd name="connsiteY7-852" fmla="*/ 990115 h 1424419"/>
              <a:gd name="connsiteX8-853" fmla="*/ 1255800 w 1306267"/>
              <a:gd name="connsiteY8-854" fmla="*/ 1142552 h 1424419"/>
              <a:gd name="connsiteX9-855" fmla="*/ 1172881 w 1306267"/>
              <a:gd name="connsiteY9-856" fmla="*/ 1179342 h 1424419"/>
              <a:gd name="connsiteX10-857" fmla="*/ 792288 w 1306267"/>
              <a:gd name="connsiteY10-858" fmla="*/ 1385653 h 1424419"/>
              <a:gd name="connsiteX11-859" fmla="*/ 522686 w 1306267"/>
              <a:gd name="connsiteY11-860" fmla="*/ 1384922 h 1424419"/>
              <a:gd name="connsiteX12-861" fmla="*/ 90241 w 1306267"/>
              <a:gd name="connsiteY12-862" fmla="*/ 1150634 h 1424419"/>
              <a:gd name="connsiteX13-863" fmla="*/ 61328 w 1306267"/>
              <a:gd name="connsiteY13-864" fmla="*/ 1127231 h 1424419"/>
              <a:gd name="connsiteX14-865" fmla="*/ 667 w 1306267"/>
              <a:gd name="connsiteY14-866" fmla="*/ 999105 h 1424419"/>
              <a:gd name="connsiteX15-867" fmla="*/ 0 w 1306267"/>
              <a:gd name="connsiteY15-868" fmla="*/ 972364 h 1424419"/>
              <a:gd name="connsiteX16-869" fmla="*/ 2496 w 1306267"/>
              <a:gd name="connsiteY16-870" fmla="*/ 463106 h 1424419"/>
              <a:gd name="connsiteX17-871" fmla="*/ 2458 w 1306267"/>
              <a:gd name="connsiteY17-872" fmla="*/ 429563 h 1424419"/>
              <a:gd name="connsiteX18-873" fmla="*/ 75248 w 1306267"/>
              <a:gd name="connsiteY18-874" fmla="*/ 303202 h 1424419"/>
              <a:gd name="connsiteX19-875" fmla="*/ 106293 w 1306267"/>
              <a:gd name="connsiteY19-876" fmla="*/ 282597 h 1424419"/>
              <a:gd name="connsiteX20-877" fmla="*/ 541533 w 1306267"/>
              <a:gd name="connsiteY20-878" fmla="*/ 38110 h 1424419"/>
              <a:gd name="connsiteX21-879" fmla="*/ 653528 w 1306267"/>
              <a:gd name="connsiteY21-880" fmla="*/ 0 h 1424419"/>
              <a:gd name="connsiteX0-881" fmla="*/ 653528 w 1306267"/>
              <a:gd name="connsiteY0-882" fmla="*/ 0 h 1424419"/>
              <a:gd name="connsiteX1-883" fmla="*/ 757287 w 1306267"/>
              <a:gd name="connsiteY1-884" fmla="*/ 32444 h 1424419"/>
              <a:gd name="connsiteX2-885" fmla="*/ 1206876 w 1306267"/>
              <a:gd name="connsiteY2-886" fmla="*/ 284945 h 1424419"/>
              <a:gd name="connsiteX3-887" fmla="*/ 1237706 w 1306267"/>
              <a:gd name="connsiteY3-888" fmla="*/ 306775 h 1424419"/>
              <a:gd name="connsiteX4-889" fmla="*/ 1301712 w 1306267"/>
              <a:gd name="connsiteY4-890" fmla="*/ 442384 h 1424419"/>
              <a:gd name="connsiteX5-891" fmla="*/ 1303099 w 1306267"/>
              <a:gd name="connsiteY5-892" fmla="*/ 495558 h 1424419"/>
              <a:gd name="connsiteX6-893" fmla="*/ 1303099 w 1306267"/>
              <a:gd name="connsiteY6-894" fmla="*/ 952393 h 1424419"/>
              <a:gd name="connsiteX7-895" fmla="*/ 1305306 w 1306267"/>
              <a:gd name="connsiteY7-896" fmla="*/ 990115 h 1424419"/>
              <a:gd name="connsiteX8-897" fmla="*/ 1255800 w 1306267"/>
              <a:gd name="connsiteY8-898" fmla="*/ 1142552 h 1424419"/>
              <a:gd name="connsiteX9-899" fmla="*/ 1172881 w 1306267"/>
              <a:gd name="connsiteY9-900" fmla="*/ 1179342 h 1424419"/>
              <a:gd name="connsiteX10-901" fmla="*/ 792288 w 1306267"/>
              <a:gd name="connsiteY10-902" fmla="*/ 1385653 h 1424419"/>
              <a:gd name="connsiteX11-903" fmla="*/ 522686 w 1306267"/>
              <a:gd name="connsiteY11-904" fmla="*/ 1384922 h 1424419"/>
              <a:gd name="connsiteX12-905" fmla="*/ 90241 w 1306267"/>
              <a:gd name="connsiteY12-906" fmla="*/ 1150634 h 1424419"/>
              <a:gd name="connsiteX13-907" fmla="*/ 55672 w 1306267"/>
              <a:gd name="connsiteY13-908" fmla="*/ 1124403 h 1424419"/>
              <a:gd name="connsiteX14-909" fmla="*/ 667 w 1306267"/>
              <a:gd name="connsiteY14-910" fmla="*/ 999105 h 1424419"/>
              <a:gd name="connsiteX15-911" fmla="*/ 0 w 1306267"/>
              <a:gd name="connsiteY15-912" fmla="*/ 972364 h 1424419"/>
              <a:gd name="connsiteX16-913" fmla="*/ 2496 w 1306267"/>
              <a:gd name="connsiteY16-914" fmla="*/ 463106 h 1424419"/>
              <a:gd name="connsiteX17-915" fmla="*/ 2458 w 1306267"/>
              <a:gd name="connsiteY17-916" fmla="*/ 429563 h 1424419"/>
              <a:gd name="connsiteX18-917" fmla="*/ 75248 w 1306267"/>
              <a:gd name="connsiteY18-918" fmla="*/ 303202 h 1424419"/>
              <a:gd name="connsiteX19-919" fmla="*/ 106293 w 1306267"/>
              <a:gd name="connsiteY19-920" fmla="*/ 282597 h 1424419"/>
              <a:gd name="connsiteX20-921" fmla="*/ 541533 w 1306267"/>
              <a:gd name="connsiteY20-922" fmla="*/ 38110 h 1424419"/>
              <a:gd name="connsiteX21-923" fmla="*/ 653528 w 1306267"/>
              <a:gd name="connsiteY21-924" fmla="*/ 0 h 1424419"/>
              <a:gd name="connsiteX0-925" fmla="*/ 653528 w 1306267"/>
              <a:gd name="connsiteY0-926" fmla="*/ 0 h 1424419"/>
              <a:gd name="connsiteX1-927" fmla="*/ 757287 w 1306267"/>
              <a:gd name="connsiteY1-928" fmla="*/ 32444 h 1424419"/>
              <a:gd name="connsiteX2-929" fmla="*/ 1206876 w 1306267"/>
              <a:gd name="connsiteY2-930" fmla="*/ 284945 h 1424419"/>
              <a:gd name="connsiteX3-931" fmla="*/ 1237706 w 1306267"/>
              <a:gd name="connsiteY3-932" fmla="*/ 306775 h 1424419"/>
              <a:gd name="connsiteX4-933" fmla="*/ 1301712 w 1306267"/>
              <a:gd name="connsiteY4-934" fmla="*/ 442384 h 1424419"/>
              <a:gd name="connsiteX5-935" fmla="*/ 1303099 w 1306267"/>
              <a:gd name="connsiteY5-936" fmla="*/ 495558 h 1424419"/>
              <a:gd name="connsiteX6-937" fmla="*/ 1303099 w 1306267"/>
              <a:gd name="connsiteY6-938" fmla="*/ 952393 h 1424419"/>
              <a:gd name="connsiteX7-939" fmla="*/ 1305306 w 1306267"/>
              <a:gd name="connsiteY7-940" fmla="*/ 990115 h 1424419"/>
              <a:gd name="connsiteX8-941" fmla="*/ 1255800 w 1306267"/>
              <a:gd name="connsiteY8-942" fmla="*/ 1142552 h 1424419"/>
              <a:gd name="connsiteX9-943" fmla="*/ 1172881 w 1306267"/>
              <a:gd name="connsiteY9-944" fmla="*/ 1179342 h 1424419"/>
              <a:gd name="connsiteX10-945" fmla="*/ 792288 w 1306267"/>
              <a:gd name="connsiteY10-946" fmla="*/ 1385653 h 1424419"/>
              <a:gd name="connsiteX11-947" fmla="*/ 522686 w 1306267"/>
              <a:gd name="connsiteY11-948" fmla="*/ 1384922 h 1424419"/>
              <a:gd name="connsiteX12-949" fmla="*/ 90241 w 1306267"/>
              <a:gd name="connsiteY12-950" fmla="*/ 1150634 h 1424419"/>
              <a:gd name="connsiteX13-951" fmla="*/ 55672 w 1306267"/>
              <a:gd name="connsiteY13-952" fmla="*/ 1124403 h 1424419"/>
              <a:gd name="connsiteX14-953" fmla="*/ 667 w 1306267"/>
              <a:gd name="connsiteY14-954" fmla="*/ 999105 h 1424419"/>
              <a:gd name="connsiteX15-955" fmla="*/ 0 w 1306267"/>
              <a:gd name="connsiteY15-956" fmla="*/ 972364 h 1424419"/>
              <a:gd name="connsiteX16-957" fmla="*/ 2496 w 1306267"/>
              <a:gd name="connsiteY16-958" fmla="*/ 463106 h 1424419"/>
              <a:gd name="connsiteX17-959" fmla="*/ 2458 w 1306267"/>
              <a:gd name="connsiteY17-960" fmla="*/ 429563 h 1424419"/>
              <a:gd name="connsiteX18-961" fmla="*/ 75248 w 1306267"/>
              <a:gd name="connsiteY18-962" fmla="*/ 303202 h 1424419"/>
              <a:gd name="connsiteX19-963" fmla="*/ 106293 w 1306267"/>
              <a:gd name="connsiteY19-964" fmla="*/ 282597 h 1424419"/>
              <a:gd name="connsiteX20-965" fmla="*/ 541533 w 1306267"/>
              <a:gd name="connsiteY20-966" fmla="*/ 38110 h 1424419"/>
              <a:gd name="connsiteX21-967" fmla="*/ 653528 w 1306267"/>
              <a:gd name="connsiteY21-968" fmla="*/ 0 h 1424419"/>
              <a:gd name="connsiteX0-969" fmla="*/ 653528 w 1306267"/>
              <a:gd name="connsiteY0-970" fmla="*/ 0 h 1424419"/>
              <a:gd name="connsiteX1-971" fmla="*/ 757287 w 1306267"/>
              <a:gd name="connsiteY1-972" fmla="*/ 32444 h 1424419"/>
              <a:gd name="connsiteX2-973" fmla="*/ 1206876 w 1306267"/>
              <a:gd name="connsiteY2-974" fmla="*/ 284945 h 1424419"/>
              <a:gd name="connsiteX3-975" fmla="*/ 1237706 w 1306267"/>
              <a:gd name="connsiteY3-976" fmla="*/ 306775 h 1424419"/>
              <a:gd name="connsiteX4-977" fmla="*/ 1301712 w 1306267"/>
              <a:gd name="connsiteY4-978" fmla="*/ 442384 h 1424419"/>
              <a:gd name="connsiteX5-979" fmla="*/ 1303099 w 1306267"/>
              <a:gd name="connsiteY5-980" fmla="*/ 495558 h 1424419"/>
              <a:gd name="connsiteX6-981" fmla="*/ 1303099 w 1306267"/>
              <a:gd name="connsiteY6-982" fmla="*/ 952393 h 1424419"/>
              <a:gd name="connsiteX7-983" fmla="*/ 1305306 w 1306267"/>
              <a:gd name="connsiteY7-984" fmla="*/ 990115 h 1424419"/>
              <a:gd name="connsiteX8-985" fmla="*/ 1255800 w 1306267"/>
              <a:gd name="connsiteY8-986" fmla="*/ 1142552 h 1424419"/>
              <a:gd name="connsiteX9-987" fmla="*/ 1172881 w 1306267"/>
              <a:gd name="connsiteY9-988" fmla="*/ 1179342 h 1424419"/>
              <a:gd name="connsiteX10-989" fmla="*/ 792288 w 1306267"/>
              <a:gd name="connsiteY10-990" fmla="*/ 1385653 h 1424419"/>
              <a:gd name="connsiteX11-991" fmla="*/ 522686 w 1306267"/>
              <a:gd name="connsiteY11-992" fmla="*/ 1384922 h 1424419"/>
              <a:gd name="connsiteX12-993" fmla="*/ 90241 w 1306267"/>
              <a:gd name="connsiteY12-994" fmla="*/ 1150634 h 1424419"/>
              <a:gd name="connsiteX13-995" fmla="*/ 55672 w 1306267"/>
              <a:gd name="connsiteY13-996" fmla="*/ 1124403 h 1424419"/>
              <a:gd name="connsiteX14-997" fmla="*/ 667 w 1306267"/>
              <a:gd name="connsiteY14-998" fmla="*/ 999105 h 1424419"/>
              <a:gd name="connsiteX15-999" fmla="*/ 0 w 1306267"/>
              <a:gd name="connsiteY15-1000" fmla="*/ 972364 h 1424419"/>
              <a:gd name="connsiteX16-1001" fmla="*/ 2496 w 1306267"/>
              <a:gd name="connsiteY16-1002" fmla="*/ 463106 h 1424419"/>
              <a:gd name="connsiteX17-1003" fmla="*/ 2458 w 1306267"/>
              <a:gd name="connsiteY17-1004" fmla="*/ 429563 h 1424419"/>
              <a:gd name="connsiteX18-1005" fmla="*/ 75248 w 1306267"/>
              <a:gd name="connsiteY18-1006" fmla="*/ 303202 h 1424419"/>
              <a:gd name="connsiteX19-1007" fmla="*/ 106293 w 1306267"/>
              <a:gd name="connsiteY19-1008" fmla="*/ 282597 h 1424419"/>
              <a:gd name="connsiteX20-1009" fmla="*/ 541533 w 1306267"/>
              <a:gd name="connsiteY20-1010" fmla="*/ 38110 h 1424419"/>
              <a:gd name="connsiteX21-1011" fmla="*/ 653528 w 1306267"/>
              <a:gd name="connsiteY21-1012" fmla="*/ 0 h 1424419"/>
              <a:gd name="connsiteX0-1013" fmla="*/ 653528 w 1306267"/>
              <a:gd name="connsiteY0-1014" fmla="*/ 0 h 1424419"/>
              <a:gd name="connsiteX1-1015" fmla="*/ 757287 w 1306267"/>
              <a:gd name="connsiteY1-1016" fmla="*/ 32444 h 1424419"/>
              <a:gd name="connsiteX2-1017" fmla="*/ 1206876 w 1306267"/>
              <a:gd name="connsiteY2-1018" fmla="*/ 284945 h 1424419"/>
              <a:gd name="connsiteX3-1019" fmla="*/ 1237706 w 1306267"/>
              <a:gd name="connsiteY3-1020" fmla="*/ 306775 h 1424419"/>
              <a:gd name="connsiteX4-1021" fmla="*/ 1301712 w 1306267"/>
              <a:gd name="connsiteY4-1022" fmla="*/ 442384 h 1424419"/>
              <a:gd name="connsiteX5-1023" fmla="*/ 1303099 w 1306267"/>
              <a:gd name="connsiteY5-1024" fmla="*/ 495558 h 1424419"/>
              <a:gd name="connsiteX6-1025" fmla="*/ 1303099 w 1306267"/>
              <a:gd name="connsiteY6-1026" fmla="*/ 952393 h 1424419"/>
              <a:gd name="connsiteX7-1027" fmla="*/ 1305306 w 1306267"/>
              <a:gd name="connsiteY7-1028" fmla="*/ 990115 h 1424419"/>
              <a:gd name="connsiteX8-1029" fmla="*/ 1255800 w 1306267"/>
              <a:gd name="connsiteY8-1030" fmla="*/ 1142552 h 1424419"/>
              <a:gd name="connsiteX9-1031" fmla="*/ 1172881 w 1306267"/>
              <a:gd name="connsiteY9-1032" fmla="*/ 1179342 h 1424419"/>
              <a:gd name="connsiteX10-1033" fmla="*/ 792288 w 1306267"/>
              <a:gd name="connsiteY10-1034" fmla="*/ 1385653 h 1424419"/>
              <a:gd name="connsiteX11-1035" fmla="*/ 522686 w 1306267"/>
              <a:gd name="connsiteY11-1036" fmla="*/ 1384922 h 1424419"/>
              <a:gd name="connsiteX12-1037" fmla="*/ 90241 w 1306267"/>
              <a:gd name="connsiteY12-1038" fmla="*/ 1150634 h 1424419"/>
              <a:gd name="connsiteX13-1039" fmla="*/ 55672 w 1306267"/>
              <a:gd name="connsiteY13-1040" fmla="*/ 1124403 h 1424419"/>
              <a:gd name="connsiteX14-1041" fmla="*/ 667 w 1306267"/>
              <a:gd name="connsiteY14-1042" fmla="*/ 999105 h 1424419"/>
              <a:gd name="connsiteX15-1043" fmla="*/ 0 w 1306267"/>
              <a:gd name="connsiteY15-1044" fmla="*/ 972364 h 1424419"/>
              <a:gd name="connsiteX16-1045" fmla="*/ 2496 w 1306267"/>
              <a:gd name="connsiteY16-1046" fmla="*/ 463106 h 1424419"/>
              <a:gd name="connsiteX17-1047" fmla="*/ 2458 w 1306267"/>
              <a:gd name="connsiteY17-1048" fmla="*/ 429563 h 1424419"/>
              <a:gd name="connsiteX18-1049" fmla="*/ 75248 w 1306267"/>
              <a:gd name="connsiteY18-1050" fmla="*/ 303202 h 1424419"/>
              <a:gd name="connsiteX19-1051" fmla="*/ 106293 w 1306267"/>
              <a:gd name="connsiteY19-1052" fmla="*/ 282597 h 1424419"/>
              <a:gd name="connsiteX20-1053" fmla="*/ 541533 w 1306267"/>
              <a:gd name="connsiteY20-1054" fmla="*/ 38110 h 1424419"/>
              <a:gd name="connsiteX21-1055" fmla="*/ 653528 w 1306267"/>
              <a:gd name="connsiteY21-1056" fmla="*/ 0 h 1424419"/>
              <a:gd name="connsiteX0-1057" fmla="*/ 653528 w 1306267"/>
              <a:gd name="connsiteY0-1058" fmla="*/ 0 h 1424419"/>
              <a:gd name="connsiteX1-1059" fmla="*/ 757287 w 1306267"/>
              <a:gd name="connsiteY1-1060" fmla="*/ 32444 h 1424419"/>
              <a:gd name="connsiteX2-1061" fmla="*/ 1206876 w 1306267"/>
              <a:gd name="connsiteY2-1062" fmla="*/ 284945 h 1424419"/>
              <a:gd name="connsiteX3-1063" fmla="*/ 1237706 w 1306267"/>
              <a:gd name="connsiteY3-1064" fmla="*/ 306775 h 1424419"/>
              <a:gd name="connsiteX4-1065" fmla="*/ 1301712 w 1306267"/>
              <a:gd name="connsiteY4-1066" fmla="*/ 442384 h 1424419"/>
              <a:gd name="connsiteX5-1067" fmla="*/ 1303099 w 1306267"/>
              <a:gd name="connsiteY5-1068" fmla="*/ 495558 h 1424419"/>
              <a:gd name="connsiteX6-1069" fmla="*/ 1303099 w 1306267"/>
              <a:gd name="connsiteY6-1070" fmla="*/ 952393 h 1424419"/>
              <a:gd name="connsiteX7-1071" fmla="*/ 1305306 w 1306267"/>
              <a:gd name="connsiteY7-1072" fmla="*/ 990115 h 1424419"/>
              <a:gd name="connsiteX8-1073" fmla="*/ 1255800 w 1306267"/>
              <a:gd name="connsiteY8-1074" fmla="*/ 1142552 h 1424419"/>
              <a:gd name="connsiteX9-1075" fmla="*/ 1172881 w 1306267"/>
              <a:gd name="connsiteY9-1076" fmla="*/ 1179342 h 1424419"/>
              <a:gd name="connsiteX10-1077" fmla="*/ 792288 w 1306267"/>
              <a:gd name="connsiteY10-1078" fmla="*/ 1385653 h 1424419"/>
              <a:gd name="connsiteX11-1079" fmla="*/ 522686 w 1306267"/>
              <a:gd name="connsiteY11-1080" fmla="*/ 1384922 h 1424419"/>
              <a:gd name="connsiteX12-1081" fmla="*/ 90241 w 1306267"/>
              <a:gd name="connsiteY12-1082" fmla="*/ 1150634 h 1424419"/>
              <a:gd name="connsiteX13-1083" fmla="*/ 55672 w 1306267"/>
              <a:gd name="connsiteY13-1084" fmla="*/ 1124403 h 1424419"/>
              <a:gd name="connsiteX14-1085" fmla="*/ 667 w 1306267"/>
              <a:gd name="connsiteY14-1086" fmla="*/ 999105 h 1424419"/>
              <a:gd name="connsiteX15-1087" fmla="*/ 0 w 1306267"/>
              <a:gd name="connsiteY15-1088" fmla="*/ 972364 h 1424419"/>
              <a:gd name="connsiteX16-1089" fmla="*/ 2496 w 1306267"/>
              <a:gd name="connsiteY16-1090" fmla="*/ 463106 h 1424419"/>
              <a:gd name="connsiteX17-1091" fmla="*/ 2458 w 1306267"/>
              <a:gd name="connsiteY17-1092" fmla="*/ 429563 h 1424419"/>
              <a:gd name="connsiteX18-1093" fmla="*/ 75248 w 1306267"/>
              <a:gd name="connsiteY18-1094" fmla="*/ 303202 h 1424419"/>
              <a:gd name="connsiteX19-1095" fmla="*/ 106293 w 1306267"/>
              <a:gd name="connsiteY19-1096" fmla="*/ 282597 h 1424419"/>
              <a:gd name="connsiteX20-1097" fmla="*/ 541533 w 1306267"/>
              <a:gd name="connsiteY20-1098" fmla="*/ 38110 h 1424419"/>
              <a:gd name="connsiteX21-1099" fmla="*/ 653528 w 1306267"/>
              <a:gd name="connsiteY21-1100" fmla="*/ 0 h 1424419"/>
              <a:gd name="connsiteX0-1101" fmla="*/ 653528 w 1306267"/>
              <a:gd name="connsiteY0-1102" fmla="*/ 0 h 1424419"/>
              <a:gd name="connsiteX1-1103" fmla="*/ 757287 w 1306267"/>
              <a:gd name="connsiteY1-1104" fmla="*/ 32444 h 1424419"/>
              <a:gd name="connsiteX2-1105" fmla="*/ 1206876 w 1306267"/>
              <a:gd name="connsiteY2-1106" fmla="*/ 284945 h 1424419"/>
              <a:gd name="connsiteX3-1107" fmla="*/ 1237706 w 1306267"/>
              <a:gd name="connsiteY3-1108" fmla="*/ 306775 h 1424419"/>
              <a:gd name="connsiteX4-1109" fmla="*/ 1301712 w 1306267"/>
              <a:gd name="connsiteY4-1110" fmla="*/ 442384 h 1424419"/>
              <a:gd name="connsiteX5-1111" fmla="*/ 1303099 w 1306267"/>
              <a:gd name="connsiteY5-1112" fmla="*/ 495558 h 1424419"/>
              <a:gd name="connsiteX6-1113" fmla="*/ 1303099 w 1306267"/>
              <a:gd name="connsiteY6-1114" fmla="*/ 952393 h 1424419"/>
              <a:gd name="connsiteX7-1115" fmla="*/ 1305306 w 1306267"/>
              <a:gd name="connsiteY7-1116" fmla="*/ 990115 h 1424419"/>
              <a:gd name="connsiteX8-1117" fmla="*/ 1255800 w 1306267"/>
              <a:gd name="connsiteY8-1118" fmla="*/ 1142552 h 1424419"/>
              <a:gd name="connsiteX9-1119" fmla="*/ 1172881 w 1306267"/>
              <a:gd name="connsiteY9-1120" fmla="*/ 1179342 h 1424419"/>
              <a:gd name="connsiteX10-1121" fmla="*/ 792288 w 1306267"/>
              <a:gd name="connsiteY10-1122" fmla="*/ 1385653 h 1424419"/>
              <a:gd name="connsiteX11-1123" fmla="*/ 522686 w 1306267"/>
              <a:gd name="connsiteY11-1124" fmla="*/ 1384922 h 1424419"/>
              <a:gd name="connsiteX12-1125" fmla="*/ 90241 w 1306267"/>
              <a:gd name="connsiteY12-1126" fmla="*/ 1150634 h 1424419"/>
              <a:gd name="connsiteX13-1127" fmla="*/ 48904 w 1306267"/>
              <a:gd name="connsiteY13-1128" fmla="*/ 1124403 h 1424419"/>
              <a:gd name="connsiteX14-1129" fmla="*/ 667 w 1306267"/>
              <a:gd name="connsiteY14-1130" fmla="*/ 999105 h 1424419"/>
              <a:gd name="connsiteX15-1131" fmla="*/ 0 w 1306267"/>
              <a:gd name="connsiteY15-1132" fmla="*/ 972364 h 1424419"/>
              <a:gd name="connsiteX16-1133" fmla="*/ 2496 w 1306267"/>
              <a:gd name="connsiteY16-1134" fmla="*/ 463106 h 1424419"/>
              <a:gd name="connsiteX17-1135" fmla="*/ 2458 w 1306267"/>
              <a:gd name="connsiteY17-1136" fmla="*/ 429563 h 1424419"/>
              <a:gd name="connsiteX18-1137" fmla="*/ 75248 w 1306267"/>
              <a:gd name="connsiteY18-1138" fmla="*/ 303202 h 1424419"/>
              <a:gd name="connsiteX19-1139" fmla="*/ 106293 w 1306267"/>
              <a:gd name="connsiteY19-1140" fmla="*/ 282597 h 1424419"/>
              <a:gd name="connsiteX20-1141" fmla="*/ 541533 w 1306267"/>
              <a:gd name="connsiteY20-1142" fmla="*/ 38110 h 1424419"/>
              <a:gd name="connsiteX21-1143" fmla="*/ 653528 w 1306267"/>
              <a:gd name="connsiteY21-1144" fmla="*/ 0 h 1424419"/>
              <a:gd name="connsiteX0-1145" fmla="*/ 653528 w 1306267"/>
              <a:gd name="connsiteY0-1146" fmla="*/ 0 h 1424419"/>
              <a:gd name="connsiteX1-1147" fmla="*/ 757287 w 1306267"/>
              <a:gd name="connsiteY1-1148" fmla="*/ 32444 h 1424419"/>
              <a:gd name="connsiteX2-1149" fmla="*/ 1206876 w 1306267"/>
              <a:gd name="connsiteY2-1150" fmla="*/ 284945 h 1424419"/>
              <a:gd name="connsiteX3-1151" fmla="*/ 1237706 w 1306267"/>
              <a:gd name="connsiteY3-1152" fmla="*/ 306775 h 1424419"/>
              <a:gd name="connsiteX4-1153" fmla="*/ 1301712 w 1306267"/>
              <a:gd name="connsiteY4-1154" fmla="*/ 442384 h 1424419"/>
              <a:gd name="connsiteX5-1155" fmla="*/ 1303099 w 1306267"/>
              <a:gd name="connsiteY5-1156" fmla="*/ 495558 h 1424419"/>
              <a:gd name="connsiteX6-1157" fmla="*/ 1303099 w 1306267"/>
              <a:gd name="connsiteY6-1158" fmla="*/ 952393 h 1424419"/>
              <a:gd name="connsiteX7-1159" fmla="*/ 1305306 w 1306267"/>
              <a:gd name="connsiteY7-1160" fmla="*/ 990115 h 1424419"/>
              <a:gd name="connsiteX8-1161" fmla="*/ 1255800 w 1306267"/>
              <a:gd name="connsiteY8-1162" fmla="*/ 1142552 h 1424419"/>
              <a:gd name="connsiteX9-1163" fmla="*/ 1172881 w 1306267"/>
              <a:gd name="connsiteY9-1164" fmla="*/ 1179342 h 1424419"/>
              <a:gd name="connsiteX10-1165" fmla="*/ 792288 w 1306267"/>
              <a:gd name="connsiteY10-1166" fmla="*/ 1385653 h 1424419"/>
              <a:gd name="connsiteX11-1167" fmla="*/ 522686 w 1306267"/>
              <a:gd name="connsiteY11-1168" fmla="*/ 1384922 h 1424419"/>
              <a:gd name="connsiteX12-1169" fmla="*/ 90241 w 1306267"/>
              <a:gd name="connsiteY12-1170" fmla="*/ 1150634 h 1424419"/>
              <a:gd name="connsiteX13-1171" fmla="*/ 48904 w 1306267"/>
              <a:gd name="connsiteY13-1172" fmla="*/ 1124403 h 1424419"/>
              <a:gd name="connsiteX14-1173" fmla="*/ 667 w 1306267"/>
              <a:gd name="connsiteY14-1174" fmla="*/ 999105 h 1424419"/>
              <a:gd name="connsiteX15-1175" fmla="*/ 0 w 1306267"/>
              <a:gd name="connsiteY15-1176" fmla="*/ 972364 h 1424419"/>
              <a:gd name="connsiteX16-1177" fmla="*/ 2496 w 1306267"/>
              <a:gd name="connsiteY16-1178" fmla="*/ 463106 h 1424419"/>
              <a:gd name="connsiteX17-1179" fmla="*/ 2458 w 1306267"/>
              <a:gd name="connsiteY17-1180" fmla="*/ 429563 h 1424419"/>
              <a:gd name="connsiteX18-1181" fmla="*/ 75248 w 1306267"/>
              <a:gd name="connsiteY18-1182" fmla="*/ 303202 h 1424419"/>
              <a:gd name="connsiteX19-1183" fmla="*/ 106293 w 1306267"/>
              <a:gd name="connsiteY19-1184" fmla="*/ 282597 h 1424419"/>
              <a:gd name="connsiteX20-1185" fmla="*/ 541533 w 1306267"/>
              <a:gd name="connsiteY20-1186" fmla="*/ 38110 h 1424419"/>
              <a:gd name="connsiteX21-1187" fmla="*/ 653528 w 1306267"/>
              <a:gd name="connsiteY21-1188" fmla="*/ 0 h 1424419"/>
              <a:gd name="connsiteX0-1189" fmla="*/ 653528 w 1306267"/>
              <a:gd name="connsiteY0-1190" fmla="*/ 0 h 1424419"/>
              <a:gd name="connsiteX1-1191" fmla="*/ 757287 w 1306267"/>
              <a:gd name="connsiteY1-1192" fmla="*/ 32444 h 1424419"/>
              <a:gd name="connsiteX2-1193" fmla="*/ 1206876 w 1306267"/>
              <a:gd name="connsiteY2-1194" fmla="*/ 284945 h 1424419"/>
              <a:gd name="connsiteX3-1195" fmla="*/ 1237706 w 1306267"/>
              <a:gd name="connsiteY3-1196" fmla="*/ 306775 h 1424419"/>
              <a:gd name="connsiteX4-1197" fmla="*/ 1301712 w 1306267"/>
              <a:gd name="connsiteY4-1198" fmla="*/ 442384 h 1424419"/>
              <a:gd name="connsiteX5-1199" fmla="*/ 1303099 w 1306267"/>
              <a:gd name="connsiteY5-1200" fmla="*/ 495558 h 1424419"/>
              <a:gd name="connsiteX6-1201" fmla="*/ 1303099 w 1306267"/>
              <a:gd name="connsiteY6-1202" fmla="*/ 952393 h 1424419"/>
              <a:gd name="connsiteX7-1203" fmla="*/ 1305306 w 1306267"/>
              <a:gd name="connsiteY7-1204" fmla="*/ 990115 h 1424419"/>
              <a:gd name="connsiteX8-1205" fmla="*/ 1255800 w 1306267"/>
              <a:gd name="connsiteY8-1206" fmla="*/ 1142552 h 1424419"/>
              <a:gd name="connsiteX9-1207" fmla="*/ 1172881 w 1306267"/>
              <a:gd name="connsiteY9-1208" fmla="*/ 1179342 h 1424419"/>
              <a:gd name="connsiteX10-1209" fmla="*/ 792288 w 1306267"/>
              <a:gd name="connsiteY10-1210" fmla="*/ 1385653 h 1424419"/>
              <a:gd name="connsiteX11-1211" fmla="*/ 522686 w 1306267"/>
              <a:gd name="connsiteY11-1212" fmla="*/ 1384922 h 1424419"/>
              <a:gd name="connsiteX12-1213" fmla="*/ 90241 w 1306267"/>
              <a:gd name="connsiteY12-1214" fmla="*/ 1150634 h 1424419"/>
              <a:gd name="connsiteX13-1215" fmla="*/ 48904 w 1306267"/>
              <a:gd name="connsiteY13-1216" fmla="*/ 1124403 h 1424419"/>
              <a:gd name="connsiteX14-1217" fmla="*/ 667 w 1306267"/>
              <a:gd name="connsiteY14-1218" fmla="*/ 999105 h 1424419"/>
              <a:gd name="connsiteX15-1219" fmla="*/ 0 w 1306267"/>
              <a:gd name="connsiteY15-1220" fmla="*/ 972364 h 1424419"/>
              <a:gd name="connsiteX16-1221" fmla="*/ 2496 w 1306267"/>
              <a:gd name="connsiteY16-1222" fmla="*/ 463106 h 1424419"/>
              <a:gd name="connsiteX17-1223" fmla="*/ 2458 w 1306267"/>
              <a:gd name="connsiteY17-1224" fmla="*/ 429563 h 1424419"/>
              <a:gd name="connsiteX18-1225" fmla="*/ 75248 w 1306267"/>
              <a:gd name="connsiteY18-1226" fmla="*/ 303202 h 1424419"/>
              <a:gd name="connsiteX19-1227" fmla="*/ 106293 w 1306267"/>
              <a:gd name="connsiteY19-1228" fmla="*/ 282597 h 1424419"/>
              <a:gd name="connsiteX20-1229" fmla="*/ 541533 w 1306267"/>
              <a:gd name="connsiteY20-1230" fmla="*/ 38110 h 1424419"/>
              <a:gd name="connsiteX21-1231" fmla="*/ 653528 w 1306267"/>
              <a:gd name="connsiteY21-1232" fmla="*/ 0 h 1424419"/>
              <a:gd name="connsiteX0-1233" fmla="*/ 653528 w 1306267"/>
              <a:gd name="connsiteY0-1234" fmla="*/ 0 h 1424419"/>
              <a:gd name="connsiteX1-1235" fmla="*/ 757287 w 1306267"/>
              <a:gd name="connsiteY1-1236" fmla="*/ 32444 h 1424419"/>
              <a:gd name="connsiteX2-1237" fmla="*/ 1206876 w 1306267"/>
              <a:gd name="connsiteY2-1238" fmla="*/ 284945 h 1424419"/>
              <a:gd name="connsiteX3-1239" fmla="*/ 1237706 w 1306267"/>
              <a:gd name="connsiteY3-1240" fmla="*/ 306775 h 1424419"/>
              <a:gd name="connsiteX4-1241" fmla="*/ 1301712 w 1306267"/>
              <a:gd name="connsiteY4-1242" fmla="*/ 442384 h 1424419"/>
              <a:gd name="connsiteX5-1243" fmla="*/ 1303099 w 1306267"/>
              <a:gd name="connsiteY5-1244" fmla="*/ 495558 h 1424419"/>
              <a:gd name="connsiteX6-1245" fmla="*/ 1303099 w 1306267"/>
              <a:gd name="connsiteY6-1246" fmla="*/ 952393 h 1424419"/>
              <a:gd name="connsiteX7-1247" fmla="*/ 1305306 w 1306267"/>
              <a:gd name="connsiteY7-1248" fmla="*/ 990115 h 1424419"/>
              <a:gd name="connsiteX8-1249" fmla="*/ 1255800 w 1306267"/>
              <a:gd name="connsiteY8-1250" fmla="*/ 1142552 h 1424419"/>
              <a:gd name="connsiteX9-1251" fmla="*/ 1172881 w 1306267"/>
              <a:gd name="connsiteY9-1252" fmla="*/ 1179342 h 1424419"/>
              <a:gd name="connsiteX10-1253" fmla="*/ 792288 w 1306267"/>
              <a:gd name="connsiteY10-1254" fmla="*/ 1385653 h 1424419"/>
              <a:gd name="connsiteX11-1255" fmla="*/ 522686 w 1306267"/>
              <a:gd name="connsiteY11-1256" fmla="*/ 1384922 h 1424419"/>
              <a:gd name="connsiteX12-1257" fmla="*/ 90241 w 1306267"/>
              <a:gd name="connsiteY12-1258" fmla="*/ 1150634 h 1424419"/>
              <a:gd name="connsiteX13-1259" fmla="*/ 48904 w 1306267"/>
              <a:gd name="connsiteY13-1260" fmla="*/ 1124403 h 1424419"/>
              <a:gd name="connsiteX14-1261" fmla="*/ 667 w 1306267"/>
              <a:gd name="connsiteY14-1262" fmla="*/ 999105 h 1424419"/>
              <a:gd name="connsiteX15-1263" fmla="*/ 0 w 1306267"/>
              <a:gd name="connsiteY15-1264" fmla="*/ 972364 h 1424419"/>
              <a:gd name="connsiteX16-1265" fmla="*/ 2496 w 1306267"/>
              <a:gd name="connsiteY16-1266" fmla="*/ 463106 h 1424419"/>
              <a:gd name="connsiteX17-1267" fmla="*/ 2458 w 1306267"/>
              <a:gd name="connsiteY17-1268" fmla="*/ 429563 h 1424419"/>
              <a:gd name="connsiteX18-1269" fmla="*/ 75248 w 1306267"/>
              <a:gd name="connsiteY18-1270" fmla="*/ 303202 h 1424419"/>
              <a:gd name="connsiteX19-1271" fmla="*/ 106293 w 1306267"/>
              <a:gd name="connsiteY19-1272" fmla="*/ 282597 h 1424419"/>
              <a:gd name="connsiteX20-1273" fmla="*/ 541533 w 1306267"/>
              <a:gd name="connsiteY20-1274" fmla="*/ 38110 h 1424419"/>
              <a:gd name="connsiteX21-1275" fmla="*/ 653528 w 1306267"/>
              <a:gd name="connsiteY21-1276" fmla="*/ 0 h 1424419"/>
              <a:gd name="connsiteX0-1277" fmla="*/ 653528 w 1306267"/>
              <a:gd name="connsiteY0-1278" fmla="*/ 0 h 1424419"/>
              <a:gd name="connsiteX1-1279" fmla="*/ 757287 w 1306267"/>
              <a:gd name="connsiteY1-1280" fmla="*/ 32444 h 1424419"/>
              <a:gd name="connsiteX2-1281" fmla="*/ 1206876 w 1306267"/>
              <a:gd name="connsiteY2-1282" fmla="*/ 284945 h 1424419"/>
              <a:gd name="connsiteX3-1283" fmla="*/ 1237706 w 1306267"/>
              <a:gd name="connsiteY3-1284" fmla="*/ 306775 h 1424419"/>
              <a:gd name="connsiteX4-1285" fmla="*/ 1301712 w 1306267"/>
              <a:gd name="connsiteY4-1286" fmla="*/ 442384 h 1424419"/>
              <a:gd name="connsiteX5-1287" fmla="*/ 1303099 w 1306267"/>
              <a:gd name="connsiteY5-1288" fmla="*/ 495558 h 1424419"/>
              <a:gd name="connsiteX6-1289" fmla="*/ 1303099 w 1306267"/>
              <a:gd name="connsiteY6-1290" fmla="*/ 952393 h 1424419"/>
              <a:gd name="connsiteX7-1291" fmla="*/ 1305306 w 1306267"/>
              <a:gd name="connsiteY7-1292" fmla="*/ 990115 h 1424419"/>
              <a:gd name="connsiteX8-1293" fmla="*/ 1255800 w 1306267"/>
              <a:gd name="connsiteY8-1294" fmla="*/ 1142552 h 1424419"/>
              <a:gd name="connsiteX9-1295" fmla="*/ 1172881 w 1306267"/>
              <a:gd name="connsiteY9-1296" fmla="*/ 1179342 h 1424419"/>
              <a:gd name="connsiteX10-1297" fmla="*/ 792288 w 1306267"/>
              <a:gd name="connsiteY10-1298" fmla="*/ 1385653 h 1424419"/>
              <a:gd name="connsiteX11-1299" fmla="*/ 522686 w 1306267"/>
              <a:gd name="connsiteY11-1300" fmla="*/ 1384922 h 1424419"/>
              <a:gd name="connsiteX12-1301" fmla="*/ 97009 w 1306267"/>
              <a:gd name="connsiteY12-1302" fmla="*/ 1161462 h 1424419"/>
              <a:gd name="connsiteX13-1303" fmla="*/ 48904 w 1306267"/>
              <a:gd name="connsiteY13-1304" fmla="*/ 1124403 h 1424419"/>
              <a:gd name="connsiteX14-1305" fmla="*/ 667 w 1306267"/>
              <a:gd name="connsiteY14-1306" fmla="*/ 999105 h 1424419"/>
              <a:gd name="connsiteX15-1307" fmla="*/ 0 w 1306267"/>
              <a:gd name="connsiteY15-1308" fmla="*/ 972364 h 1424419"/>
              <a:gd name="connsiteX16-1309" fmla="*/ 2496 w 1306267"/>
              <a:gd name="connsiteY16-1310" fmla="*/ 463106 h 1424419"/>
              <a:gd name="connsiteX17-1311" fmla="*/ 2458 w 1306267"/>
              <a:gd name="connsiteY17-1312" fmla="*/ 429563 h 1424419"/>
              <a:gd name="connsiteX18-1313" fmla="*/ 75248 w 1306267"/>
              <a:gd name="connsiteY18-1314" fmla="*/ 303202 h 1424419"/>
              <a:gd name="connsiteX19-1315" fmla="*/ 106293 w 1306267"/>
              <a:gd name="connsiteY19-1316" fmla="*/ 282597 h 1424419"/>
              <a:gd name="connsiteX20-1317" fmla="*/ 541533 w 1306267"/>
              <a:gd name="connsiteY20-1318" fmla="*/ 38110 h 1424419"/>
              <a:gd name="connsiteX21-1319" fmla="*/ 653528 w 1306267"/>
              <a:gd name="connsiteY21-1320" fmla="*/ 0 h 1424419"/>
              <a:gd name="connsiteX0-1321" fmla="*/ 653528 w 1306267"/>
              <a:gd name="connsiteY0-1322" fmla="*/ 0 h 1424419"/>
              <a:gd name="connsiteX1-1323" fmla="*/ 757287 w 1306267"/>
              <a:gd name="connsiteY1-1324" fmla="*/ 32444 h 1424419"/>
              <a:gd name="connsiteX2-1325" fmla="*/ 1206876 w 1306267"/>
              <a:gd name="connsiteY2-1326" fmla="*/ 284945 h 1424419"/>
              <a:gd name="connsiteX3-1327" fmla="*/ 1237706 w 1306267"/>
              <a:gd name="connsiteY3-1328" fmla="*/ 306775 h 1424419"/>
              <a:gd name="connsiteX4-1329" fmla="*/ 1301712 w 1306267"/>
              <a:gd name="connsiteY4-1330" fmla="*/ 442384 h 1424419"/>
              <a:gd name="connsiteX5-1331" fmla="*/ 1303099 w 1306267"/>
              <a:gd name="connsiteY5-1332" fmla="*/ 495558 h 1424419"/>
              <a:gd name="connsiteX6-1333" fmla="*/ 1303099 w 1306267"/>
              <a:gd name="connsiteY6-1334" fmla="*/ 952393 h 1424419"/>
              <a:gd name="connsiteX7-1335" fmla="*/ 1305306 w 1306267"/>
              <a:gd name="connsiteY7-1336" fmla="*/ 990115 h 1424419"/>
              <a:gd name="connsiteX8-1337" fmla="*/ 1255800 w 1306267"/>
              <a:gd name="connsiteY8-1338" fmla="*/ 1142552 h 1424419"/>
              <a:gd name="connsiteX9-1339" fmla="*/ 1172881 w 1306267"/>
              <a:gd name="connsiteY9-1340" fmla="*/ 1179342 h 1424419"/>
              <a:gd name="connsiteX10-1341" fmla="*/ 792288 w 1306267"/>
              <a:gd name="connsiteY10-1342" fmla="*/ 1385653 h 1424419"/>
              <a:gd name="connsiteX11-1343" fmla="*/ 522686 w 1306267"/>
              <a:gd name="connsiteY11-1344" fmla="*/ 1384922 h 1424419"/>
              <a:gd name="connsiteX12-1345" fmla="*/ 97009 w 1306267"/>
              <a:gd name="connsiteY12-1346" fmla="*/ 1161462 h 1424419"/>
              <a:gd name="connsiteX13-1347" fmla="*/ 48904 w 1306267"/>
              <a:gd name="connsiteY13-1348" fmla="*/ 1124403 h 1424419"/>
              <a:gd name="connsiteX14-1349" fmla="*/ 667 w 1306267"/>
              <a:gd name="connsiteY14-1350" fmla="*/ 999105 h 1424419"/>
              <a:gd name="connsiteX15-1351" fmla="*/ 0 w 1306267"/>
              <a:gd name="connsiteY15-1352" fmla="*/ 972364 h 1424419"/>
              <a:gd name="connsiteX16-1353" fmla="*/ 2496 w 1306267"/>
              <a:gd name="connsiteY16-1354" fmla="*/ 463106 h 1424419"/>
              <a:gd name="connsiteX17-1355" fmla="*/ 2458 w 1306267"/>
              <a:gd name="connsiteY17-1356" fmla="*/ 429563 h 1424419"/>
              <a:gd name="connsiteX18-1357" fmla="*/ 75248 w 1306267"/>
              <a:gd name="connsiteY18-1358" fmla="*/ 303202 h 1424419"/>
              <a:gd name="connsiteX19-1359" fmla="*/ 106293 w 1306267"/>
              <a:gd name="connsiteY19-1360" fmla="*/ 282597 h 1424419"/>
              <a:gd name="connsiteX20-1361" fmla="*/ 541533 w 1306267"/>
              <a:gd name="connsiteY20-1362" fmla="*/ 38110 h 1424419"/>
              <a:gd name="connsiteX21-1363" fmla="*/ 653528 w 1306267"/>
              <a:gd name="connsiteY21-1364" fmla="*/ 0 h 1424419"/>
              <a:gd name="connsiteX0-1365" fmla="*/ 653528 w 1306267"/>
              <a:gd name="connsiteY0-1366" fmla="*/ 0 h 1424419"/>
              <a:gd name="connsiteX1-1367" fmla="*/ 757287 w 1306267"/>
              <a:gd name="connsiteY1-1368" fmla="*/ 32444 h 1424419"/>
              <a:gd name="connsiteX2-1369" fmla="*/ 1206876 w 1306267"/>
              <a:gd name="connsiteY2-1370" fmla="*/ 284945 h 1424419"/>
              <a:gd name="connsiteX3-1371" fmla="*/ 1237706 w 1306267"/>
              <a:gd name="connsiteY3-1372" fmla="*/ 306775 h 1424419"/>
              <a:gd name="connsiteX4-1373" fmla="*/ 1301712 w 1306267"/>
              <a:gd name="connsiteY4-1374" fmla="*/ 442384 h 1424419"/>
              <a:gd name="connsiteX5-1375" fmla="*/ 1303099 w 1306267"/>
              <a:gd name="connsiteY5-1376" fmla="*/ 495558 h 1424419"/>
              <a:gd name="connsiteX6-1377" fmla="*/ 1303099 w 1306267"/>
              <a:gd name="connsiteY6-1378" fmla="*/ 952393 h 1424419"/>
              <a:gd name="connsiteX7-1379" fmla="*/ 1305306 w 1306267"/>
              <a:gd name="connsiteY7-1380" fmla="*/ 990115 h 1424419"/>
              <a:gd name="connsiteX8-1381" fmla="*/ 1255800 w 1306267"/>
              <a:gd name="connsiteY8-1382" fmla="*/ 1142552 h 1424419"/>
              <a:gd name="connsiteX9-1383" fmla="*/ 1172881 w 1306267"/>
              <a:gd name="connsiteY9-1384" fmla="*/ 1179342 h 1424419"/>
              <a:gd name="connsiteX10-1385" fmla="*/ 792288 w 1306267"/>
              <a:gd name="connsiteY10-1386" fmla="*/ 1385653 h 1424419"/>
              <a:gd name="connsiteX11-1387" fmla="*/ 522686 w 1306267"/>
              <a:gd name="connsiteY11-1388" fmla="*/ 1384922 h 1424419"/>
              <a:gd name="connsiteX12-1389" fmla="*/ 97009 w 1306267"/>
              <a:gd name="connsiteY12-1390" fmla="*/ 1161462 h 1424419"/>
              <a:gd name="connsiteX13-1391" fmla="*/ 44843 w 1306267"/>
              <a:gd name="connsiteY13-1392" fmla="*/ 1118989 h 1424419"/>
              <a:gd name="connsiteX14-1393" fmla="*/ 667 w 1306267"/>
              <a:gd name="connsiteY14-1394" fmla="*/ 999105 h 1424419"/>
              <a:gd name="connsiteX15-1395" fmla="*/ 0 w 1306267"/>
              <a:gd name="connsiteY15-1396" fmla="*/ 972364 h 1424419"/>
              <a:gd name="connsiteX16-1397" fmla="*/ 2496 w 1306267"/>
              <a:gd name="connsiteY16-1398" fmla="*/ 463106 h 1424419"/>
              <a:gd name="connsiteX17-1399" fmla="*/ 2458 w 1306267"/>
              <a:gd name="connsiteY17-1400" fmla="*/ 429563 h 1424419"/>
              <a:gd name="connsiteX18-1401" fmla="*/ 75248 w 1306267"/>
              <a:gd name="connsiteY18-1402" fmla="*/ 303202 h 1424419"/>
              <a:gd name="connsiteX19-1403" fmla="*/ 106293 w 1306267"/>
              <a:gd name="connsiteY19-1404" fmla="*/ 282597 h 1424419"/>
              <a:gd name="connsiteX20-1405" fmla="*/ 541533 w 1306267"/>
              <a:gd name="connsiteY20-1406" fmla="*/ 38110 h 1424419"/>
              <a:gd name="connsiteX21-1407" fmla="*/ 653528 w 1306267"/>
              <a:gd name="connsiteY21-1408" fmla="*/ 0 h 1424419"/>
              <a:gd name="connsiteX0-1409" fmla="*/ 653528 w 1306267"/>
              <a:gd name="connsiteY0-1410" fmla="*/ 0 h 1424419"/>
              <a:gd name="connsiteX1-1411" fmla="*/ 757287 w 1306267"/>
              <a:gd name="connsiteY1-1412" fmla="*/ 32444 h 1424419"/>
              <a:gd name="connsiteX2-1413" fmla="*/ 1206876 w 1306267"/>
              <a:gd name="connsiteY2-1414" fmla="*/ 284945 h 1424419"/>
              <a:gd name="connsiteX3-1415" fmla="*/ 1237706 w 1306267"/>
              <a:gd name="connsiteY3-1416" fmla="*/ 306775 h 1424419"/>
              <a:gd name="connsiteX4-1417" fmla="*/ 1301712 w 1306267"/>
              <a:gd name="connsiteY4-1418" fmla="*/ 442384 h 1424419"/>
              <a:gd name="connsiteX5-1419" fmla="*/ 1303099 w 1306267"/>
              <a:gd name="connsiteY5-1420" fmla="*/ 495558 h 1424419"/>
              <a:gd name="connsiteX6-1421" fmla="*/ 1303099 w 1306267"/>
              <a:gd name="connsiteY6-1422" fmla="*/ 952393 h 1424419"/>
              <a:gd name="connsiteX7-1423" fmla="*/ 1305306 w 1306267"/>
              <a:gd name="connsiteY7-1424" fmla="*/ 990115 h 1424419"/>
              <a:gd name="connsiteX8-1425" fmla="*/ 1255800 w 1306267"/>
              <a:gd name="connsiteY8-1426" fmla="*/ 1142552 h 1424419"/>
              <a:gd name="connsiteX9-1427" fmla="*/ 1172881 w 1306267"/>
              <a:gd name="connsiteY9-1428" fmla="*/ 1179342 h 1424419"/>
              <a:gd name="connsiteX10-1429" fmla="*/ 792288 w 1306267"/>
              <a:gd name="connsiteY10-1430" fmla="*/ 1385653 h 1424419"/>
              <a:gd name="connsiteX11-1431" fmla="*/ 522686 w 1306267"/>
              <a:gd name="connsiteY11-1432" fmla="*/ 1384922 h 1424419"/>
              <a:gd name="connsiteX12-1433" fmla="*/ 97009 w 1306267"/>
              <a:gd name="connsiteY12-1434" fmla="*/ 1161462 h 1424419"/>
              <a:gd name="connsiteX13-1435" fmla="*/ 44843 w 1306267"/>
              <a:gd name="connsiteY13-1436" fmla="*/ 1118989 h 1424419"/>
              <a:gd name="connsiteX14-1437" fmla="*/ 667 w 1306267"/>
              <a:gd name="connsiteY14-1438" fmla="*/ 999105 h 1424419"/>
              <a:gd name="connsiteX15-1439" fmla="*/ 0 w 1306267"/>
              <a:gd name="connsiteY15-1440" fmla="*/ 972364 h 1424419"/>
              <a:gd name="connsiteX16-1441" fmla="*/ 2496 w 1306267"/>
              <a:gd name="connsiteY16-1442" fmla="*/ 463106 h 1424419"/>
              <a:gd name="connsiteX17-1443" fmla="*/ 2458 w 1306267"/>
              <a:gd name="connsiteY17-1444" fmla="*/ 429563 h 1424419"/>
              <a:gd name="connsiteX18-1445" fmla="*/ 75248 w 1306267"/>
              <a:gd name="connsiteY18-1446" fmla="*/ 303202 h 1424419"/>
              <a:gd name="connsiteX19-1447" fmla="*/ 106293 w 1306267"/>
              <a:gd name="connsiteY19-1448" fmla="*/ 282597 h 1424419"/>
              <a:gd name="connsiteX20-1449" fmla="*/ 541533 w 1306267"/>
              <a:gd name="connsiteY20-1450" fmla="*/ 38110 h 1424419"/>
              <a:gd name="connsiteX21-1451" fmla="*/ 653528 w 1306267"/>
              <a:gd name="connsiteY21-1452" fmla="*/ 0 h 1424419"/>
              <a:gd name="connsiteX0-1453" fmla="*/ 653528 w 1306267"/>
              <a:gd name="connsiteY0-1454" fmla="*/ 0 h 1424419"/>
              <a:gd name="connsiteX1-1455" fmla="*/ 757287 w 1306267"/>
              <a:gd name="connsiteY1-1456" fmla="*/ 32444 h 1424419"/>
              <a:gd name="connsiteX2-1457" fmla="*/ 1206876 w 1306267"/>
              <a:gd name="connsiteY2-1458" fmla="*/ 284945 h 1424419"/>
              <a:gd name="connsiteX3-1459" fmla="*/ 1237706 w 1306267"/>
              <a:gd name="connsiteY3-1460" fmla="*/ 306775 h 1424419"/>
              <a:gd name="connsiteX4-1461" fmla="*/ 1301712 w 1306267"/>
              <a:gd name="connsiteY4-1462" fmla="*/ 442384 h 1424419"/>
              <a:gd name="connsiteX5-1463" fmla="*/ 1303099 w 1306267"/>
              <a:gd name="connsiteY5-1464" fmla="*/ 495558 h 1424419"/>
              <a:gd name="connsiteX6-1465" fmla="*/ 1303099 w 1306267"/>
              <a:gd name="connsiteY6-1466" fmla="*/ 952393 h 1424419"/>
              <a:gd name="connsiteX7-1467" fmla="*/ 1305306 w 1306267"/>
              <a:gd name="connsiteY7-1468" fmla="*/ 990115 h 1424419"/>
              <a:gd name="connsiteX8-1469" fmla="*/ 1255800 w 1306267"/>
              <a:gd name="connsiteY8-1470" fmla="*/ 1142552 h 1424419"/>
              <a:gd name="connsiteX9-1471" fmla="*/ 1172881 w 1306267"/>
              <a:gd name="connsiteY9-1472" fmla="*/ 1179342 h 1424419"/>
              <a:gd name="connsiteX10-1473" fmla="*/ 792288 w 1306267"/>
              <a:gd name="connsiteY10-1474" fmla="*/ 1385653 h 1424419"/>
              <a:gd name="connsiteX11-1475" fmla="*/ 522686 w 1306267"/>
              <a:gd name="connsiteY11-1476" fmla="*/ 1384922 h 1424419"/>
              <a:gd name="connsiteX12-1477" fmla="*/ 97009 w 1306267"/>
              <a:gd name="connsiteY12-1478" fmla="*/ 1161462 h 1424419"/>
              <a:gd name="connsiteX13-1479" fmla="*/ 44843 w 1306267"/>
              <a:gd name="connsiteY13-1480" fmla="*/ 1118989 h 1424419"/>
              <a:gd name="connsiteX14-1481" fmla="*/ 667 w 1306267"/>
              <a:gd name="connsiteY14-1482" fmla="*/ 999105 h 1424419"/>
              <a:gd name="connsiteX15-1483" fmla="*/ 0 w 1306267"/>
              <a:gd name="connsiteY15-1484" fmla="*/ 972364 h 1424419"/>
              <a:gd name="connsiteX16-1485" fmla="*/ 2496 w 1306267"/>
              <a:gd name="connsiteY16-1486" fmla="*/ 463106 h 1424419"/>
              <a:gd name="connsiteX17-1487" fmla="*/ 2458 w 1306267"/>
              <a:gd name="connsiteY17-1488" fmla="*/ 429563 h 1424419"/>
              <a:gd name="connsiteX18-1489" fmla="*/ 75248 w 1306267"/>
              <a:gd name="connsiteY18-1490" fmla="*/ 303202 h 1424419"/>
              <a:gd name="connsiteX19-1491" fmla="*/ 106293 w 1306267"/>
              <a:gd name="connsiteY19-1492" fmla="*/ 282597 h 1424419"/>
              <a:gd name="connsiteX20-1493" fmla="*/ 541533 w 1306267"/>
              <a:gd name="connsiteY20-1494" fmla="*/ 38110 h 1424419"/>
              <a:gd name="connsiteX21-1495" fmla="*/ 653528 w 1306267"/>
              <a:gd name="connsiteY21-1496" fmla="*/ 0 h 1424419"/>
              <a:gd name="connsiteX0-1497" fmla="*/ 653528 w 1306267"/>
              <a:gd name="connsiteY0-1498" fmla="*/ 0 h 1424419"/>
              <a:gd name="connsiteX1-1499" fmla="*/ 757287 w 1306267"/>
              <a:gd name="connsiteY1-1500" fmla="*/ 32444 h 1424419"/>
              <a:gd name="connsiteX2-1501" fmla="*/ 1206876 w 1306267"/>
              <a:gd name="connsiteY2-1502" fmla="*/ 284945 h 1424419"/>
              <a:gd name="connsiteX3-1503" fmla="*/ 1237706 w 1306267"/>
              <a:gd name="connsiteY3-1504" fmla="*/ 306775 h 1424419"/>
              <a:gd name="connsiteX4-1505" fmla="*/ 1301712 w 1306267"/>
              <a:gd name="connsiteY4-1506" fmla="*/ 442384 h 1424419"/>
              <a:gd name="connsiteX5-1507" fmla="*/ 1303099 w 1306267"/>
              <a:gd name="connsiteY5-1508" fmla="*/ 495558 h 1424419"/>
              <a:gd name="connsiteX6-1509" fmla="*/ 1303099 w 1306267"/>
              <a:gd name="connsiteY6-1510" fmla="*/ 952393 h 1424419"/>
              <a:gd name="connsiteX7-1511" fmla="*/ 1305306 w 1306267"/>
              <a:gd name="connsiteY7-1512" fmla="*/ 990115 h 1424419"/>
              <a:gd name="connsiteX8-1513" fmla="*/ 1255800 w 1306267"/>
              <a:gd name="connsiteY8-1514" fmla="*/ 1142552 h 1424419"/>
              <a:gd name="connsiteX9-1515" fmla="*/ 1172881 w 1306267"/>
              <a:gd name="connsiteY9-1516" fmla="*/ 1179342 h 1424419"/>
              <a:gd name="connsiteX10-1517" fmla="*/ 792288 w 1306267"/>
              <a:gd name="connsiteY10-1518" fmla="*/ 1385653 h 1424419"/>
              <a:gd name="connsiteX11-1519" fmla="*/ 522686 w 1306267"/>
              <a:gd name="connsiteY11-1520" fmla="*/ 1384922 h 1424419"/>
              <a:gd name="connsiteX12-1521" fmla="*/ 94302 w 1306267"/>
              <a:gd name="connsiteY12-1522" fmla="*/ 1158755 h 1424419"/>
              <a:gd name="connsiteX13-1523" fmla="*/ 44843 w 1306267"/>
              <a:gd name="connsiteY13-1524" fmla="*/ 1118989 h 1424419"/>
              <a:gd name="connsiteX14-1525" fmla="*/ 667 w 1306267"/>
              <a:gd name="connsiteY14-1526" fmla="*/ 999105 h 1424419"/>
              <a:gd name="connsiteX15-1527" fmla="*/ 0 w 1306267"/>
              <a:gd name="connsiteY15-1528" fmla="*/ 972364 h 1424419"/>
              <a:gd name="connsiteX16-1529" fmla="*/ 2496 w 1306267"/>
              <a:gd name="connsiteY16-1530" fmla="*/ 463106 h 1424419"/>
              <a:gd name="connsiteX17-1531" fmla="*/ 2458 w 1306267"/>
              <a:gd name="connsiteY17-1532" fmla="*/ 429563 h 1424419"/>
              <a:gd name="connsiteX18-1533" fmla="*/ 75248 w 1306267"/>
              <a:gd name="connsiteY18-1534" fmla="*/ 303202 h 1424419"/>
              <a:gd name="connsiteX19-1535" fmla="*/ 106293 w 1306267"/>
              <a:gd name="connsiteY19-1536" fmla="*/ 282597 h 1424419"/>
              <a:gd name="connsiteX20-1537" fmla="*/ 541533 w 1306267"/>
              <a:gd name="connsiteY20-1538" fmla="*/ 38110 h 1424419"/>
              <a:gd name="connsiteX21-1539" fmla="*/ 653528 w 1306267"/>
              <a:gd name="connsiteY21-1540" fmla="*/ 0 h 1424419"/>
              <a:gd name="connsiteX0-1541" fmla="*/ 653528 w 1306267"/>
              <a:gd name="connsiteY0-1542" fmla="*/ 0 h 1424419"/>
              <a:gd name="connsiteX1-1543" fmla="*/ 757287 w 1306267"/>
              <a:gd name="connsiteY1-1544" fmla="*/ 32444 h 1424419"/>
              <a:gd name="connsiteX2-1545" fmla="*/ 1206876 w 1306267"/>
              <a:gd name="connsiteY2-1546" fmla="*/ 284945 h 1424419"/>
              <a:gd name="connsiteX3-1547" fmla="*/ 1237706 w 1306267"/>
              <a:gd name="connsiteY3-1548" fmla="*/ 306775 h 1424419"/>
              <a:gd name="connsiteX4-1549" fmla="*/ 1301712 w 1306267"/>
              <a:gd name="connsiteY4-1550" fmla="*/ 442384 h 1424419"/>
              <a:gd name="connsiteX5-1551" fmla="*/ 1303099 w 1306267"/>
              <a:gd name="connsiteY5-1552" fmla="*/ 495558 h 1424419"/>
              <a:gd name="connsiteX6-1553" fmla="*/ 1303099 w 1306267"/>
              <a:gd name="connsiteY6-1554" fmla="*/ 952393 h 1424419"/>
              <a:gd name="connsiteX7-1555" fmla="*/ 1305306 w 1306267"/>
              <a:gd name="connsiteY7-1556" fmla="*/ 990115 h 1424419"/>
              <a:gd name="connsiteX8-1557" fmla="*/ 1255800 w 1306267"/>
              <a:gd name="connsiteY8-1558" fmla="*/ 1142552 h 1424419"/>
              <a:gd name="connsiteX9-1559" fmla="*/ 1172881 w 1306267"/>
              <a:gd name="connsiteY9-1560" fmla="*/ 1179342 h 1424419"/>
              <a:gd name="connsiteX10-1561" fmla="*/ 792288 w 1306267"/>
              <a:gd name="connsiteY10-1562" fmla="*/ 1385653 h 1424419"/>
              <a:gd name="connsiteX11-1563" fmla="*/ 522686 w 1306267"/>
              <a:gd name="connsiteY11-1564" fmla="*/ 1384922 h 1424419"/>
              <a:gd name="connsiteX12-1565" fmla="*/ 94302 w 1306267"/>
              <a:gd name="connsiteY12-1566" fmla="*/ 1158755 h 1424419"/>
              <a:gd name="connsiteX13-1567" fmla="*/ 39429 w 1306267"/>
              <a:gd name="connsiteY13-1568" fmla="*/ 1117635 h 1424419"/>
              <a:gd name="connsiteX14-1569" fmla="*/ 667 w 1306267"/>
              <a:gd name="connsiteY14-1570" fmla="*/ 999105 h 1424419"/>
              <a:gd name="connsiteX15-1571" fmla="*/ 0 w 1306267"/>
              <a:gd name="connsiteY15-1572" fmla="*/ 972364 h 1424419"/>
              <a:gd name="connsiteX16-1573" fmla="*/ 2496 w 1306267"/>
              <a:gd name="connsiteY16-1574" fmla="*/ 463106 h 1424419"/>
              <a:gd name="connsiteX17-1575" fmla="*/ 2458 w 1306267"/>
              <a:gd name="connsiteY17-1576" fmla="*/ 429563 h 1424419"/>
              <a:gd name="connsiteX18-1577" fmla="*/ 75248 w 1306267"/>
              <a:gd name="connsiteY18-1578" fmla="*/ 303202 h 1424419"/>
              <a:gd name="connsiteX19-1579" fmla="*/ 106293 w 1306267"/>
              <a:gd name="connsiteY19-1580" fmla="*/ 282597 h 1424419"/>
              <a:gd name="connsiteX20-1581" fmla="*/ 541533 w 1306267"/>
              <a:gd name="connsiteY20-1582" fmla="*/ 38110 h 1424419"/>
              <a:gd name="connsiteX21-1583" fmla="*/ 653528 w 1306267"/>
              <a:gd name="connsiteY21-1584" fmla="*/ 0 h 1424419"/>
              <a:gd name="connsiteX0-1585" fmla="*/ 653528 w 1305333"/>
              <a:gd name="connsiteY0-1586" fmla="*/ 0 h 1424419"/>
              <a:gd name="connsiteX1-1587" fmla="*/ 757287 w 1305333"/>
              <a:gd name="connsiteY1-1588" fmla="*/ 32444 h 1424419"/>
              <a:gd name="connsiteX2-1589" fmla="*/ 1206876 w 1305333"/>
              <a:gd name="connsiteY2-1590" fmla="*/ 284945 h 1424419"/>
              <a:gd name="connsiteX3-1591" fmla="*/ 1237706 w 1305333"/>
              <a:gd name="connsiteY3-1592" fmla="*/ 306775 h 1424419"/>
              <a:gd name="connsiteX4-1593" fmla="*/ 1301712 w 1305333"/>
              <a:gd name="connsiteY4-1594" fmla="*/ 442384 h 1424419"/>
              <a:gd name="connsiteX5-1595" fmla="*/ 1303099 w 1305333"/>
              <a:gd name="connsiteY5-1596" fmla="*/ 495558 h 1424419"/>
              <a:gd name="connsiteX6-1597" fmla="*/ 1303099 w 1305333"/>
              <a:gd name="connsiteY6-1598" fmla="*/ 952393 h 1424419"/>
              <a:gd name="connsiteX7-1599" fmla="*/ 1305306 w 1305333"/>
              <a:gd name="connsiteY7-1600" fmla="*/ 990115 h 1424419"/>
              <a:gd name="connsiteX8-1601" fmla="*/ 1227376 w 1305333"/>
              <a:gd name="connsiteY8-1602" fmla="*/ 1152027 h 1424419"/>
              <a:gd name="connsiteX9-1603" fmla="*/ 1172881 w 1305333"/>
              <a:gd name="connsiteY9-1604" fmla="*/ 1179342 h 1424419"/>
              <a:gd name="connsiteX10-1605" fmla="*/ 792288 w 1305333"/>
              <a:gd name="connsiteY10-1606" fmla="*/ 1385653 h 1424419"/>
              <a:gd name="connsiteX11-1607" fmla="*/ 522686 w 1305333"/>
              <a:gd name="connsiteY11-1608" fmla="*/ 1384922 h 1424419"/>
              <a:gd name="connsiteX12-1609" fmla="*/ 94302 w 1305333"/>
              <a:gd name="connsiteY12-1610" fmla="*/ 1158755 h 1424419"/>
              <a:gd name="connsiteX13-1611" fmla="*/ 39429 w 1305333"/>
              <a:gd name="connsiteY13-1612" fmla="*/ 1117635 h 1424419"/>
              <a:gd name="connsiteX14-1613" fmla="*/ 667 w 1305333"/>
              <a:gd name="connsiteY14-1614" fmla="*/ 999105 h 1424419"/>
              <a:gd name="connsiteX15-1615" fmla="*/ 0 w 1305333"/>
              <a:gd name="connsiteY15-1616" fmla="*/ 972364 h 1424419"/>
              <a:gd name="connsiteX16-1617" fmla="*/ 2496 w 1305333"/>
              <a:gd name="connsiteY16-1618" fmla="*/ 463106 h 1424419"/>
              <a:gd name="connsiteX17-1619" fmla="*/ 2458 w 1305333"/>
              <a:gd name="connsiteY17-1620" fmla="*/ 429563 h 1424419"/>
              <a:gd name="connsiteX18-1621" fmla="*/ 75248 w 1305333"/>
              <a:gd name="connsiteY18-1622" fmla="*/ 303202 h 1424419"/>
              <a:gd name="connsiteX19-1623" fmla="*/ 106293 w 1305333"/>
              <a:gd name="connsiteY19-1624" fmla="*/ 282597 h 1424419"/>
              <a:gd name="connsiteX20-1625" fmla="*/ 541533 w 1305333"/>
              <a:gd name="connsiteY20-1626" fmla="*/ 38110 h 1424419"/>
              <a:gd name="connsiteX21-1627" fmla="*/ 653528 w 1305333"/>
              <a:gd name="connsiteY21-1628" fmla="*/ 0 h 1424419"/>
              <a:gd name="connsiteX0-1629" fmla="*/ 653528 w 1305333"/>
              <a:gd name="connsiteY0-1630" fmla="*/ 0 h 1424419"/>
              <a:gd name="connsiteX1-1631" fmla="*/ 757287 w 1305333"/>
              <a:gd name="connsiteY1-1632" fmla="*/ 32444 h 1424419"/>
              <a:gd name="connsiteX2-1633" fmla="*/ 1206876 w 1305333"/>
              <a:gd name="connsiteY2-1634" fmla="*/ 284945 h 1424419"/>
              <a:gd name="connsiteX3-1635" fmla="*/ 1237706 w 1305333"/>
              <a:gd name="connsiteY3-1636" fmla="*/ 306775 h 1424419"/>
              <a:gd name="connsiteX4-1637" fmla="*/ 1301712 w 1305333"/>
              <a:gd name="connsiteY4-1638" fmla="*/ 442384 h 1424419"/>
              <a:gd name="connsiteX5-1639" fmla="*/ 1303099 w 1305333"/>
              <a:gd name="connsiteY5-1640" fmla="*/ 495558 h 1424419"/>
              <a:gd name="connsiteX6-1641" fmla="*/ 1303099 w 1305333"/>
              <a:gd name="connsiteY6-1642" fmla="*/ 952393 h 1424419"/>
              <a:gd name="connsiteX7-1643" fmla="*/ 1302599 w 1305333"/>
              <a:gd name="connsiteY7-1644" fmla="*/ 1003650 h 1424419"/>
              <a:gd name="connsiteX8-1645" fmla="*/ 1227376 w 1305333"/>
              <a:gd name="connsiteY8-1646" fmla="*/ 1152027 h 1424419"/>
              <a:gd name="connsiteX9-1647" fmla="*/ 1172881 w 1305333"/>
              <a:gd name="connsiteY9-1648" fmla="*/ 1179342 h 1424419"/>
              <a:gd name="connsiteX10-1649" fmla="*/ 792288 w 1305333"/>
              <a:gd name="connsiteY10-1650" fmla="*/ 1385653 h 1424419"/>
              <a:gd name="connsiteX11-1651" fmla="*/ 522686 w 1305333"/>
              <a:gd name="connsiteY11-1652" fmla="*/ 1384922 h 1424419"/>
              <a:gd name="connsiteX12-1653" fmla="*/ 94302 w 1305333"/>
              <a:gd name="connsiteY12-1654" fmla="*/ 1158755 h 1424419"/>
              <a:gd name="connsiteX13-1655" fmla="*/ 39429 w 1305333"/>
              <a:gd name="connsiteY13-1656" fmla="*/ 1117635 h 1424419"/>
              <a:gd name="connsiteX14-1657" fmla="*/ 667 w 1305333"/>
              <a:gd name="connsiteY14-1658" fmla="*/ 999105 h 1424419"/>
              <a:gd name="connsiteX15-1659" fmla="*/ 0 w 1305333"/>
              <a:gd name="connsiteY15-1660" fmla="*/ 972364 h 1424419"/>
              <a:gd name="connsiteX16-1661" fmla="*/ 2496 w 1305333"/>
              <a:gd name="connsiteY16-1662" fmla="*/ 463106 h 1424419"/>
              <a:gd name="connsiteX17-1663" fmla="*/ 2458 w 1305333"/>
              <a:gd name="connsiteY17-1664" fmla="*/ 429563 h 1424419"/>
              <a:gd name="connsiteX18-1665" fmla="*/ 75248 w 1305333"/>
              <a:gd name="connsiteY18-1666" fmla="*/ 303202 h 1424419"/>
              <a:gd name="connsiteX19-1667" fmla="*/ 106293 w 1305333"/>
              <a:gd name="connsiteY19-1668" fmla="*/ 282597 h 1424419"/>
              <a:gd name="connsiteX20-1669" fmla="*/ 541533 w 1305333"/>
              <a:gd name="connsiteY20-1670" fmla="*/ 38110 h 1424419"/>
              <a:gd name="connsiteX21-1671" fmla="*/ 653528 w 1305333"/>
              <a:gd name="connsiteY21-1672" fmla="*/ 0 h 1424419"/>
              <a:gd name="connsiteX0-1673" fmla="*/ 653528 w 1305080"/>
              <a:gd name="connsiteY0-1674" fmla="*/ 0 h 1424419"/>
              <a:gd name="connsiteX1-1675" fmla="*/ 757287 w 1305080"/>
              <a:gd name="connsiteY1-1676" fmla="*/ 32444 h 1424419"/>
              <a:gd name="connsiteX2-1677" fmla="*/ 1206876 w 1305080"/>
              <a:gd name="connsiteY2-1678" fmla="*/ 284945 h 1424419"/>
              <a:gd name="connsiteX3-1679" fmla="*/ 1237706 w 1305080"/>
              <a:gd name="connsiteY3-1680" fmla="*/ 306775 h 1424419"/>
              <a:gd name="connsiteX4-1681" fmla="*/ 1301712 w 1305080"/>
              <a:gd name="connsiteY4-1682" fmla="*/ 442384 h 1424419"/>
              <a:gd name="connsiteX5-1683" fmla="*/ 1303099 w 1305080"/>
              <a:gd name="connsiteY5-1684" fmla="*/ 495558 h 1424419"/>
              <a:gd name="connsiteX6-1685" fmla="*/ 1301746 w 1305080"/>
              <a:gd name="connsiteY6-1686" fmla="*/ 953747 h 1424419"/>
              <a:gd name="connsiteX7-1687" fmla="*/ 1302599 w 1305080"/>
              <a:gd name="connsiteY7-1688" fmla="*/ 1003650 h 1424419"/>
              <a:gd name="connsiteX8-1689" fmla="*/ 1227376 w 1305080"/>
              <a:gd name="connsiteY8-1690" fmla="*/ 1152027 h 1424419"/>
              <a:gd name="connsiteX9-1691" fmla="*/ 1172881 w 1305080"/>
              <a:gd name="connsiteY9-1692" fmla="*/ 1179342 h 1424419"/>
              <a:gd name="connsiteX10-1693" fmla="*/ 792288 w 1305080"/>
              <a:gd name="connsiteY10-1694" fmla="*/ 1385653 h 1424419"/>
              <a:gd name="connsiteX11-1695" fmla="*/ 522686 w 1305080"/>
              <a:gd name="connsiteY11-1696" fmla="*/ 1384922 h 1424419"/>
              <a:gd name="connsiteX12-1697" fmla="*/ 94302 w 1305080"/>
              <a:gd name="connsiteY12-1698" fmla="*/ 1158755 h 1424419"/>
              <a:gd name="connsiteX13-1699" fmla="*/ 39429 w 1305080"/>
              <a:gd name="connsiteY13-1700" fmla="*/ 1117635 h 1424419"/>
              <a:gd name="connsiteX14-1701" fmla="*/ 667 w 1305080"/>
              <a:gd name="connsiteY14-1702" fmla="*/ 999105 h 1424419"/>
              <a:gd name="connsiteX15-1703" fmla="*/ 0 w 1305080"/>
              <a:gd name="connsiteY15-1704" fmla="*/ 972364 h 1424419"/>
              <a:gd name="connsiteX16-1705" fmla="*/ 2496 w 1305080"/>
              <a:gd name="connsiteY16-1706" fmla="*/ 463106 h 1424419"/>
              <a:gd name="connsiteX17-1707" fmla="*/ 2458 w 1305080"/>
              <a:gd name="connsiteY17-1708" fmla="*/ 429563 h 1424419"/>
              <a:gd name="connsiteX18-1709" fmla="*/ 75248 w 1305080"/>
              <a:gd name="connsiteY18-1710" fmla="*/ 303202 h 1424419"/>
              <a:gd name="connsiteX19-1711" fmla="*/ 106293 w 1305080"/>
              <a:gd name="connsiteY19-1712" fmla="*/ 282597 h 1424419"/>
              <a:gd name="connsiteX20-1713" fmla="*/ 541533 w 1305080"/>
              <a:gd name="connsiteY20-1714" fmla="*/ 38110 h 1424419"/>
              <a:gd name="connsiteX21-1715" fmla="*/ 653528 w 1305080"/>
              <a:gd name="connsiteY21-1716" fmla="*/ 0 h 1424419"/>
              <a:gd name="connsiteX0-1717" fmla="*/ 653528 w 1305299"/>
              <a:gd name="connsiteY0-1718" fmla="*/ 0 h 1424419"/>
              <a:gd name="connsiteX1-1719" fmla="*/ 757287 w 1305299"/>
              <a:gd name="connsiteY1-1720" fmla="*/ 32444 h 1424419"/>
              <a:gd name="connsiteX2-1721" fmla="*/ 1206876 w 1305299"/>
              <a:gd name="connsiteY2-1722" fmla="*/ 284945 h 1424419"/>
              <a:gd name="connsiteX3-1723" fmla="*/ 1237706 w 1305299"/>
              <a:gd name="connsiteY3-1724" fmla="*/ 306775 h 1424419"/>
              <a:gd name="connsiteX4-1725" fmla="*/ 1301712 w 1305299"/>
              <a:gd name="connsiteY4-1726" fmla="*/ 442384 h 1424419"/>
              <a:gd name="connsiteX5-1727" fmla="*/ 1303099 w 1305299"/>
              <a:gd name="connsiteY5-1728" fmla="*/ 495558 h 1424419"/>
              <a:gd name="connsiteX6-1729" fmla="*/ 1301746 w 1305299"/>
              <a:gd name="connsiteY6-1730" fmla="*/ 953747 h 1424419"/>
              <a:gd name="connsiteX7-1731" fmla="*/ 1302599 w 1305299"/>
              <a:gd name="connsiteY7-1732" fmla="*/ 1003650 h 1424419"/>
              <a:gd name="connsiteX8-1733" fmla="*/ 1227376 w 1305299"/>
              <a:gd name="connsiteY8-1734" fmla="*/ 1152027 h 1424419"/>
              <a:gd name="connsiteX9-1735" fmla="*/ 1172881 w 1305299"/>
              <a:gd name="connsiteY9-1736" fmla="*/ 1179342 h 1424419"/>
              <a:gd name="connsiteX10-1737" fmla="*/ 792288 w 1305299"/>
              <a:gd name="connsiteY10-1738" fmla="*/ 1385653 h 1424419"/>
              <a:gd name="connsiteX11-1739" fmla="*/ 522686 w 1305299"/>
              <a:gd name="connsiteY11-1740" fmla="*/ 1384922 h 1424419"/>
              <a:gd name="connsiteX12-1741" fmla="*/ 94302 w 1305299"/>
              <a:gd name="connsiteY12-1742" fmla="*/ 1158755 h 1424419"/>
              <a:gd name="connsiteX13-1743" fmla="*/ 39429 w 1305299"/>
              <a:gd name="connsiteY13-1744" fmla="*/ 1117635 h 1424419"/>
              <a:gd name="connsiteX14-1745" fmla="*/ 667 w 1305299"/>
              <a:gd name="connsiteY14-1746" fmla="*/ 999105 h 1424419"/>
              <a:gd name="connsiteX15-1747" fmla="*/ 0 w 1305299"/>
              <a:gd name="connsiteY15-1748" fmla="*/ 972364 h 1424419"/>
              <a:gd name="connsiteX16-1749" fmla="*/ 2496 w 1305299"/>
              <a:gd name="connsiteY16-1750" fmla="*/ 463106 h 1424419"/>
              <a:gd name="connsiteX17-1751" fmla="*/ 2458 w 1305299"/>
              <a:gd name="connsiteY17-1752" fmla="*/ 429563 h 1424419"/>
              <a:gd name="connsiteX18-1753" fmla="*/ 75248 w 1305299"/>
              <a:gd name="connsiteY18-1754" fmla="*/ 303202 h 1424419"/>
              <a:gd name="connsiteX19-1755" fmla="*/ 106293 w 1305299"/>
              <a:gd name="connsiteY19-1756" fmla="*/ 282597 h 1424419"/>
              <a:gd name="connsiteX20-1757" fmla="*/ 541533 w 1305299"/>
              <a:gd name="connsiteY20-1758" fmla="*/ 38110 h 1424419"/>
              <a:gd name="connsiteX21-1759" fmla="*/ 653528 w 1305299"/>
              <a:gd name="connsiteY21-1760" fmla="*/ 0 h 1424419"/>
              <a:gd name="connsiteX0-1761" fmla="*/ 653528 w 1306646"/>
              <a:gd name="connsiteY0-1762" fmla="*/ 0 h 1424419"/>
              <a:gd name="connsiteX1-1763" fmla="*/ 757287 w 1306646"/>
              <a:gd name="connsiteY1-1764" fmla="*/ 32444 h 1424419"/>
              <a:gd name="connsiteX2-1765" fmla="*/ 1206876 w 1306646"/>
              <a:gd name="connsiteY2-1766" fmla="*/ 284945 h 1424419"/>
              <a:gd name="connsiteX3-1767" fmla="*/ 1237706 w 1306646"/>
              <a:gd name="connsiteY3-1768" fmla="*/ 306775 h 1424419"/>
              <a:gd name="connsiteX4-1769" fmla="*/ 1301712 w 1306646"/>
              <a:gd name="connsiteY4-1770" fmla="*/ 442384 h 1424419"/>
              <a:gd name="connsiteX5-1771" fmla="*/ 1303099 w 1306646"/>
              <a:gd name="connsiteY5-1772" fmla="*/ 495558 h 1424419"/>
              <a:gd name="connsiteX6-1773" fmla="*/ 1301746 w 1306646"/>
              <a:gd name="connsiteY6-1774" fmla="*/ 953747 h 1424419"/>
              <a:gd name="connsiteX7-1775" fmla="*/ 1302599 w 1306646"/>
              <a:gd name="connsiteY7-1776" fmla="*/ 1003650 h 1424419"/>
              <a:gd name="connsiteX8-1777" fmla="*/ 1227376 w 1306646"/>
              <a:gd name="connsiteY8-1778" fmla="*/ 1152027 h 1424419"/>
              <a:gd name="connsiteX9-1779" fmla="*/ 1172881 w 1306646"/>
              <a:gd name="connsiteY9-1780" fmla="*/ 1179342 h 1424419"/>
              <a:gd name="connsiteX10-1781" fmla="*/ 792288 w 1306646"/>
              <a:gd name="connsiteY10-1782" fmla="*/ 1385653 h 1424419"/>
              <a:gd name="connsiteX11-1783" fmla="*/ 522686 w 1306646"/>
              <a:gd name="connsiteY11-1784" fmla="*/ 1384922 h 1424419"/>
              <a:gd name="connsiteX12-1785" fmla="*/ 94302 w 1306646"/>
              <a:gd name="connsiteY12-1786" fmla="*/ 1158755 h 1424419"/>
              <a:gd name="connsiteX13-1787" fmla="*/ 39429 w 1306646"/>
              <a:gd name="connsiteY13-1788" fmla="*/ 1117635 h 1424419"/>
              <a:gd name="connsiteX14-1789" fmla="*/ 667 w 1306646"/>
              <a:gd name="connsiteY14-1790" fmla="*/ 999105 h 1424419"/>
              <a:gd name="connsiteX15-1791" fmla="*/ 0 w 1306646"/>
              <a:gd name="connsiteY15-1792" fmla="*/ 972364 h 1424419"/>
              <a:gd name="connsiteX16-1793" fmla="*/ 2496 w 1306646"/>
              <a:gd name="connsiteY16-1794" fmla="*/ 463106 h 1424419"/>
              <a:gd name="connsiteX17-1795" fmla="*/ 2458 w 1306646"/>
              <a:gd name="connsiteY17-1796" fmla="*/ 429563 h 1424419"/>
              <a:gd name="connsiteX18-1797" fmla="*/ 75248 w 1306646"/>
              <a:gd name="connsiteY18-1798" fmla="*/ 303202 h 1424419"/>
              <a:gd name="connsiteX19-1799" fmla="*/ 106293 w 1306646"/>
              <a:gd name="connsiteY19-1800" fmla="*/ 282597 h 1424419"/>
              <a:gd name="connsiteX20-1801" fmla="*/ 541533 w 1306646"/>
              <a:gd name="connsiteY20-1802" fmla="*/ 38110 h 1424419"/>
              <a:gd name="connsiteX21-1803" fmla="*/ 653528 w 1306646"/>
              <a:gd name="connsiteY21-1804" fmla="*/ 0 h 1424419"/>
              <a:gd name="connsiteX0-1805" fmla="*/ 653528 w 1305299"/>
              <a:gd name="connsiteY0-1806" fmla="*/ 0 h 1424419"/>
              <a:gd name="connsiteX1-1807" fmla="*/ 757287 w 1305299"/>
              <a:gd name="connsiteY1-1808" fmla="*/ 32444 h 1424419"/>
              <a:gd name="connsiteX2-1809" fmla="*/ 1206876 w 1305299"/>
              <a:gd name="connsiteY2-1810" fmla="*/ 284945 h 1424419"/>
              <a:gd name="connsiteX3-1811" fmla="*/ 1237706 w 1305299"/>
              <a:gd name="connsiteY3-1812" fmla="*/ 306775 h 1424419"/>
              <a:gd name="connsiteX4-1813" fmla="*/ 1301712 w 1305299"/>
              <a:gd name="connsiteY4-1814" fmla="*/ 442384 h 1424419"/>
              <a:gd name="connsiteX5-1815" fmla="*/ 1303099 w 1305299"/>
              <a:gd name="connsiteY5-1816" fmla="*/ 495558 h 1424419"/>
              <a:gd name="connsiteX6-1817" fmla="*/ 1301746 w 1305299"/>
              <a:gd name="connsiteY6-1818" fmla="*/ 953747 h 1424419"/>
              <a:gd name="connsiteX7-1819" fmla="*/ 1302599 w 1305299"/>
              <a:gd name="connsiteY7-1820" fmla="*/ 1003650 h 1424419"/>
              <a:gd name="connsiteX8-1821" fmla="*/ 1227376 w 1305299"/>
              <a:gd name="connsiteY8-1822" fmla="*/ 1152027 h 1424419"/>
              <a:gd name="connsiteX9-1823" fmla="*/ 1172881 w 1305299"/>
              <a:gd name="connsiteY9-1824" fmla="*/ 1179342 h 1424419"/>
              <a:gd name="connsiteX10-1825" fmla="*/ 792288 w 1305299"/>
              <a:gd name="connsiteY10-1826" fmla="*/ 1385653 h 1424419"/>
              <a:gd name="connsiteX11-1827" fmla="*/ 522686 w 1305299"/>
              <a:gd name="connsiteY11-1828" fmla="*/ 1384922 h 1424419"/>
              <a:gd name="connsiteX12-1829" fmla="*/ 94302 w 1305299"/>
              <a:gd name="connsiteY12-1830" fmla="*/ 1158755 h 1424419"/>
              <a:gd name="connsiteX13-1831" fmla="*/ 39429 w 1305299"/>
              <a:gd name="connsiteY13-1832" fmla="*/ 1117635 h 1424419"/>
              <a:gd name="connsiteX14-1833" fmla="*/ 667 w 1305299"/>
              <a:gd name="connsiteY14-1834" fmla="*/ 999105 h 1424419"/>
              <a:gd name="connsiteX15-1835" fmla="*/ 0 w 1305299"/>
              <a:gd name="connsiteY15-1836" fmla="*/ 972364 h 1424419"/>
              <a:gd name="connsiteX16-1837" fmla="*/ 2496 w 1305299"/>
              <a:gd name="connsiteY16-1838" fmla="*/ 463106 h 1424419"/>
              <a:gd name="connsiteX17-1839" fmla="*/ 2458 w 1305299"/>
              <a:gd name="connsiteY17-1840" fmla="*/ 429563 h 1424419"/>
              <a:gd name="connsiteX18-1841" fmla="*/ 75248 w 1305299"/>
              <a:gd name="connsiteY18-1842" fmla="*/ 303202 h 1424419"/>
              <a:gd name="connsiteX19-1843" fmla="*/ 106293 w 1305299"/>
              <a:gd name="connsiteY19-1844" fmla="*/ 282597 h 1424419"/>
              <a:gd name="connsiteX20-1845" fmla="*/ 541533 w 1305299"/>
              <a:gd name="connsiteY20-1846" fmla="*/ 38110 h 1424419"/>
              <a:gd name="connsiteX21-1847" fmla="*/ 653528 w 1305299"/>
              <a:gd name="connsiteY21-1848" fmla="*/ 0 h 1424419"/>
              <a:gd name="connsiteX0-1849" fmla="*/ 653528 w 1304127"/>
              <a:gd name="connsiteY0-1850" fmla="*/ 0 h 1424419"/>
              <a:gd name="connsiteX1-1851" fmla="*/ 757287 w 1304127"/>
              <a:gd name="connsiteY1-1852" fmla="*/ 32444 h 1424419"/>
              <a:gd name="connsiteX2-1853" fmla="*/ 1206876 w 1304127"/>
              <a:gd name="connsiteY2-1854" fmla="*/ 284945 h 1424419"/>
              <a:gd name="connsiteX3-1855" fmla="*/ 1237706 w 1304127"/>
              <a:gd name="connsiteY3-1856" fmla="*/ 306775 h 1424419"/>
              <a:gd name="connsiteX4-1857" fmla="*/ 1301712 w 1304127"/>
              <a:gd name="connsiteY4-1858" fmla="*/ 442384 h 1424419"/>
              <a:gd name="connsiteX5-1859" fmla="*/ 1303099 w 1304127"/>
              <a:gd name="connsiteY5-1860" fmla="*/ 495558 h 1424419"/>
              <a:gd name="connsiteX6-1861" fmla="*/ 1301746 w 1304127"/>
              <a:gd name="connsiteY6-1862" fmla="*/ 953747 h 1424419"/>
              <a:gd name="connsiteX7-1863" fmla="*/ 1302599 w 1304127"/>
              <a:gd name="connsiteY7-1864" fmla="*/ 1003650 h 1424419"/>
              <a:gd name="connsiteX8-1865" fmla="*/ 1227376 w 1304127"/>
              <a:gd name="connsiteY8-1866" fmla="*/ 1152027 h 1424419"/>
              <a:gd name="connsiteX9-1867" fmla="*/ 1172881 w 1304127"/>
              <a:gd name="connsiteY9-1868" fmla="*/ 1179342 h 1424419"/>
              <a:gd name="connsiteX10-1869" fmla="*/ 792288 w 1304127"/>
              <a:gd name="connsiteY10-1870" fmla="*/ 1385653 h 1424419"/>
              <a:gd name="connsiteX11-1871" fmla="*/ 522686 w 1304127"/>
              <a:gd name="connsiteY11-1872" fmla="*/ 1384922 h 1424419"/>
              <a:gd name="connsiteX12-1873" fmla="*/ 94302 w 1304127"/>
              <a:gd name="connsiteY12-1874" fmla="*/ 1158755 h 1424419"/>
              <a:gd name="connsiteX13-1875" fmla="*/ 39429 w 1304127"/>
              <a:gd name="connsiteY13-1876" fmla="*/ 1117635 h 1424419"/>
              <a:gd name="connsiteX14-1877" fmla="*/ 667 w 1304127"/>
              <a:gd name="connsiteY14-1878" fmla="*/ 999105 h 1424419"/>
              <a:gd name="connsiteX15-1879" fmla="*/ 0 w 1304127"/>
              <a:gd name="connsiteY15-1880" fmla="*/ 972364 h 1424419"/>
              <a:gd name="connsiteX16-1881" fmla="*/ 2496 w 1304127"/>
              <a:gd name="connsiteY16-1882" fmla="*/ 463106 h 1424419"/>
              <a:gd name="connsiteX17-1883" fmla="*/ 2458 w 1304127"/>
              <a:gd name="connsiteY17-1884" fmla="*/ 429563 h 1424419"/>
              <a:gd name="connsiteX18-1885" fmla="*/ 75248 w 1304127"/>
              <a:gd name="connsiteY18-1886" fmla="*/ 303202 h 1424419"/>
              <a:gd name="connsiteX19-1887" fmla="*/ 106293 w 1304127"/>
              <a:gd name="connsiteY19-1888" fmla="*/ 282597 h 1424419"/>
              <a:gd name="connsiteX20-1889" fmla="*/ 541533 w 1304127"/>
              <a:gd name="connsiteY20-1890" fmla="*/ 38110 h 1424419"/>
              <a:gd name="connsiteX21-1891" fmla="*/ 653528 w 1304127"/>
              <a:gd name="connsiteY21-1892" fmla="*/ 0 h 1424419"/>
              <a:gd name="connsiteX0-1893" fmla="*/ 653528 w 1306101"/>
              <a:gd name="connsiteY0-1894" fmla="*/ 0 h 1424419"/>
              <a:gd name="connsiteX1-1895" fmla="*/ 757287 w 1306101"/>
              <a:gd name="connsiteY1-1896" fmla="*/ 32444 h 1424419"/>
              <a:gd name="connsiteX2-1897" fmla="*/ 1206876 w 1306101"/>
              <a:gd name="connsiteY2-1898" fmla="*/ 284945 h 1424419"/>
              <a:gd name="connsiteX3-1899" fmla="*/ 1237706 w 1306101"/>
              <a:gd name="connsiteY3-1900" fmla="*/ 306775 h 1424419"/>
              <a:gd name="connsiteX4-1901" fmla="*/ 1305773 w 1306101"/>
              <a:gd name="connsiteY4-1902" fmla="*/ 442384 h 1424419"/>
              <a:gd name="connsiteX5-1903" fmla="*/ 1303099 w 1306101"/>
              <a:gd name="connsiteY5-1904" fmla="*/ 495558 h 1424419"/>
              <a:gd name="connsiteX6-1905" fmla="*/ 1301746 w 1306101"/>
              <a:gd name="connsiteY6-1906" fmla="*/ 953747 h 1424419"/>
              <a:gd name="connsiteX7-1907" fmla="*/ 1302599 w 1306101"/>
              <a:gd name="connsiteY7-1908" fmla="*/ 1003650 h 1424419"/>
              <a:gd name="connsiteX8-1909" fmla="*/ 1227376 w 1306101"/>
              <a:gd name="connsiteY8-1910" fmla="*/ 1152027 h 1424419"/>
              <a:gd name="connsiteX9-1911" fmla="*/ 1172881 w 1306101"/>
              <a:gd name="connsiteY9-1912" fmla="*/ 1179342 h 1424419"/>
              <a:gd name="connsiteX10-1913" fmla="*/ 792288 w 1306101"/>
              <a:gd name="connsiteY10-1914" fmla="*/ 1385653 h 1424419"/>
              <a:gd name="connsiteX11-1915" fmla="*/ 522686 w 1306101"/>
              <a:gd name="connsiteY11-1916" fmla="*/ 1384922 h 1424419"/>
              <a:gd name="connsiteX12-1917" fmla="*/ 94302 w 1306101"/>
              <a:gd name="connsiteY12-1918" fmla="*/ 1158755 h 1424419"/>
              <a:gd name="connsiteX13-1919" fmla="*/ 39429 w 1306101"/>
              <a:gd name="connsiteY13-1920" fmla="*/ 1117635 h 1424419"/>
              <a:gd name="connsiteX14-1921" fmla="*/ 667 w 1306101"/>
              <a:gd name="connsiteY14-1922" fmla="*/ 999105 h 1424419"/>
              <a:gd name="connsiteX15-1923" fmla="*/ 0 w 1306101"/>
              <a:gd name="connsiteY15-1924" fmla="*/ 972364 h 1424419"/>
              <a:gd name="connsiteX16-1925" fmla="*/ 2496 w 1306101"/>
              <a:gd name="connsiteY16-1926" fmla="*/ 463106 h 1424419"/>
              <a:gd name="connsiteX17-1927" fmla="*/ 2458 w 1306101"/>
              <a:gd name="connsiteY17-1928" fmla="*/ 429563 h 1424419"/>
              <a:gd name="connsiteX18-1929" fmla="*/ 75248 w 1306101"/>
              <a:gd name="connsiteY18-1930" fmla="*/ 303202 h 1424419"/>
              <a:gd name="connsiteX19-1931" fmla="*/ 106293 w 1306101"/>
              <a:gd name="connsiteY19-1932" fmla="*/ 282597 h 1424419"/>
              <a:gd name="connsiteX20-1933" fmla="*/ 541533 w 1306101"/>
              <a:gd name="connsiteY20-1934" fmla="*/ 38110 h 1424419"/>
              <a:gd name="connsiteX21-1935" fmla="*/ 653528 w 1306101"/>
              <a:gd name="connsiteY21-1936" fmla="*/ 0 h 1424419"/>
              <a:gd name="connsiteX0-1937" fmla="*/ 653528 w 1304819"/>
              <a:gd name="connsiteY0-1938" fmla="*/ 0 h 1424419"/>
              <a:gd name="connsiteX1-1939" fmla="*/ 757287 w 1304819"/>
              <a:gd name="connsiteY1-1940" fmla="*/ 32444 h 1424419"/>
              <a:gd name="connsiteX2-1941" fmla="*/ 1206876 w 1304819"/>
              <a:gd name="connsiteY2-1942" fmla="*/ 284945 h 1424419"/>
              <a:gd name="connsiteX3-1943" fmla="*/ 1237706 w 1304819"/>
              <a:gd name="connsiteY3-1944" fmla="*/ 306775 h 1424419"/>
              <a:gd name="connsiteX4-1945" fmla="*/ 1304420 w 1304819"/>
              <a:gd name="connsiteY4-1946" fmla="*/ 434263 h 1424419"/>
              <a:gd name="connsiteX5-1947" fmla="*/ 1303099 w 1304819"/>
              <a:gd name="connsiteY5-1948" fmla="*/ 495558 h 1424419"/>
              <a:gd name="connsiteX6-1949" fmla="*/ 1301746 w 1304819"/>
              <a:gd name="connsiteY6-1950" fmla="*/ 953747 h 1424419"/>
              <a:gd name="connsiteX7-1951" fmla="*/ 1302599 w 1304819"/>
              <a:gd name="connsiteY7-1952" fmla="*/ 1003650 h 1424419"/>
              <a:gd name="connsiteX8-1953" fmla="*/ 1227376 w 1304819"/>
              <a:gd name="connsiteY8-1954" fmla="*/ 1152027 h 1424419"/>
              <a:gd name="connsiteX9-1955" fmla="*/ 1172881 w 1304819"/>
              <a:gd name="connsiteY9-1956" fmla="*/ 1179342 h 1424419"/>
              <a:gd name="connsiteX10-1957" fmla="*/ 792288 w 1304819"/>
              <a:gd name="connsiteY10-1958" fmla="*/ 1385653 h 1424419"/>
              <a:gd name="connsiteX11-1959" fmla="*/ 522686 w 1304819"/>
              <a:gd name="connsiteY11-1960" fmla="*/ 1384922 h 1424419"/>
              <a:gd name="connsiteX12-1961" fmla="*/ 94302 w 1304819"/>
              <a:gd name="connsiteY12-1962" fmla="*/ 1158755 h 1424419"/>
              <a:gd name="connsiteX13-1963" fmla="*/ 39429 w 1304819"/>
              <a:gd name="connsiteY13-1964" fmla="*/ 1117635 h 1424419"/>
              <a:gd name="connsiteX14-1965" fmla="*/ 667 w 1304819"/>
              <a:gd name="connsiteY14-1966" fmla="*/ 999105 h 1424419"/>
              <a:gd name="connsiteX15-1967" fmla="*/ 0 w 1304819"/>
              <a:gd name="connsiteY15-1968" fmla="*/ 972364 h 1424419"/>
              <a:gd name="connsiteX16-1969" fmla="*/ 2496 w 1304819"/>
              <a:gd name="connsiteY16-1970" fmla="*/ 463106 h 1424419"/>
              <a:gd name="connsiteX17-1971" fmla="*/ 2458 w 1304819"/>
              <a:gd name="connsiteY17-1972" fmla="*/ 429563 h 1424419"/>
              <a:gd name="connsiteX18-1973" fmla="*/ 75248 w 1304819"/>
              <a:gd name="connsiteY18-1974" fmla="*/ 303202 h 1424419"/>
              <a:gd name="connsiteX19-1975" fmla="*/ 106293 w 1304819"/>
              <a:gd name="connsiteY19-1976" fmla="*/ 282597 h 1424419"/>
              <a:gd name="connsiteX20-1977" fmla="*/ 541533 w 1304819"/>
              <a:gd name="connsiteY20-1978" fmla="*/ 38110 h 1424419"/>
              <a:gd name="connsiteX21-1979" fmla="*/ 653528 w 1304819"/>
              <a:gd name="connsiteY21-1980" fmla="*/ 0 h 1424419"/>
              <a:gd name="connsiteX0-1981" fmla="*/ 653528 w 1306525"/>
              <a:gd name="connsiteY0-1982" fmla="*/ 0 h 1424419"/>
              <a:gd name="connsiteX1-1983" fmla="*/ 757287 w 1306525"/>
              <a:gd name="connsiteY1-1984" fmla="*/ 32444 h 1424419"/>
              <a:gd name="connsiteX2-1985" fmla="*/ 1206876 w 1306525"/>
              <a:gd name="connsiteY2-1986" fmla="*/ 284945 h 1424419"/>
              <a:gd name="connsiteX3-1987" fmla="*/ 1237706 w 1306525"/>
              <a:gd name="connsiteY3-1988" fmla="*/ 306775 h 1424419"/>
              <a:gd name="connsiteX4-1989" fmla="*/ 1304420 w 1306525"/>
              <a:gd name="connsiteY4-1990" fmla="*/ 434263 h 1424419"/>
              <a:gd name="connsiteX5-1991" fmla="*/ 1305806 w 1306525"/>
              <a:gd name="connsiteY5-1992" fmla="*/ 519922 h 1424419"/>
              <a:gd name="connsiteX6-1993" fmla="*/ 1301746 w 1306525"/>
              <a:gd name="connsiteY6-1994" fmla="*/ 953747 h 1424419"/>
              <a:gd name="connsiteX7-1995" fmla="*/ 1302599 w 1306525"/>
              <a:gd name="connsiteY7-1996" fmla="*/ 1003650 h 1424419"/>
              <a:gd name="connsiteX8-1997" fmla="*/ 1227376 w 1306525"/>
              <a:gd name="connsiteY8-1998" fmla="*/ 1152027 h 1424419"/>
              <a:gd name="connsiteX9-1999" fmla="*/ 1172881 w 1306525"/>
              <a:gd name="connsiteY9-2000" fmla="*/ 1179342 h 1424419"/>
              <a:gd name="connsiteX10-2001" fmla="*/ 792288 w 1306525"/>
              <a:gd name="connsiteY10-2002" fmla="*/ 1385653 h 1424419"/>
              <a:gd name="connsiteX11-2003" fmla="*/ 522686 w 1306525"/>
              <a:gd name="connsiteY11-2004" fmla="*/ 1384922 h 1424419"/>
              <a:gd name="connsiteX12-2005" fmla="*/ 94302 w 1306525"/>
              <a:gd name="connsiteY12-2006" fmla="*/ 1158755 h 1424419"/>
              <a:gd name="connsiteX13-2007" fmla="*/ 39429 w 1306525"/>
              <a:gd name="connsiteY13-2008" fmla="*/ 1117635 h 1424419"/>
              <a:gd name="connsiteX14-2009" fmla="*/ 667 w 1306525"/>
              <a:gd name="connsiteY14-2010" fmla="*/ 999105 h 1424419"/>
              <a:gd name="connsiteX15-2011" fmla="*/ 0 w 1306525"/>
              <a:gd name="connsiteY15-2012" fmla="*/ 972364 h 1424419"/>
              <a:gd name="connsiteX16-2013" fmla="*/ 2496 w 1306525"/>
              <a:gd name="connsiteY16-2014" fmla="*/ 463106 h 1424419"/>
              <a:gd name="connsiteX17-2015" fmla="*/ 2458 w 1306525"/>
              <a:gd name="connsiteY17-2016" fmla="*/ 429563 h 1424419"/>
              <a:gd name="connsiteX18-2017" fmla="*/ 75248 w 1306525"/>
              <a:gd name="connsiteY18-2018" fmla="*/ 303202 h 1424419"/>
              <a:gd name="connsiteX19-2019" fmla="*/ 106293 w 1306525"/>
              <a:gd name="connsiteY19-2020" fmla="*/ 282597 h 1424419"/>
              <a:gd name="connsiteX20-2021" fmla="*/ 541533 w 1306525"/>
              <a:gd name="connsiteY20-2022" fmla="*/ 38110 h 1424419"/>
              <a:gd name="connsiteX21-2023" fmla="*/ 653528 w 1306525"/>
              <a:gd name="connsiteY21-2024" fmla="*/ 0 h 1424419"/>
              <a:gd name="connsiteX0-2025" fmla="*/ 653528 w 1305814"/>
              <a:gd name="connsiteY0-2026" fmla="*/ 0 h 1424419"/>
              <a:gd name="connsiteX1-2027" fmla="*/ 757287 w 1305814"/>
              <a:gd name="connsiteY1-2028" fmla="*/ 32444 h 1424419"/>
              <a:gd name="connsiteX2-2029" fmla="*/ 1206876 w 1305814"/>
              <a:gd name="connsiteY2-2030" fmla="*/ 284945 h 1424419"/>
              <a:gd name="connsiteX3-2031" fmla="*/ 1237706 w 1305814"/>
              <a:gd name="connsiteY3-2032" fmla="*/ 306775 h 1424419"/>
              <a:gd name="connsiteX4-2033" fmla="*/ 1304420 w 1305814"/>
              <a:gd name="connsiteY4-2034" fmla="*/ 434263 h 1424419"/>
              <a:gd name="connsiteX5-2035" fmla="*/ 1305806 w 1305814"/>
              <a:gd name="connsiteY5-2036" fmla="*/ 519922 h 1424419"/>
              <a:gd name="connsiteX6-2037" fmla="*/ 1301746 w 1305814"/>
              <a:gd name="connsiteY6-2038" fmla="*/ 953747 h 1424419"/>
              <a:gd name="connsiteX7-2039" fmla="*/ 1302599 w 1305814"/>
              <a:gd name="connsiteY7-2040" fmla="*/ 1003650 h 1424419"/>
              <a:gd name="connsiteX8-2041" fmla="*/ 1227376 w 1305814"/>
              <a:gd name="connsiteY8-2042" fmla="*/ 1152027 h 1424419"/>
              <a:gd name="connsiteX9-2043" fmla="*/ 1172881 w 1305814"/>
              <a:gd name="connsiteY9-2044" fmla="*/ 1179342 h 1424419"/>
              <a:gd name="connsiteX10-2045" fmla="*/ 792288 w 1305814"/>
              <a:gd name="connsiteY10-2046" fmla="*/ 1385653 h 1424419"/>
              <a:gd name="connsiteX11-2047" fmla="*/ 522686 w 1305814"/>
              <a:gd name="connsiteY11-2048" fmla="*/ 1384922 h 1424419"/>
              <a:gd name="connsiteX12-2049" fmla="*/ 94302 w 1305814"/>
              <a:gd name="connsiteY12-2050" fmla="*/ 1158755 h 1424419"/>
              <a:gd name="connsiteX13-2051" fmla="*/ 39429 w 1305814"/>
              <a:gd name="connsiteY13-2052" fmla="*/ 1117635 h 1424419"/>
              <a:gd name="connsiteX14-2053" fmla="*/ 667 w 1305814"/>
              <a:gd name="connsiteY14-2054" fmla="*/ 999105 h 1424419"/>
              <a:gd name="connsiteX15-2055" fmla="*/ 0 w 1305814"/>
              <a:gd name="connsiteY15-2056" fmla="*/ 972364 h 1424419"/>
              <a:gd name="connsiteX16-2057" fmla="*/ 2496 w 1305814"/>
              <a:gd name="connsiteY16-2058" fmla="*/ 463106 h 1424419"/>
              <a:gd name="connsiteX17-2059" fmla="*/ 2458 w 1305814"/>
              <a:gd name="connsiteY17-2060" fmla="*/ 429563 h 1424419"/>
              <a:gd name="connsiteX18-2061" fmla="*/ 75248 w 1305814"/>
              <a:gd name="connsiteY18-2062" fmla="*/ 303202 h 1424419"/>
              <a:gd name="connsiteX19-2063" fmla="*/ 106293 w 1305814"/>
              <a:gd name="connsiteY19-2064" fmla="*/ 282597 h 1424419"/>
              <a:gd name="connsiteX20-2065" fmla="*/ 541533 w 1305814"/>
              <a:gd name="connsiteY20-2066" fmla="*/ 38110 h 1424419"/>
              <a:gd name="connsiteX21-2067" fmla="*/ 653528 w 1305814"/>
              <a:gd name="connsiteY21-2068" fmla="*/ 0 h 1424419"/>
              <a:gd name="connsiteX0-2069" fmla="*/ 653528 w 1305814"/>
              <a:gd name="connsiteY0-2070" fmla="*/ 0 h 1424419"/>
              <a:gd name="connsiteX1-2071" fmla="*/ 757287 w 1305814"/>
              <a:gd name="connsiteY1-2072" fmla="*/ 32444 h 1424419"/>
              <a:gd name="connsiteX2-2073" fmla="*/ 1206876 w 1305814"/>
              <a:gd name="connsiteY2-2074" fmla="*/ 284945 h 1424419"/>
              <a:gd name="connsiteX3-2075" fmla="*/ 1237706 w 1305814"/>
              <a:gd name="connsiteY3-2076" fmla="*/ 306775 h 1424419"/>
              <a:gd name="connsiteX4-2077" fmla="*/ 1304420 w 1305814"/>
              <a:gd name="connsiteY4-2078" fmla="*/ 434263 h 1424419"/>
              <a:gd name="connsiteX5-2079" fmla="*/ 1305806 w 1305814"/>
              <a:gd name="connsiteY5-2080" fmla="*/ 519922 h 1424419"/>
              <a:gd name="connsiteX6-2081" fmla="*/ 1301746 w 1305814"/>
              <a:gd name="connsiteY6-2082" fmla="*/ 953747 h 1424419"/>
              <a:gd name="connsiteX7-2083" fmla="*/ 1302599 w 1305814"/>
              <a:gd name="connsiteY7-2084" fmla="*/ 1003650 h 1424419"/>
              <a:gd name="connsiteX8-2085" fmla="*/ 1227376 w 1305814"/>
              <a:gd name="connsiteY8-2086" fmla="*/ 1152027 h 1424419"/>
              <a:gd name="connsiteX9-2087" fmla="*/ 1172881 w 1305814"/>
              <a:gd name="connsiteY9-2088" fmla="*/ 1179342 h 1424419"/>
              <a:gd name="connsiteX10-2089" fmla="*/ 792288 w 1305814"/>
              <a:gd name="connsiteY10-2090" fmla="*/ 1385653 h 1424419"/>
              <a:gd name="connsiteX11-2091" fmla="*/ 522686 w 1305814"/>
              <a:gd name="connsiteY11-2092" fmla="*/ 1384922 h 1424419"/>
              <a:gd name="connsiteX12-2093" fmla="*/ 94302 w 1305814"/>
              <a:gd name="connsiteY12-2094" fmla="*/ 1158755 h 1424419"/>
              <a:gd name="connsiteX13-2095" fmla="*/ 39429 w 1305814"/>
              <a:gd name="connsiteY13-2096" fmla="*/ 1117635 h 1424419"/>
              <a:gd name="connsiteX14-2097" fmla="*/ 667 w 1305814"/>
              <a:gd name="connsiteY14-2098" fmla="*/ 999105 h 1424419"/>
              <a:gd name="connsiteX15-2099" fmla="*/ 0 w 1305814"/>
              <a:gd name="connsiteY15-2100" fmla="*/ 972364 h 1424419"/>
              <a:gd name="connsiteX16-2101" fmla="*/ 2496 w 1305814"/>
              <a:gd name="connsiteY16-2102" fmla="*/ 463106 h 1424419"/>
              <a:gd name="connsiteX17-2103" fmla="*/ 2458 w 1305814"/>
              <a:gd name="connsiteY17-2104" fmla="*/ 429563 h 1424419"/>
              <a:gd name="connsiteX18-2105" fmla="*/ 75248 w 1305814"/>
              <a:gd name="connsiteY18-2106" fmla="*/ 303202 h 1424419"/>
              <a:gd name="connsiteX19-2107" fmla="*/ 106293 w 1305814"/>
              <a:gd name="connsiteY19-2108" fmla="*/ 282597 h 1424419"/>
              <a:gd name="connsiteX20-2109" fmla="*/ 541533 w 1305814"/>
              <a:gd name="connsiteY20-2110" fmla="*/ 38110 h 1424419"/>
              <a:gd name="connsiteX21-2111" fmla="*/ 653528 w 1305814"/>
              <a:gd name="connsiteY21-2112" fmla="*/ 0 h 1424419"/>
              <a:gd name="connsiteX0-2113" fmla="*/ 653528 w 1305814"/>
              <a:gd name="connsiteY0-2114" fmla="*/ 0 h 1424419"/>
              <a:gd name="connsiteX1-2115" fmla="*/ 757287 w 1305814"/>
              <a:gd name="connsiteY1-2116" fmla="*/ 32444 h 1424419"/>
              <a:gd name="connsiteX2-2117" fmla="*/ 1206876 w 1305814"/>
              <a:gd name="connsiteY2-2118" fmla="*/ 284945 h 1424419"/>
              <a:gd name="connsiteX3-2119" fmla="*/ 1237706 w 1305814"/>
              <a:gd name="connsiteY3-2120" fmla="*/ 306775 h 1424419"/>
              <a:gd name="connsiteX4-2121" fmla="*/ 1304420 w 1305814"/>
              <a:gd name="connsiteY4-2122" fmla="*/ 434263 h 1424419"/>
              <a:gd name="connsiteX5-2123" fmla="*/ 1305806 w 1305814"/>
              <a:gd name="connsiteY5-2124" fmla="*/ 519922 h 1424419"/>
              <a:gd name="connsiteX6-2125" fmla="*/ 1301746 w 1305814"/>
              <a:gd name="connsiteY6-2126" fmla="*/ 953747 h 1424419"/>
              <a:gd name="connsiteX7-2127" fmla="*/ 1302599 w 1305814"/>
              <a:gd name="connsiteY7-2128" fmla="*/ 1003650 h 1424419"/>
              <a:gd name="connsiteX8-2129" fmla="*/ 1227376 w 1305814"/>
              <a:gd name="connsiteY8-2130" fmla="*/ 1152027 h 1424419"/>
              <a:gd name="connsiteX9-2131" fmla="*/ 1174235 w 1305814"/>
              <a:gd name="connsiteY9-2132" fmla="*/ 1184756 h 1424419"/>
              <a:gd name="connsiteX10-2133" fmla="*/ 792288 w 1305814"/>
              <a:gd name="connsiteY10-2134" fmla="*/ 1385653 h 1424419"/>
              <a:gd name="connsiteX11-2135" fmla="*/ 522686 w 1305814"/>
              <a:gd name="connsiteY11-2136" fmla="*/ 1384922 h 1424419"/>
              <a:gd name="connsiteX12-2137" fmla="*/ 94302 w 1305814"/>
              <a:gd name="connsiteY12-2138" fmla="*/ 1158755 h 1424419"/>
              <a:gd name="connsiteX13-2139" fmla="*/ 39429 w 1305814"/>
              <a:gd name="connsiteY13-2140" fmla="*/ 1117635 h 1424419"/>
              <a:gd name="connsiteX14-2141" fmla="*/ 667 w 1305814"/>
              <a:gd name="connsiteY14-2142" fmla="*/ 999105 h 1424419"/>
              <a:gd name="connsiteX15-2143" fmla="*/ 0 w 1305814"/>
              <a:gd name="connsiteY15-2144" fmla="*/ 972364 h 1424419"/>
              <a:gd name="connsiteX16-2145" fmla="*/ 2496 w 1305814"/>
              <a:gd name="connsiteY16-2146" fmla="*/ 463106 h 1424419"/>
              <a:gd name="connsiteX17-2147" fmla="*/ 2458 w 1305814"/>
              <a:gd name="connsiteY17-2148" fmla="*/ 429563 h 1424419"/>
              <a:gd name="connsiteX18-2149" fmla="*/ 75248 w 1305814"/>
              <a:gd name="connsiteY18-2150" fmla="*/ 303202 h 1424419"/>
              <a:gd name="connsiteX19-2151" fmla="*/ 106293 w 1305814"/>
              <a:gd name="connsiteY19-2152" fmla="*/ 282597 h 1424419"/>
              <a:gd name="connsiteX20-2153" fmla="*/ 541533 w 1305814"/>
              <a:gd name="connsiteY20-2154" fmla="*/ 38110 h 1424419"/>
              <a:gd name="connsiteX21-2155" fmla="*/ 653528 w 1305814"/>
              <a:gd name="connsiteY21-2156" fmla="*/ 0 h 1424419"/>
              <a:gd name="connsiteX0-2157" fmla="*/ 653528 w 1305814"/>
              <a:gd name="connsiteY0-2158" fmla="*/ 0 h 1424419"/>
              <a:gd name="connsiteX1-2159" fmla="*/ 757287 w 1305814"/>
              <a:gd name="connsiteY1-2160" fmla="*/ 32444 h 1424419"/>
              <a:gd name="connsiteX2-2161" fmla="*/ 1206876 w 1305814"/>
              <a:gd name="connsiteY2-2162" fmla="*/ 284945 h 1424419"/>
              <a:gd name="connsiteX3-2163" fmla="*/ 1237706 w 1305814"/>
              <a:gd name="connsiteY3-2164" fmla="*/ 306775 h 1424419"/>
              <a:gd name="connsiteX4-2165" fmla="*/ 1304420 w 1305814"/>
              <a:gd name="connsiteY4-2166" fmla="*/ 434263 h 1424419"/>
              <a:gd name="connsiteX5-2167" fmla="*/ 1305806 w 1305814"/>
              <a:gd name="connsiteY5-2168" fmla="*/ 519922 h 1424419"/>
              <a:gd name="connsiteX6-2169" fmla="*/ 1301746 w 1305814"/>
              <a:gd name="connsiteY6-2170" fmla="*/ 953747 h 1424419"/>
              <a:gd name="connsiteX7-2171" fmla="*/ 1302599 w 1305814"/>
              <a:gd name="connsiteY7-2172" fmla="*/ 1003650 h 1424419"/>
              <a:gd name="connsiteX8-2173" fmla="*/ 1227376 w 1305814"/>
              <a:gd name="connsiteY8-2174" fmla="*/ 1152027 h 1424419"/>
              <a:gd name="connsiteX9-2175" fmla="*/ 1174235 w 1305814"/>
              <a:gd name="connsiteY9-2176" fmla="*/ 1184756 h 1424419"/>
              <a:gd name="connsiteX10-2177" fmla="*/ 792288 w 1305814"/>
              <a:gd name="connsiteY10-2178" fmla="*/ 1385653 h 1424419"/>
              <a:gd name="connsiteX11-2179" fmla="*/ 522686 w 1305814"/>
              <a:gd name="connsiteY11-2180" fmla="*/ 1384922 h 1424419"/>
              <a:gd name="connsiteX12-2181" fmla="*/ 94302 w 1305814"/>
              <a:gd name="connsiteY12-2182" fmla="*/ 1158755 h 1424419"/>
              <a:gd name="connsiteX13-2183" fmla="*/ 39429 w 1305814"/>
              <a:gd name="connsiteY13-2184" fmla="*/ 1117635 h 1424419"/>
              <a:gd name="connsiteX14-2185" fmla="*/ 667 w 1305814"/>
              <a:gd name="connsiteY14-2186" fmla="*/ 999105 h 1424419"/>
              <a:gd name="connsiteX15-2187" fmla="*/ 0 w 1305814"/>
              <a:gd name="connsiteY15-2188" fmla="*/ 972364 h 1424419"/>
              <a:gd name="connsiteX16-2189" fmla="*/ 2496 w 1305814"/>
              <a:gd name="connsiteY16-2190" fmla="*/ 463106 h 1424419"/>
              <a:gd name="connsiteX17-2191" fmla="*/ 2458 w 1305814"/>
              <a:gd name="connsiteY17-2192" fmla="*/ 429563 h 1424419"/>
              <a:gd name="connsiteX18-2193" fmla="*/ 75248 w 1305814"/>
              <a:gd name="connsiteY18-2194" fmla="*/ 303202 h 1424419"/>
              <a:gd name="connsiteX19-2195" fmla="*/ 106293 w 1305814"/>
              <a:gd name="connsiteY19-2196" fmla="*/ 282597 h 1424419"/>
              <a:gd name="connsiteX20-2197" fmla="*/ 541533 w 1305814"/>
              <a:gd name="connsiteY20-2198" fmla="*/ 38110 h 1424419"/>
              <a:gd name="connsiteX21-2199" fmla="*/ 653528 w 1305814"/>
              <a:gd name="connsiteY21-2200" fmla="*/ 0 h 1424419"/>
              <a:gd name="connsiteX0-2201" fmla="*/ 653528 w 1305814"/>
              <a:gd name="connsiteY0-2202" fmla="*/ 0 h 1427408"/>
              <a:gd name="connsiteX1-2203" fmla="*/ 757287 w 1305814"/>
              <a:gd name="connsiteY1-2204" fmla="*/ 32444 h 1427408"/>
              <a:gd name="connsiteX2-2205" fmla="*/ 1206876 w 1305814"/>
              <a:gd name="connsiteY2-2206" fmla="*/ 284945 h 1427408"/>
              <a:gd name="connsiteX3-2207" fmla="*/ 1237706 w 1305814"/>
              <a:gd name="connsiteY3-2208" fmla="*/ 306775 h 1427408"/>
              <a:gd name="connsiteX4-2209" fmla="*/ 1304420 w 1305814"/>
              <a:gd name="connsiteY4-2210" fmla="*/ 434263 h 1427408"/>
              <a:gd name="connsiteX5-2211" fmla="*/ 1305806 w 1305814"/>
              <a:gd name="connsiteY5-2212" fmla="*/ 519922 h 1427408"/>
              <a:gd name="connsiteX6-2213" fmla="*/ 1301746 w 1305814"/>
              <a:gd name="connsiteY6-2214" fmla="*/ 953747 h 1427408"/>
              <a:gd name="connsiteX7-2215" fmla="*/ 1302599 w 1305814"/>
              <a:gd name="connsiteY7-2216" fmla="*/ 1003650 h 1427408"/>
              <a:gd name="connsiteX8-2217" fmla="*/ 1227376 w 1305814"/>
              <a:gd name="connsiteY8-2218" fmla="*/ 1152027 h 1427408"/>
              <a:gd name="connsiteX9-2219" fmla="*/ 1174235 w 1305814"/>
              <a:gd name="connsiteY9-2220" fmla="*/ 1184756 h 1427408"/>
              <a:gd name="connsiteX10-2221" fmla="*/ 792288 w 1305814"/>
              <a:gd name="connsiteY10-2222" fmla="*/ 1385653 h 1427408"/>
              <a:gd name="connsiteX11-2223" fmla="*/ 517719 w 1305814"/>
              <a:gd name="connsiteY11-2224" fmla="*/ 1389889 h 1427408"/>
              <a:gd name="connsiteX12-2225" fmla="*/ 94302 w 1305814"/>
              <a:gd name="connsiteY12-2226" fmla="*/ 1158755 h 1427408"/>
              <a:gd name="connsiteX13-2227" fmla="*/ 39429 w 1305814"/>
              <a:gd name="connsiteY13-2228" fmla="*/ 1117635 h 1427408"/>
              <a:gd name="connsiteX14-2229" fmla="*/ 667 w 1305814"/>
              <a:gd name="connsiteY14-2230" fmla="*/ 999105 h 1427408"/>
              <a:gd name="connsiteX15-2231" fmla="*/ 0 w 1305814"/>
              <a:gd name="connsiteY15-2232" fmla="*/ 972364 h 1427408"/>
              <a:gd name="connsiteX16-2233" fmla="*/ 2496 w 1305814"/>
              <a:gd name="connsiteY16-2234" fmla="*/ 463106 h 1427408"/>
              <a:gd name="connsiteX17-2235" fmla="*/ 2458 w 1305814"/>
              <a:gd name="connsiteY17-2236" fmla="*/ 429563 h 1427408"/>
              <a:gd name="connsiteX18-2237" fmla="*/ 75248 w 1305814"/>
              <a:gd name="connsiteY18-2238" fmla="*/ 303202 h 1427408"/>
              <a:gd name="connsiteX19-2239" fmla="*/ 106293 w 1305814"/>
              <a:gd name="connsiteY19-2240" fmla="*/ 282597 h 1427408"/>
              <a:gd name="connsiteX20-2241" fmla="*/ 541533 w 1305814"/>
              <a:gd name="connsiteY20-2242" fmla="*/ 38110 h 1427408"/>
              <a:gd name="connsiteX21-2243" fmla="*/ 653528 w 1305814"/>
              <a:gd name="connsiteY21-2244" fmla="*/ 0 h 1427408"/>
              <a:gd name="connsiteX0-2245" fmla="*/ 653528 w 1305814"/>
              <a:gd name="connsiteY0-2246" fmla="*/ 0 h 1427408"/>
              <a:gd name="connsiteX1-2247" fmla="*/ 757287 w 1305814"/>
              <a:gd name="connsiteY1-2248" fmla="*/ 32444 h 1427408"/>
              <a:gd name="connsiteX2-2249" fmla="*/ 1206876 w 1305814"/>
              <a:gd name="connsiteY2-2250" fmla="*/ 284945 h 1427408"/>
              <a:gd name="connsiteX3-2251" fmla="*/ 1237706 w 1305814"/>
              <a:gd name="connsiteY3-2252" fmla="*/ 306775 h 1427408"/>
              <a:gd name="connsiteX4-2253" fmla="*/ 1304420 w 1305814"/>
              <a:gd name="connsiteY4-2254" fmla="*/ 434263 h 1427408"/>
              <a:gd name="connsiteX5-2255" fmla="*/ 1305806 w 1305814"/>
              <a:gd name="connsiteY5-2256" fmla="*/ 519922 h 1427408"/>
              <a:gd name="connsiteX6-2257" fmla="*/ 1301746 w 1305814"/>
              <a:gd name="connsiteY6-2258" fmla="*/ 953747 h 1427408"/>
              <a:gd name="connsiteX7-2259" fmla="*/ 1302599 w 1305814"/>
              <a:gd name="connsiteY7-2260" fmla="*/ 1003650 h 1427408"/>
              <a:gd name="connsiteX8-2261" fmla="*/ 1227376 w 1305814"/>
              <a:gd name="connsiteY8-2262" fmla="*/ 1152027 h 1427408"/>
              <a:gd name="connsiteX9-2263" fmla="*/ 1174235 w 1305814"/>
              <a:gd name="connsiteY9-2264" fmla="*/ 1184756 h 1427408"/>
              <a:gd name="connsiteX10-2265" fmla="*/ 792288 w 1305814"/>
              <a:gd name="connsiteY10-2266" fmla="*/ 1385653 h 1427408"/>
              <a:gd name="connsiteX11-2267" fmla="*/ 517719 w 1305814"/>
              <a:gd name="connsiteY11-2268" fmla="*/ 1389889 h 1427408"/>
              <a:gd name="connsiteX12-2269" fmla="*/ 94302 w 1305814"/>
              <a:gd name="connsiteY12-2270" fmla="*/ 1158755 h 1427408"/>
              <a:gd name="connsiteX13-2271" fmla="*/ 39429 w 1305814"/>
              <a:gd name="connsiteY13-2272" fmla="*/ 1117635 h 1427408"/>
              <a:gd name="connsiteX14-2273" fmla="*/ 667 w 1305814"/>
              <a:gd name="connsiteY14-2274" fmla="*/ 999105 h 1427408"/>
              <a:gd name="connsiteX15-2275" fmla="*/ 0 w 1305814"/>
              <a:gd name="connsiteY15-2276" fmla="*/ 972364 h 1427408"/>
              <a:gd name="connsiteX16-2277" fmla="*/ 2496 w 1305814"/>
              <a:gd name="connsiteY16-2278" fmla="*/ 463106 h 1427408"/>
              <a:gd name="connsiteX17-2279" fmla="*/ 2458 w 1305814"/>
              <a:gd name="connsiteY17-2280" fmla="*/ 429563 h 1427408"/>
              <a:gd name="connsiteX18-2281" fmla="*/ 75248 w 1305814"/>
              <a:gd name="connsiteY18-2282" fmla="*/ 303202 h 1427408"/>
              <a:gd name="connsiteX19-2283" fmla="*/ 106293 w 1305814"/>
              <a:gd name="connsiteY19-2284" fmla="*/ 282597 h 1427408"/>
              <a:gd name="connsiteX20-2285" fmla="*/ 541533 w 1305814"/>
              <a:gd name="connsiteY20-2286" fmla="*/ 38110 h 1427408"/>
              <a:gd name="connsiteX21-2287" fmla="*/ 653528 w 1305814"/>
              <a:gd name="connsiteY21-2288" fmla="*/ 0 h 1427408"/>
              <a:gd name="connsiteX0-2289" fmla="*/ 653528 w 1305814"/>
              <a:gd name="connsiteY0-2290" fmla="*/ 0 h 1421591"/>
              <a:gd name="connsiteX1-2291" fmla="*/ 757287 w 1305814"/>
              <a:gd name="connsiteY1-2292" fmla="*/ 32444 h 1421591"/>
              <a:gd name="connsiteX2-2293" fmla="*/ 1206876 w 1305814"/>
              <a:gd name="connsiteY2-2294" fmla="*/ 284945 h 1421591"/>
              <a:gd name="connsiteX3-2295" fmla="*/ 1237706 w 1305814"/>
              <a:gd name="connsiteY3-2296" fmla="*/ 306775 h 1421591"/>
              <a:gd name="connsiteX4-2297" fmla="*/ 1304420 w 1305814"/>
              <a:gd name="connsiteY4-2298" fmla="*/ 434263 h 1421591"/>
              <a:gd name="connsiteX5-2299" fmla="*/ 1305806 w 1305814"/>
              <a:gd name="connsiteY5-2300" fmla="*/ 519922 h 1421591"/>
              <a:gd name="connsiteX6-2301" fmla="*/ 1301746 w 1305814"/>
              <a:gd name="connsiteY6-2302" fmla="*/ 953747 h 1421591"/>
              <a:gd name="connsiteX7-2303" fmla="*/ 1302599 w 1305814"/>
              <a:gd name="connsiteY7-2304" fmla="*/ 1003650 h 1421591"/>
              <a:gd name="connsiteX8-2305" fmla="*/ 1227376 w 1305814"/>
              <a:gd name="connsiteY8-2306" fmla="*/ 1152027 h 1421591"/>
              <a:gd name="connsiteX9-2307" fmla="*/ 1174235 w 1305814"/>
              <a:gd name="connsiteY9-2308" fmla="*/ 1184756 h 1421591"/>
              <a:gd name="connsiteX10-2309" fmla="*/ 792288 w 1305814"/>
              <a:gd name="connsiteY10-2310" fmla="*/ 1385653 h 1421591"/>
              <a:gd name="connsiteX11-2311" fmla="*/ 502818 w 1305814"/>
              <a:gd name="connsiteY11-2312" fmla="*/ 1379955 h 1421591"/>
              <a:gd name="connsiteX12-2313" fmla="*/ 94302 w 1305814"/>
              <a:gd name="connsiteY12-2314" fmla="*/ 1158755 h 1421591"/>
              <a:gd name="connsiteX13-2315" fmla="*/ 39429 w 1305814"/>
              <a:gd name="connsiteY13-2316" fmla="*/ 1117635 h 1421591"/>
              <a:gd name="connsiteX14-2317" fmla="*/ 667 w 1305814"/>
              <a:gd name="connsiteY14-2318" fmla="*/ 999105 h 1421591"/>
              <a:gd name="connsiteX15-2319" fmla="*/ 0 w 1305814"/>
              <a:gd name="connsiteY15-2320" fmla="*/ 972364 h 1421591"/>
              <a:gd name="connsiteX16-2321" fmla="*/ 2496 w 1305814"/>
              <a:gd name="connsiteY16-2322" fmla="*/ 463106 h 1421591"/>
              <a:gd name="connsiteX17-2323" fmla="*/ 2458 w 1305814"/>
              <a:gd name="connsiteY17-2324" fmla="*/ 429563 h 1421591"/>
              <a:gd name="connsiteX18-2325" fmla="*/ 75248 w 1305814"/>
              <a:gd name="connsiteY18-2326" fmla="*/ 303202 h 1421591"/>
              <a:gd name="connsiteX19-2327" fmla="*/ 106293 w 1305814"/>
              <a:gd name="connsiteY19-2328" fmla="*/ 282597 h 1421591"/>
              <a:gd name="connsiteX20-2329" fmla="*/ 541533 w 1305814"/>
              <a:gd name="connsiteY20-2330" fmla="*/ 38110 h 1421591"/>
              <a:gd name="connsiteX21-2331" fmla="*/ 653528 w 1305814"/>
              <a:gd name="connsiteY21-2332" fmla="*/ 0 h 1421591"/>
              <a:gd name="connsiteX0-2333" fmla="*/ 653528 w 1305814"/>
              <a:gd name="connsiteY0-2334" fmla="*/ 0 h 1423589"/>
              <a:gd name="connsiteX1-2335" fmla="*/ 757287 w 1305814"/>
              <a:gd name="connsiteY1-2336" fmla="*/ 32444 h 1423589"/>
              <a:gd name="connsiteX2-2337" fmla="*/ 1206876 w 1305814"/>
              <a:gd name="connsiteY2-2338" fmla="*/ 284945 h 1423589"/>
              <a:gd name="connsiteX3-2339" fmla="*/ 1237706 w 1305814"/>
              <a:gd name="connsiteY3-2340" fmla="*/ 306775 h 1423589"/>
              <a:gd name="connsiteX4-2341" fmla="*/ 1304420 w 1305814"/>
              <a:gd name="connsiteY4-2342" fmla="*/ 434263 h 1423589"/>
              <a:gd name="connsiteX5-2343" fmla="*/ 1305806 w 1305814"/>
              <a:gd name="connsiteY5-2344" fmla="*/ 519922 h 1423589"/>
              <a:gd name="connsiteX6-2345" fmla="*/ 1301746 w 1305814"/>
              <a:gd name="connsiteY6-2346" fmla="*/ 953747 h 1423589"/>
              <a:gd name="connsiteX7-2347" fmla="*/ 1302599 w 1305814"/>
              <a:gd name="connsiteY7-2348" fmla="*/ 1003650 h 1423589"/>
              <a:gd name="connsiteX8-2349" fmla="*/ 1227376 w 1305814"/>
              <a:gd name="connsiteY8-2350" fmla="*/ 1152027 h 1423589"/>
              <a:gd name="connsiteX9-2351" fmla="*/ 1174235 w 1305814"/>
              <a:gd name="connsiteY9-2352" fmla="*/ 1184756 h 1423589"/>
              <a:gd name="connsiteX10-2353" fmla="*/ 792288 w 1305814"/>
              <a:gd name="connsiteY10-2354" fmla="*/ 1385653 h 1423589"/>
              <a:gd name="connsiteX11-2355" fmla="*/ 502818 w 1305814"/>
              <a:gd name="connsiteY11-2356" fmla="*/ 1379955 h 1423589"/>
              <a:gd name="connsiteX12-2357" fmla="*/ 94302 w 1305814"/>
              <a:gd name="connsiteY12-2358" fmla="*/ 1158755 h 1423589"/>
              <a:gd name="connsiteX13-2359" fmla="*/ 39429 w 1305814"/>
              <a:gd name="connsiteY13-2360" fmla="*/ 1117635 h 1423589"/>
              <a:gd name="connsiteX14-2361" fmla="*/ 667 w 1305814"/>
              <a:gd name="connsiteY14-2362" fmla="*/ 999105 h 1423589"/>
              <a:gd name="connsiteX15-2363" fmla="*/ 0 w 1305814"/>
              <a:gd name="connsiteY15-2364" fmla="*/ 972364 h 1423589"/>
              <a:gd name="connsiteX16-2365" fmla="*/ 2496 w 1305814"/>
              <a:gd name="connsiteY16-2366" fmla="*/ 463106 h 1423589"/>
              <a:gd name="connsiteX17-2367" fmla="*/ 2458 w 1305814"/>
              <a:gd name="connsiteY17-2368" fmla="*/ 429563 h 1423589"/>
              <a:gd name="connsiteX18-2369" fmla="*/ 75248 w 1305814"/>
              <a:gd name="connsiteY18-2370" fmla="*/ 303202 h 1423589"/>
              <a:gd name="connsiteX19-2371" fmla="*/ 106293 w 1305814"/>
              <a:gd name="connsiteY19-2372" fmla="*/ 282597 h 1423589"/>
              <a:gd name="connsiteX20-2373" fmla="*/ 541533 w 1305814"/>
              <a:gd name="connsiteY20-2374" fmla="*/ 38110 h 1423589"/>
              <a:gd name="connsiteX21-2375" fmla="*/ 653528 w 1305814"/>
              <a:gd name="connsiteY21-2376" fmla="*/ 0 h 142358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1305814" h="1423589">
                <a:moveTo>
                  <a:pt x="653528" y="0"/>
                </a:moveTo>
                <a:cubicBezTo>
                  <a:pt x="684553" y="-1"/>
                  <a:pt x="736057" y="24011"/>
                  <a:pt x="757287" y="32444"/>
                </a:cubicBezTo>
                <a:lnTo>
                  <a:pt x="1206876" y="284945"/>
                </a:lnTo>
                <a:cubicBezTo>
                  <a:pt x="1213399" y="291230"/>
                  <a:pt x="1233090" y="301119"/>
                  <a:pt x="1237706" y="306775"/>
                </a:cubicBezTo>
                <a:cubicBezTo>
                  <a:pt x="1285405" y="341141"/>
                  <a:pt x="1301367" y="360355"/>
                  <a:pt x="1304420" y="434263"/>
                </a:cubicBezTo>
                <a:cubicBezTo>
                  <a:pt x="1306256" y="435452"/>
                  <a:pt x="1303756" y="518852"/>
                  <a:pt x="1305806" y="519922"/>
                </a:cubicBezTo>
                <a:cubicBezTo>
                  <a:pt x="1306028" y="563787"/>
                  <a:pt x="1301771" y="907207"/>
                  <a:pt x="1301746" y="953747"/>
                </a:cubicBezTo>
                <a:cubicBezTo>
                  <a:pt x="1301579" y="970833"/>
                  <a:pt x="1302766" y="986564"/>
                  <a:pt x="1302599" y="1003650"/>
                </a:cubicBezTo>
                <a:cubicBezTo>
                  <a:pt x="1298075" y="1097264"/>
                  <a:pt x="1299308" y="1117497"/>
                  <a:pt x="1227376" y="1152027"/>
                </a:cubicBezTo>
                <a:cubicBezTo>
                  <a:pt x="1229069" y="1151612"/>
                  <a:pt x="1262992" y="1133636"/>
                  <a:pt x="1174235" y="1184756"/>
                </a:cubicBezTo>
                <a:cubicBezTo>
                  <a:pt x="1102911" y="1225835"/>
                  <a:pt x="986013" y="1283805"/>
                  <a:pt x="792288" y="1385653"/>
                </a:cubicBezTo>
                <a:cubicBezTo>
                  <a:pt x="702978" y="1424034"/>
                  <a:pt x="634560" y="1449454"/>
                  <a:pt x="502818" y="1379955"/>
                </a:cubicBezTo>
                <a:cubicBezTo>
                  <a:pt x="358670" y="1301859"/>
                  <a:pt x="241278" y="1242506"/>
                  <a:pt x="94302" y="1158755"/>
                </a:cubicBezTo>
                <a:cubicBezTo>
                  <a:pt x="64301" y="1138833"/>
                  <a:pt x="61069" y="1137739"/>
                  <a:pt x="39429" y="1117635"/>
                </a:cubicBezTo>
                <a:cubicBezTo>
                  <a:pt x="9399" y="1091481"/>
                  <a:pt x="81" y="1056313"/>
                  <a:pt x="667" y="999105"/>
                </a:cubicBezTo>
                <a:cubicBezTo>
                  <a:pt x="445" y="990191"/>
                  <a:pt x="222" y="981278"/>
                  <a:pt x="0" y="972364"/>
                </a:cubicBezTo>
                <a:lnTo>
                  <a:pt x="2496" y="463106"/>
                </a:lnTo>
                <a:cubicBezTo>
                  <a:pt x="2483" y="451925"/>
                  <a:pt x="2471" y="440744"/>
                  <a:pt x="2458" y="429563"/>
                </a:cubicBezTo>
                <a:cubicBezTo>
                  <a:pt x="2770" y="365277"/>
                  <a:pt x="14732" y="348090"/>
                  <a:pt x="75248" y="303202"/>
                </a:cubicBezTo>
                <a:lnTo>
                  <a:pt x="106293" y="282597"/>
                </a:lnTo>
                <a:lnTo>
                  <a:pt x="541533" y="38110"/>
                </a:lnTo>
                <a:cubicBezTo>
                  <a:pt x="582751" y="12487"/>
                  <a:pt x="613897" y="0"/>
                  <a:pt x="653528" y="0"/>
                </a:cubicBezTo>
                <a:close/>
              </a:path>
            </a:pathLst>
          </a:custGeom>
          <a:solidFill>
            <a:schemeClr val="accent1"/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485" b="1" dirty="0">
                <a:solidFill>
                  <a:srgbClr val="FFFFFF"/>
                </a:solidFill>
                <a:cs typeface="+mn-ea"/>
                <a:sym typeface="+mn-lt"/>
              </a:rPr>
              <a:t>标题</a:t>
            </a:r>
            <a:endParaRPr lang="zh-CN" altLang="en-US" sz="2485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8" name="矩形 10"/>
          <p:cNvSpPr>
            <a:spLocks noChangeAspect="1"/>
          </p:cNvSpPr>
          <p:nvPr/>
        </p:nvSpPr>
        <p:spPr>
          <a:xfrm>
            <a:off x="2392465" y="5156293"/>
            <a:ext cx="895196" cy="975937"/>
          </a:xfrm>
          <a:custGeom>
            <a:avLst/>
            <a:gdLst>
              <a:gd name="connsiteX0" fmla="*/ 653528 w 1305333"/>
              <a:gd name="connsiteY0" fmla="*/ 0 h 1424419"/>
              <a:gd name="connsiteX1" fmla="*/ 757287 w 1305333"/>
              <a:gd name="connsiteY1" fmla="*/ 32444 h 1424419"/>
              <a:gd name="connsiteX2" fmla="*/ 1206876 w 1305333"/>
              <a:gd name="connsiteY2" fmla="*/ 284945 h 1424419"/>
              <a:gd name="connsiteX3" fmla="*/ 1233464 w 1305333"/>
              <a:gd name="connsiteY3" fmla="*/ 306775 h 1424419"/>
              <a:gd name="connsiteX4" fmla="*/ 1299728 w 1305333"/>
              <a:gd name="connsiteY4" fmla="*/ 452301 h 1424419"/>
              <a:gd name="connsiteX5" fmla="*/ 1303099 w 1305333"/>
              <a:gd name="connsiteY5" fmla="*/ 495558 h 1424419"/>
              <a:gd name="connsiteX6" fmla="*/ 1303099 w 1305333"/>
              <a:gd name="connsiteY6" fmla="*/ 952393 h 1424419"/>
              <a:gd name="connsiteX7" fmla="*/ 1299356 w 1305333"/>
              <a:gd name="connsiteY7" fmla="*/ 974248 h 1424419"/>
              <a:gd name="connsiteX8" fmla="*/ 1193590 w 1305333"/>
              <a:gd name="connsiteY8" fmla="*/ 1159518 h 1424419"/>
              <a:gd name="connsiteX9" fmla="*/ 1188747 w 1305333"/>
              <a:gd name="connsiteY9" fmla="*/ 1163476 h 1424419"/>
              <a:gd name="connsiteX10" fmla="*/ 792288 w 1305333"/>
              <a:gd name="connsiteY10" fmla="*/ 1385653 h 1424419"/>
              <a:gd name="connsiteX11" fmla="*/ 522686 w 1305333"/>
              <a:gd name="connsiteY11" fmla="*/ 1384922 h 1424419"/>
              <a:gd name="connsiteX12" fmla="*/ 80344 w 1305333"/>
              <a:gd name="connsiteY12" fmla="*/ 1139323 h 1424419"/>
              <a:gd name="connsiteX13" fmla="*/ 68397 w 1305333"/>
              <a:gd name="connsiteY13" fmla="*/ 1130059 h 1424419"/>
              <a:gd name="connsiteX14" fmla="*/ 667 w 1305333"/>
              <a:gd name="connsiteY14" fmla="*/ 999105 h 1424419"/>
              <a:gd name="connsiteX15" fmla="*/ 0 w 1305333"/>
              <a:gd name="connsiteY15" fmla="*/ 972364 h 1424419"/>
              <a:gd name="connsiteX16" fmla="*/ 2496 w 1305333"/>
              <a:gd name="connsiteY16" fmla="*/ 463106 h 1424419"/>
              <a:gd name="connsiteX17" fmla="*/ 2458 w 1305333"/>
              <a:gd name="connsiteY17" fmla="*/ 429563 h 1424419"/>
              <a:gd name="connsiteX18" fmla="*/ 75248 w 1305333"/>
              <a:gd name="connsiteY18" fmla="*/ 303202 h 1424419"/>
              <a:gd name="connsiteX19" fmla="*/ 103465 w 1305333"/>
              <a:gd name="connsiteY19" fmla="*/ 288252 h 1424419"/>
              <a:gd name="connsiteX20" fmla="*/ 541533 w 1305333"/>
              <a:gd name="connsiteY20" fmla="*/ 38110 h 1424419"/>
              <a:gd name="connsiteX21" fmla="*/ 653528 w 1305333"/>
              <a:gd name="connsiteY21" fmla="*/ 0 h 1424419"/>
              <a:gd name="connsiteX0-1" fmla="*/ 653528 w 1305333"/>
              <a:gd name="connsiteY0-2" fmla="*/ 0 h 1424419"/>
              <a:gd name="connsiteX1-3" fmla="*/ 757287 w 1305333"/>
              <a:gd name="connsiteY1-4" fmla="*/ 32444 h 1424419"/>
              <a:gd name="connsiteX2-5" fmla="*/ 1206876 w 1305333"/>
              <a:gd name="connsiteY2-6" fmla="*/ 284945 h 1424419"/>
              <a:gd name="connsiteX3-7" fmla="*/ 1233464 w 1305333"/>
              <a:gd name="connsiteY3-8" fmla="*/ 306775 h 1424419"/>
              <a:gd name="connsiteX4-9" fmla="*/ 1301712 w 1305333"/>
              <a:gd name="connsiteY4-10" fmla="*/ 442384 h 1424419"/>
              <a:gd name="connsiteX5-11" fmla="*/ 1303099 w 1305333"/>
              <a:gd name="connsiteY5-12" fmla="*/ 495558 h 1424419"/>
              <a:gd name="connsiteX6-13" fmla="*/ 1303099 w 1305333"/>
              <a:gd name="connsiteY6-14" fmla="*/ 952393 h 1424419"/>
              <a:gd name="connsiteX7-15" fmla="*/ 1299356 w 1305333"/>
              <a:gd name="connsiteY7-16" fmla="*/ 974248 h 1424419"/>
              <a:gd name="connsiteX8-17" fmla="*/ 1193590 w 1305333"/>
              <a:gd name="connsiteY8-18" fmla="*/ 1159518 h 1424419"/>
              <a:gd name="connsiteX9-19" fmla="*/ 1188747 w 1305333"/>
              <a:gd name="connsiteY9-20" fmla="*/ 1163476 h 1424419"/>
              <a:gd name="connsiteX10-21" fmla="*/ 792288 w 1305333"/>
              <a:gd name="connsiteY10-22" fmla="*/ 1385653 h 1424419"/>
              <a:gd name="connsiteX11-23" fmla="*/ 522686 w 1305333"/>
              <a:gd name="connsiteY11-24" fmla="*/ 1384922 h 1424419"/>
              <a:gd name="connsiteX12-25" fmla="*/ 80344 w 1305333"/>
              <a:gd name="connsiteY12-26" fmla="*/ 1139323 h 1424419"/>
              <a:gd name="connsiteX13-27" fmla="*/ 68397 w 1305333"/>
              <a:gd name="connsiteY13-28" fmla="*/ 1130059 h 1424419"/>
              <a:gd name="connsiteX14-29" fmla="*/ 667 w 1305333"/>
              <a:gd name="connsiteY14-30" fmla="*/ 999105 h 1424419"/>
              <a:gd name="connsiteX15-31" fmla="*/ 0 w 1305333"/>
              <a:gd name="connsiteY15-32" fmla="*/ 972364 h 1424419"/>
              <a:gd name="connsiteX16-33" fmla="*/ 2496 w 1305333"/>
              <a:gd name="connsiteY16-34" fmla="*/ 463106 h 1424419"/>
              <a:gd name="connsiteX17-35" fmla="*/ 2458 w 1305333"/>
              <a:gd name="connsiteY17-36" fmla="*/ 429563 h 1424419"/>
              <a:gd name="connsiteX18-37" fmla="*/ 75248 w 1305333"/>
              <a:gd name="connsiteY18-38" fmla="*/ 303202 h 1424419"/>
              <a:gd name="connsiteX19-39" fmla="*/ 103465 w 1305333"/>
              <a:gd name="connsiteY19-40" fmla="*/ 288252 h 1424419"/>
              <a:gd name="connsiteX20-41" fmla="*/ 541533 w 1305333"/>
              <a:gd name="connsiteY20-42" fmla="*/ 38110 h 1424419"/>
              <a:gd name="connsiteX21-43" fmla="*/ 653528 w 1305333"/>
              <a:gd name="connsiteY21-44" fmla="*/ 0 h 1424419"/>
              <a:gd name="connsiteX0-45" fmla="*/ 653528 w 1305333"/>
              <a:gd name="connsiteY0-46" fmla="*/ 0 h 1424419"/>
              <a:gd name="connsiteX1-47" fmla="*/ 757287 w 1305333"/>
              <a:gd name="connsiteY1-48" fmla="*/ 32444 h 1424419"/>
              <a:gd name="connsiteX2-49" fmla="*/ 1206876 w 1305333"/>
              <a:gd name="connsiteY2-50" fmla="*/ 284945 h 1424419"/>
              <a:gd name="connsiteX3-51" fmla="*/ 1233464 w 1305333"/>
              <a:gd name="connsiteY3-52" fmla="*/ 306775 h 1424419"/>
              <a:gd name="connsiteX4-53" fmla="*/ 1301712 w 1305333"/>
              <a:gd name="connsiteY4-54" fmla="*/ 442384 h 1424419"/>
              <a:gd name="connsiteX5-55" fmla="*/ 1303099 w 1305333"/>
              <a:gd name="connsiteY5-56" fmla="*/ 495558 h 1424419"/>
              <a:gd name="connsiteX6-57" fmla="*/ 1303099 w 1305333"/>
              <a:gd name="connsiteY6-58" fmla="*/ 952393 h 1424419"/>
              <a:gd name="connsiteX7-59" fmla="*/ 1299356 w 1305333"/>
              <a:gd name="connsiteY7-60" fmla="*/ 974248 h 1424419"/>
              <a:gd name="connsiteX8-61" fmla="*/ 1193590 w 1305333"/>
              <a:gd name="connsiteY8-62" fmla="*/ 1159518 h 1424419"/>
              <a:gd name="connsiteX9-63" fmla="*/ 1188747 w 1305333"/>
              <a:gd name="connsiteY9-64" fmla="*/ 1163476 h 1424419"/>
              <a:gd name="connsiteX10-65" fmla="*/ 792288 w 1305333"/>
              <a:gd name="connsiteY10-66" fmla="*/ 1385653 h 1424419"/>
              <a:gd name="connsiteX11-67" fmla="*/ 522686 w 1305333"/>
              <a:gd name="connsiteY11-68" fmla="*/ 1384922 h 1424419"/>
              <a:gd name="connsiteX12-69" fmla="*/ 80344 w 1305333"/>
              <a:gd name="connsiteY12-70" fmla="*/ 1139323 h 1424419"/>
              <a:gd name="connsiteX13-71" fmla="*/ 68397 w 1305333"/>
              <a:gd name="connsiteY13-72" fmla="*/ 1130059 h 1424419"/>
              <a:gd name="connsiteX14-73" fmla="*/ 667 w 1305333"/>
              <a:gd name="connsiteY14-74" fmla="*/ 999105 h 1424419"/>
              <a:gd name="connsiteX15-75" fmla="*/ 0 w 1305333"/>
              <a:gd name="connsiteY15-76" fmla="*/ 972364 h 1424419"/>
              <a:gd name="connsiteX16-77" fmla="*/ 2496 w 1305333"/>
              <a:gd name="connsiteY16-78" fmla="*/ 463106 h 1424419"/>
              <a:gd name="connsiteX17-79" fmla="*/ 2458 w 1305333"/>
              <a:gd name="connsiteY17-80" fmla="*/ 429563 h 1424419"/>
              <a:gd name="connsiteX18-81" fmla="*/ 75248 w 1305333"/>
              <a:gd name="connsiteY18-82" fmla="*/ 303202 h 1424419"/>
              <a:gd name="connsiteX19-83" fmla="*/ 103465 w 1305333"/>
              <a:gd name="connsiteY19-84" fmla="*/ 288252 h 1424419"/>
              <a:gd name="connsiteX20-85" fmla="*/ 541533 w 1305333"/>
              <a:gd name="connsiteY20-86" fmla="*/ 38110 h 1424419"/>
              <a:gd name="connsiteX21-87" fmla="*/ 653528 w 1305333"/>
              <a:gd name="connsiteY21-88" fmla="*/ 0 h 1424419"/>
              <a:gd name="connsiteX0-89" fmla="*/ 653528 w 1306046"/>
              <a:gd name="connsiteY0-90" fmla="*/ 0 h 1424419"/>
              <a:gd name="connsiteX1-91" fmla="*/ 757287 w 1306046"/>
              <a:gd name="connsiteY1-92" fmla="*/ 32444 h 1424419"/>
              <a:gd name="connsiteX2-93" fmla="*/ 1206876 w 1306046"/>
              <a:gd name="connsiteY2-94" fmla="*/ 284945 h 1424419"/>
              <a:gd name="connsiteX3-95" fmla="*/ 1233464 w 1306046"/>
              <a:gd name="connsiteY3-96" fmla="*/ 306775 h 1424419"/>
              <a:gd name="connsiteX4-97" fmla="*/ 1301712 w 1306046"/>
              <a:gd name="connsiteY4-98" fmla="*/ 442384 h 1424419"/>
              <a:gd name="connsiteX5-99" fmla="*/ 1303099 w 1306046"/>
              <a:gd name="connsiteY5-100" fmla="*/ 495558 h 1424419"/>
              <a:gd name="connsiteX6-101" fmla="*/ 1303099 w 1306046"/>
              <a:gd name="connsiteY6-102" fmla="*/ 952393 h 1424419"/>
              <a:gd name="connsiteX7-103" fmla="*/ 1305306 w 1306046"/>
              <a:gd name="connsiteY7-104" fmla="*/ 990115 h 1424419"/>
              <a:gd name="connsiteX8-105" fmla="*/ 1193590 w 1306046"/>
              <a:gd name="connsiteY8-106" fmla="*/ 1159518 h 1424419"/>
              <a:gd name="connsiteX9-107" fmla="*/ 1188747 w 1306046"/>
              <a:gd name="connsiteY9-108" fmla="*/ 1163476 h 1424419"/>
              <a:gd name="connsiteX10-109" fmla="*/ 792288 w 1306046"/>
              <a:gd name="connsiteY10-110" fmla="*/ 1385653 h 1424419"/>
              <a:gd name="connsiteX11-111" fmla="*/ 522686 w 1306046"/>
              <a:gd name="connsiteY11-112" fmla="*/ 1384922 h 1424419"/>
              <a:gd name="connsiteX12-113" fmla="*/ 80344 w 1306046"/>
              <a:gd name="connsiteY12-114" fmla="*/ 1139323 h 1424419"/>
              <a:gd name="connsiteX13-115" fmla="*/ 68397 w 1306046"/>
              <a:gd name="connsiteY13-116" fmla="*/ 1130059 h 1424419"/>
              <a:gd name="connsiteX14-117" fmla="*/ 667 w 1306046"/>
              <a:gd name="connsiteY14-118" fmla="*/ 999105 h 1424419"/>
              <a:gd name="connsiteX15-119" fmla="*/ 0 w 1306046"/>
              <a:gd name="connsiteY15-120" fmla="*/ 972364 h 1424419"/>
              <a:gd name="connsiteX16-121" fmla="*/ 2496 w 1306046"/>
              <a:gd name="connsiteY16-122" fmla="*/ 463106 h 1424419"/>
              <a:gd name="connsiteX17-123" fmla="*/ 2458 w 1306046"/>
              <a:gd name="connsiteY17-124" fmla="*/ 429563 h 1424419"/>
              <a:gd name="connsiteX18-125" fmla="*/ 75248 w 1306046"/>
              <a:gd name="connsiteY18-126" fmla="*/ 303202 h 1424419"/>
              <a:gd name="connsiteX19-127" fmla="*/ 103465 w 1306046"/>
              <a:gd name="connsiteY19-128" fmla="*/ 288252 h 1424419"/>
              <a:gd name="connsiteX20-129" fmla="*/ 541533 w 1306046"/>
              <a:gd name="connsiteY20-130" fmla="*/ 38110 h 1424419"/>
              <a:gd name="connsiteX21-131" fmla="*/ 653528 w 1306046"/>
              <a:gd name="connsiteY21-132" fmla="*/ 0 h 1424419"/>
              <a:gd name="connsiteX0-133" fmla="*/ 653528 w 1305333"/>
              <a:gd name="connsiteY0-134" fmla="*/ 0 h 1424419"/>
              <a:gd name="connsiteX1-135" fmla="*/ 757287 w 1305333"/>
              <a:gd name="connsiteY1-136" fmla="*/ 32444 h 1424419"/>
              <a:gd name="connsiteX2-137" fmla="*/ 1206876 w 1305333"/>
              <a:gd name="connsiteY2-138" fmla="*/ 284945 h 1424419"/>
              <a:gd name="connsiteX3-139" fmla="*/ 1233464 w 1305333"/>
              <a:gd name="connsiteY3-140" fmla="*/ 306775 h 1424419"/>
              <a:gd name="connsiteX4-141" fmla="*/ 1301712 w 1305333"/>
              <a:gd name="connsiteY4-142" fmla="*/ 442384 h 1424419"/>
              <a:gd name="connsiteX5-143" fmla="*/ 1303099 w 1305333"/>
              <a:gd name="connsiteY5-144" fmla="*/ 495558 h 1424419"/>
              <a:gd name="connsiteX6-145" fmla="*/ 1303099 w 1305333"/>
              <a:gd name="connsiteY6-146" fmla="*/ 952393 h 1424419"/>
              <a:gd name="connsiteX7-147" fmla="*/ 1305306 w 1305333"/>
              <a:gd name="connsiteY7-148" fmla="*/ 990115 h 1424419"/>
              <a:gd name="connsiteX8-149" fmla="*/ 1193590 w 1305333"/>
              <a:gd name="connsiteY8-150" fmla="*/ 1159518 h 1424419"/>
              <a:gd name="connsiteX9-151" fmla="*/ 1188747 w 1305333"/>
              <a:gd name="connsiteY9-152" fmla="*/ 1163476 h 1424419"/>
              <a:gd name="connsiteX10-153" fmla="*/ 792288 w 1305333"/>
              <a:gd name="connsiteY10-154" fmla="*/ 1385653 h 1424419"/>
              <a:gd name="connsiteX11-155" fmla="*/ 522686 w 1305333"/>
              <a:gd name="connsiteY11-156" fmla="*/ 1384922 h 1424419"/>
              <a:gd name="connsiteX12-157" fmla="*/ 80344 w 1305333"/>
              <a:gd name="connsiteY12-158" fmla="*/ 1139323 h 1424419"/>
              <a:gd name="connsiteX13-159" fmla="*/ 68397 w 1305333"/>
              <a:gd name="connsiteY13-160" fmla="*/ 1130059 h 1424419"/>
              <a:gd name="connsiteX14-161" fmla="*/ 667 w 1305333"/>
              <a:gd name="connsiteY14-162" fmla="*/ 999105 h 1424419"/>
              <a:gd name="connsiteX15-163" fmla="*/ 0 w 1305333"/>
              <a:gd name="connsiteY15-164" fmla="*/ 972364 h 1424419"/>
              <a:gd name="connsiteX16-165" fmla="*/ 2496 w 1305333"/>
              <a:gd name="connsiteY16-166" fmla="*/ 463106 h 1424419"/>
              <a:gd name="connsiteX17-167" fmla="*/ 2458 w 1305333"/>
              <a:gd name="connsiteY17-168" fmla="*/ 429563 h 1424419"/>
              <a:gd name="connsiteX18-169" fmla="*/ 75248 w 1305333"/>
              <a:gd name="connsiteY18-170" fmla="*/ 303202 h 1424419"/>
              <a:gd name="connsiteX19-171" fmla="*/ 103465 w 1305333"/>
              <a:gd name="connsiteY19-172" fmla="*/ 288252 h 1424419"/>
              <a:gd name="connsiteX20-173" fmla="*/ 541533 w 1305333"/>
              <a:gd name="connsiteY20-174" fmla="*/ 38110 h 1424419"/>
              <a:gd name="connsiteX21-175" fmla="*/ 653528 w 1305333"/>
              <a:gd name="connsiteY21-176" fmla="*/ 0 h 1424419"/>
              <a:gd name="connsiteX0-177" fmla="*/ 653528 w 1305333"/>
              <a:gd name="connsiteY0-178" fmla="*/ 0 h 1424419"/>
              <a:gd name="connsiteX1-179" fmla="*/ 757287 w 1305333"/>
              <a:gd name="connsiteY1-180" fmla="*/ 32444 h 1424419"/>
              <a:gd name="connsiteX2-181" fmla="*/ 1206876 w 1305333"/>
              <a:gd name="connsiteY2-182" fmla="*/ 284945 h 1424419"/>
              <a:gd name="connsiteX3-183" fmla="*/ 1233464 w 1305333"/>
              <a:gd name="connsiteY3-184" fmla="*/ 306775 h 1424419"/>
              <a:gd name="connsiteX4-185" fmla="*/ 1301712 w 1305333"/>
              <a:gd name="connsiteY4-186" fmla="*/ 442384 h 1424419"/>
              <a:gd name="connsiteX5-187" fmla="*/ 1303099 w 1305333"/>
              <a:gd name="connsiteY5-188" fmla="*/ 495558 h 1424419"/>
              <a:gd name="connsiteX6-189" fmla="*/ 1303099 w 1305333"/>
              <a:gd name="connsiteY6-190" fmla="*/ 952393 h 1424419"/>
              <a:gd name="connsiteX7-191" fmla="*/ 1305306 w 1305333"/>
              <a:gd name="connsiteY7-192" fmla="*/ 990115 h 1424419"/>
              <a:gd name="connsiteX8-193" fmla="*/ 1193590 w 1305333"/>
              <a:gd name="connsiteY8-194" fmla="*/ 1159518 h 1424419"/>
              <a:gd name="connsiteX9-195" fmla="*/ 1172881 w 1305333"/>
              <a:gd name="connsiteY9-196" fmla="*/ 1179342 h 1424419"/>
              <a:gd name="connsiteX10-197" fmla="*/ 792288 w 1305333"/>
              <a:gd name="connsiteY10-198" fmla="*/ 1385653 h 1424419"/>
              <a:gd name="connsiteX11-199" fmla="*/ 522686 w 1305333"/>
              <a:gd name="connsiteY11-200" fmla="*/ 1384922 h 1424419"/>
              <a:gd name="connsiteX12-201" fmla="*/ 80344 w 1305333"/>
              <a:gd name="connsiteY12-202" fmla="*/ 1139323 h 1424419"/>
              <a:gd name="connsiteX13-203" fmla="*/ 68397 w 1305333"/>
              <a:gd name="connsiteY13-204" fmla="*/ 1130059 h 1424419"/>
              <a:gd name="connsiteX14-205" fmla="*/ 667 w 1305333"/>
              <a:gd name="connsiteY14-206" fmla="*/ 999105 h 1424419"/>
              <a:gd name="connsiteX15-207" fmla="*/ 0 w 1305333"/>
              <a:gd name="connsiteY15-208" fmla="*/ 972364 h 1424419"/>
              <a:gd name="connsiteX16-209" fmla="*/ 2496 w 1305333"/>
              <a:gd name="connsiteY16-210" fmla="*/ 463106 h 1424419"/>
              <a:gd name="connsiteX17-211" fmla="*/ 2458 w 1305333"/>
              <a:gd name="connsiteY17-212" fmla="*/ 429563 h 1424419"/>
              <a:gd name="connsiteX18-213" fmla="*/ 75248 w 1305333"/>
              <a:gd name="connsiteY18-214" fmla="*/ 303202 h 1424419"/>
              <a:gd name="connsiteX19-215" fmla="*/ 103465 w 1305333"/>
              <a:gd name="connsiteY19-216" fmla="*/ 288252 h 1424419"/>
              <a:gd name="connsiteX20-217" fmla="*/ 541533 w 1305333"/>
              <a:gd name="connsiteY20-218" fmla="*/ 38110 h 1424419"/>
              <a:gd name="connsiteX21-219" fmla="*/ 653528 w 1305333"/>
              <a:gd name="connsiteY21-220" fmla="*/ 0 h 1424419"/>
              <a:gd name="connsiteX0-221" fmla="*/ 653528 w 1305333"/>
              <a:gd name="connsiteY0-222" fmla="*/ 0 h 1424419"/>
              <a:gd name="connsiteX1-223" fmla="*/ 757287 w 1305333"/>
              <a:gd name="connsiteY1-224" fmla="*/ 32444 h 1424419"/>
              <a:gd name="connsiteX2-225" fmla="*/ 1206876 w 1305333"/>
              <a:gd name="connsiteY2-226" fmla="*/ 284945 h 1424419"/>
              <a:gd name="connsiteX3-227" fmla="*/ 1233464 w 1305333"/>
              <a:gd name="connsiteY3-228" fmla="*/ 306775 h 1424419"/>
              <a:gd name="connsiteX4-229" fmla="*/ 1301712 w 1305333"/>
              <a:gd name="connsiteY4-230" fmla="*/ 442384 h 1424419"/>
              <a:gd name="connsiteX5-231" fmla="*/ 1303099 w 1305333"/>
              <a:gd name="connsiteY5-232" fmla="*/ 495558 h 1424419"/>
              <a:gd name="connsiteX6-233" fmla="*/ 1303099 w 1305333"/>
              <a:gd name="connsiteY6-234" fmla="*/ 952393 h 1424419"/>
              <a:gd name="connsiteX7-235" fmla="*/ 1305306 w 1305333"/>
              <a:gd name="connsiteY7-236" fmla="*/ 990115 h 1424419"/>
              <a:gd name="connsiteX8-237" fmla="*/ 1193590 w 1305333"/>
              <a:gd name="connsiteY8-238" fmla="*/ 1159518 h 1424419"/>
              <a:gd name="connsiteX9-239" fmla="*/ 1172881 w 1305333"/>
              <a:gd name="connsiteY9-240" fmla="*/ 1179342 h 1424419"/>
              <a:gd name="connsiteX10-241" fmla="*/ 792288 w 1305333"/>
              <a:gd name="connsiteY10-242" fmla="*/ 1385653 h 1424419"/>
              <a:gd name="connsiteX11-243" fmla="*/ 522686 w 1305333"/>
              <a:gd name="connsiteY11-244" fmla="*/ 1384922 h 1424419"/>
              <a:gd name="connsiteX12-245" fmla="*/ 80344 w 1305333"/>
              <a:gd name="connsiteY12-246" fmla="*/ 1139323 h 1424419"/>
              <a:gd name="connsiteX13-247" fmla="*/ 68397 w 1305333"/>
              <a:gd name="connsiteY13-248" fmla="*/ 1130059 h 1424419"/>
              <a:gd name="connsiteX14-249" fmla="*/ 667 w 1305333"/>
              <a:gd name="connsiteY14-250" fmla="*/ 999105 h 1424419"/>
              <a:gd name="connsiteX15-251" fmla="*/ 0 w 1305333"/>
              <a:gd name="connsiteY15-252" fmla="*/ 972364 h 1424419"/>
              <a:gd name="connsiteX16-253" fmla="*/ 2496 w 1305333"/>
              <a:gd name="connsiteY16-254" fmla="*/ 463106 h 1424419"/>
              <a:gd name="connsiteX17-255" fmla="*/ 2458 w 1305333"/>
              <a:gd name="connsiteY17-256" fmla="*/ 429563 h 1424419"/>
              <a:gd name="connsiteX18-257" fmla="*/ 75248 w 1305333"/>
              <a:gd name="connsiteY18-258" fmla="*/ 303202 h 1424419"/>
              <a:gd name="connsiteX19-259" fmla="*/ 103465 w 1305333"/>
              <a:gd name="connsiteY19-260" fmla="*/ 288252 h 1424419"/>
              <a:gd name="connsiteX20-261" fmla="*/ 541533 w 1305333"/>
              <a:gd name="connsiteY20-262" fmla="*/ 38110 h 1424419"/>
              <a:gd name="connsiteX21-263" fmla="*/ 653528 w 1305333"/>
              <a:gd name="connsiteY21-264" fmla="*/ 0 h 1424419"/>
              <a:gd name="connsiteX0-265" fmla="*/ 653528 w 1305333"/>
              <a:gd name="connsiteY0-266" fmla="*/ 0 h 1424419"/>
              <a:gd name="connsiteX1-267" fmla="*/ 757287 w 1305333"/>
              <a:gd name="connsiteY1-268" fmla="*/ 32444 h 1424419"/>
              <a:gd name="connsiteX2-269" fmla="*/ 1206876 w 1305333"/>
              <a:gd name="connsiteY2-270" fmla="*/ 284945 h 1424419"/>
              <a:gd name="connsiteX3-271" fmla="*/ 1233464 w 1305333"/>
              <a:gd name="connsiteY3-272" fmla="*/ 306775 h 1424419"/>
              <a:gd name="connsiteX4-273" fmla="*/ 1301712 w 1305333"/>
              <a:gd name="connsiteY4-274" fmla="*/ 442384 h 1424419"/>
              <a:gd name="connsiteX5-275" fmla="*/ 1303099 w 1305333"/>
              <a:gd name="connsiteY5-276" fmla="*/ 495558 h 1424419"/>
              <a:gd name="connsiteX6-277" fmla="*/ 1303099 w 1305333"/>
              <a:gd name="connsiteY6-278" fmla="*/ 952393 h 1424419"/>
              <a:gd name="connsiteX7-279" fmla="*/ 1305306 w 1305333"/>
              <a:gd name="connsiteY7-280" fmla="*/ 990115 h 1424419"/>
              <a:gd name="connsiteX8-281" fmla="*/ 1193590 w 1305333"/>
              <a:gd name="connsiteY8-282" fmla="*/ 1159518 h 1424419"/>
              <a:gd name="connsiteX9-283" fmla="*/ 1172881 w 1305333"/>
              <a:gd name="connsiteY9-284" fmla="*/ 1179342 h 1424419"/>
              <a:gd name="connsiteX10-285" fmla="*/ 792288 w 1305333"/>
              <a:gd name="connsiteY10-286" fmla="*/ 1385653 h 1424419"/>
              <a:gd name="connsiteX11-287" fmla="*/ 522686 w 1305333"/>
              <a:gd name="connsiteY11-288" fmla="*/ 1384922 h 1424419"/>
              <a:gd name="connsiteX12-289" fmla="*/ 80344 w 1305333"/>
              <a:gd name="connsiteY12-290" fmla="*/ 1139323 h 1424419"/>
              <a:gd name="connsiteX13-291" fmla="*/ 68397 w 1305333"/>
              <a:gd name="connsiteY13-292" fmla="*/ 1130059 h 1424419"/>
              <a:gd name="connsiteX14-293" fmla="*/ 667 w 1305333"/>
              <a:gd name="connsiteY14-294" fmla="*/ 999105 h 1424419"/>
              <a:gd name="connsiteX15-295" fmla="*/ 0 w 1305333"/>
              <a:gd name="connsiteY15-296" fmla="*/ 972364 h 1424419"/>
              <a:gd name="connsiteX16-297" fmla="*/ 2496 w 1305333"/>
              <a:gd name="connsiteY16-298" fmla="*/ 463106 h 1424419"/>
              <a:gd name="connsiteX17-299" fmla="*/ 2458 w 1305333"/>
              <a:gd name="connsiteY17-300" fmla="*/ 429563 h 1424419"/>
              <a:gd name="connsiteX18-301" fmla="*/ 75248 w 1305333"/>
              <a:gd name="connsiteY18-302" fmla="*/ 303202 h 1424419"/>
              <a:gd name="connsiteX19-303" fmla="*/ 103465 w 1305333"/>
              <a:gd name="connsiteY19-304" fmla="*/ 288252 h 1424419"/>
              <a:gd name="connsiteX20-305" fmla="*/ 541533 w 1305333"/>
              <a:gd name="connsiteY20-306" fmla="*/ 38110 h 1424419"/>
              <a:gd name="connsiteX21-307" fmla="*/ 653528 w 1305333"/>
              <a:gd name="connsiteY21-308" fmla="*/ 0 h 1424419"/>
              <a:gd name="connsiteX0-309" fmla="*/ 653528 w 1305333"/>
              <a:gd name="connsiteY0-310" fmla="*/ 0 h 1424419"/>
              <a:gd name="connsiteX1-311" fmla="*/ 757287 w 1305333"/>
              <a:gd name="connsiteY1-312" fmla="*/ 32444 h 1424419"/>
              <a:gd name="connsiteX2-313" fmla="*/ 1206876 w 1305333"/>
              <a:gd name="connsiteY2-314" fmla="*/ 284945 h 1424419"/>
              <a:gd name="connsiteX3-315" fmla="*/ 1233464 w 1305333"/>
              <a:gd name="connsiteY3-316" fmla="*/ 306775 h 1424419"/>
              <a:gd name="connsiteX4-317" fmla="*/ 1301712 w 1305333"/>
              <a:gd name="connsiteY4-318" fmla="*/ 442384 h 1424419"/>
              <a:gd name="connsiteX5-319" fmla="*/ 1303099 w 1305333"/>
              <a:gd name="connsiteY5-320" fmla="*/ 495558 h 1424419"/>
              <a:gd name="connsiteX6-321" fmla="*/ 1303099 w 1305333"/>
              <a:gd name="connsiteY6-322" fmla="*/ 952393 h 1424419"/>
              <a:gd name="connsiteX7-323" fmla="*/ 1305306 w 1305333"/>
              <a:gd name="connsiteY7-324" fmla="*/ 990115 h 1424419"/>
              <a:gd name="connsiteX8-325" fmla="*/ 1193590 w 1305333"/>
              <a:gd name="connsiteY8-326" fmla="*/ 1159518 h 1424419"/>
              <a:gd name="connsiteX9-327" fmla="*/ 1172881 w 1305333"/>
              <a:gd name="connsiteY9-328" fmla="*/ 1179342 h 1424419"/>
              <a:gd name="connsiteX10-329" fmla="*/ 792288 w 1305333"/>
              <a:gd name="connsiteY10-330" fmla="*/ 1385653 h 1424419"/>
              <a:gd name="connsiteX11-331" fmla="*/ 522686 w 1305333"/>
              <a:gd name="connsiteY11-332" fmla="*/ 1384922 h 1424419"/>
              <a:gd name="connsiteX12-333" fmla="*/ 80344 w 1305333"/>
              <a:gd name="connsiteY12-334" fmla="*/ 1139323 h 1424419"/>
              <a:gd name="connsiteX13-335" fmla="*/ 68397 w 1305333"/>
              <a:gd name="connsiteY13-336" fmla="*/ 1130059 h 1424419"/>
              <a:gd name="connsiteX14-337" fmla="*/ 667 w 1305333"/>
              <a:gd name="connsiteY14-338" fmla="*/ 999105 h 1424419"/>
              <a:gd name="connsiteX15-339" fmla="*/ 0 w 1305333"/>
              <a:gd name="connsiteY15-340" fmla="*/ 972364 h 1424419"/>
              <a:gd name="connsiteX16-341" fmla="*/ 2496 w 1305333"/>
              <a:gd name="connsiteY16-342" fmla="*/ 463106 h 1424419"/>
              <a:gd name="connsiteX17-343" fmla="*/ 2458 w 1305333"/>
              <a:gd name="connsiteY17-344" fmla="*/ 429563 h 1424419"/>
              <a:gd name="connsiteX18-345" fmla="*/ 75248 w 1305333"/>
              <a:gd name="connsiteY18-346" fmla="*/ 303202 h 1424419"/>
              <a:gd name="connsiteX19-347" fmla="*/ 103465 w 1305333"/>
              <a:gd name="connsiteY19-348" fmla="*/ 288252 h 1424419"/>
              <a:gd name="connsiteX20-349" fmla="*/ 541533 w 1305333"/>
              <a:gd name="connsiteY20-350" fmla="*/ 38110 h 1424419"/>
              <a:gd name="connsiteX21-351" fmla="*/ 653528 w 1305333"/>
              <a:gd name="connsiteY21-352" fmla="*/ 0 h 1424419"/>
              <a:gd name="connsiteX0-353" fmla="*/ 653528 w 1305333"/>
              <a:gd name="connsiteY0-354" fmla="*/ 0 h 1424419"/>
              <a:gd name="connsiteX1-355" fmla="*/ 757287 w 1305333"/>
              <a:gd name="connsiteY1-356" fmla="*/ 32444 h 1424419"/>
              <a:gd name="connsiteX2-357" fmla="*/ 1206876 w 1305333"/>
              <a:gd name="connsiteY2-358" fmla="*/ 284945 h 1424419"/>
              <a:gd name="connsiteX3-359" fmla="*/ 1233464 w 1305333"/>
              <a:gd name="connsiteY3-360" fmla="*/ 306775 h 1424419"/>
              <a:gd name="connsiteX4-361" fmla="*/ 1301712 w 1305333"/>
              <a:gd name="connsiteY4-362" fmla="*/ 442384 h 1424419"/>
              <a:gd name="connsiteX5-363" fmla="*/ 1303099 w 1305333"/>
              <a:gd name="connsiteY5-364" fmla="*/ 495558 h 1424419"/>
              <a:gd name="connsiteX6-365" fmla="*/ 1303099 w 1305333"/>
              <a:gd name="connsiteY6-366" fmla="*/ 952393 h 1424419"/>
              <a:gd name="connsiteX7-367" fmla="*/ 1305306 w 1305333"/>
              <a:gd name="connsiteY7-368" fmla="*/ 990115 h 1424419"/>
              <a:gd name="connsiteX8-369" fmla="*/ 1193590 w 1305333"/>
              <a:gd name="connsiteY8-370" fmla="*/ 1159518 h 1424419"/>
              <a:gd name="connsiteX9-371" fmla="*/ 1172881 w 1305333"/>
              <a:gd name="connsiteY9-372" fmla="*/ 1179342 h 1424419"/>
              <a:gd name="connsiteX10-373" fmla="*/ 792288 w 1305333"/>
              <a:gd name="connsiteY10-374" fmla="*/ 1385653 h 1424419"/>
              <a:gd name="connsiteX11-375" fmla="*/ 522686 w 1305333"/>
              <a:gd name="connsiteY11-376" fmla="*/ 1384922 h 1424419"/>
              <a:gd name="connsiteX12-377" fmla="*/ 80344 w 1305333"/>
              <a:gd name="connsiteY12-378" fmla="*/ 1139323 h 1424419"/>
              <a:gd name="connsiteX13-379" fmla="*/ 68397 w 1305333"/>
              <a:gd name="connsiteY13-380" fmla="*/ 1130059 h 1424419"/>
              <a:gd name="connsiteX14-381" fmla="*/ 667 w 1305333"/>
              <a:gd name="connsiteY14-382" fmla="*/ 999105 h 1424419"/>
              <a:gd name="connsiteX15-383" fmla="*/ 0 w 1305333"/>
              <a:gd name="connsiteY15-384" fmla="*/ 972364 h 1424419"/>
              <a:gd name="connsiteX16-385" fmla="*/ 2496 w 1305333"/>
              <a:gd name="connsiteY16-386" fmla="*/ 463106 h 1424419"/>
              <a:gd name="connsiteX17-387" fmla="*/ 2458 w 1305333"/>
              <a:gd name="connsiteY17-388" fmla="*/ 429563 h 1424419"/>
              <a:gd name="connsiteX18-389" fmla="*/ 75248 w 1305333"/>
              <a:gd name="connsiteY18-390" fmla="*/ 303202 h 1424419"/>
              <a:gd name="connsiteX19-391" fmla="*/ 106293 w 1305333"/>
              <a:gd name="connsiteY19-392" fmla="*/ 282597 h 1424419"/>
              <a:gd name="connsiteX20-393" fmla="*/ 541533 w 1305333"/>
              <a:gd name="connsiteY20-394" fmla="*/ 38110 h 1424419"/>
              <a:gd name="connsiteX21-395" fmla="*/ 653528 w 1305333"/>
              <a:gd name="connsiteY21-396" fmla="*/ 0 h 1424419"/>
              <a:gd name="connsiteX0-397" fmla="*/ 653528 w 1305333"/>
              <a:gd name="connsiteY0-398" fmla="*/ 0 h 1424419"/>
              <a:gd name="connsiteX1-399" fmla="*/ 757287 w 1305333"/>
              <a:gd name="connsiteY1-400" fmla="*/ 32444 h 1424419"/>
              <a:gd name="connsiteX2-401" fmla="*/ 1206876 w 1305333"/>
              <a:gd name="connsiteY2-402" fmla="*/ 284945 h 1424419"/>
              <a:gd name="connsiteX3-403" fmla="*/ 1237706 w 1305333"/>
              <a:gd name="connsiteY3-404" fmla="*/ 306775 h 1424419"/>
              <a:gd name="connsiteX4-405" fmla="*/ 1301712 w 1305333"/>
              <a:gd name="connsiteY4-406" fmla="*/ 442384 h 1424419"/>
              <a:gd name="connsiteX5-407" fmla="*/ 1303099 w 1305333"/>
              <a:gd name="connsiteY5-408" fmla="*/ 495558 h 1424419"/>
              <a:gd name="connsiteX6-409" fmla="*/ 1303099 w 1305333"/>
              <a:gd name="connsiteY6-410" fmla="*/ 952393 h 1424419"/>
              <a:gd name="connsiteX7-411" fmla="*/ 1305306 w 1305333"/>
              <a:gd name="connsiteY7-412" fmla="*/ 990115 h 1424419"/>
              <a:gd name="connsiteX8-413" fmla="*/ 1193590 w 1305333"/>
              <a:gd name="connsiteY8-414" fmla="*/ 1159518 h 1424419"/>
              <a:gd name="connsiteX9-415" fmla="*/ 1172881 w 1305333"/>
              <a:gd name="connsiteY9-416" fmla="*/ 1179342 h 1424419"/>
              <a:gd name="connsiteX10-417" fmla="*/ 792288 w 1305333"/>
              <a:gd name="connsiteY10-418" fmla="*/ 1385653 h 1424419"/>
              <a:gd name="connsiteX11-419" fmla="*/ 522686 w 1305333"/>
              <a:gd name="connsiteY11-420" fmla="*/ 1384922 h 1424419"/>
              <a:gd name="connsiteX12-421" fmla="*/ 80344 w 1305333"/>
              <a:gd name="connsiteY12-422" fmla="*/ 1139323 h 1424419"/>
              <a:gd name="connsiteX13-423" fmla="*/ 68397 w 1305333"/>
              <a:gd name="connsiteY13-424" fmla="*/ 1130059 h 1424419"/>
              <a:gd name="connsiteX14-425" fmla="*/ 667 w 1305333"/>
              <a:gd name="connsiteY14-426" fmla="*/ 999105 h 1424419"/>
              <a:gd name="connsiteX15-427" fmla="*/ 0 w 1305333"/>
              <a:gd name="connsiteY15-428" fmla="*/ 972364 h 1424419"/>
              <a:gd name="connsiteX16-429" fmla="*/ 2496 w 1305333"/>
              <a:gd name="connsiteY16-430" fmla="*/ 463106 h 1424419"/>
              <a:gd name="connsiteX17-431" fmla="*/ 2458 w 1305333"/>
              <a:gd name="connsiteY17-432" fmla="*/ 429563 h 1424419"/>
              <a:gd name="connsiteX18-433" fmla="*/ 75248 w 1305333"/>
              <a:gd name="connsiteY18-434" fmla="*/ 303202 h 1424419"/>
              <a:gd name="connsiteX19-435" fmla="*/ 106293 w 1305333"/>
              <a:gd name="connsiteY19-436" fmla="*/ 282597 h 1424419"/>
              <a:gd name="connsiteX20-437" fmla="*/ 541533 w 1305333"/>
              <a:gd name="connsiteY20-438" fmla="*/ 38110 h 1424419"/>
              <a:gd name="connsiteX21-439" fmla="*/ 653528 w 1305333"/>
              <a:gd name="connsiteY21-440" fmla="*/ 0 h 1424419"/>
              <a:gd name="connsiteX0-441" fmla="*/ 653528 w 1305333"/>
              <a:gd name="connsiteY0-442" fmla="*/ 0 h 1424419"/>
              <a:gd name="connsiteX1-443" fmla="*/ 757287 w 1305333"/>
              <a:gd name="connsiteY1-444" fmla="*/ 32444 h 1424419"/>
              <a:gd name="connsiteX2-445" fmla="*/ 1206876 w 1305333"/>
              <a:gd name="connsiteY2-446" fmla="*/ 284945 h 1424419"/>
              <a:gd name="connsiteX3-447" fmla="*/ 1237706 w 1305333"/>
              <a:gd name="connsiteY3-448" fmla="*/ 306775 h 1424419"/>
              <a:gd name="connsiteX4-449" fmla="*/ 1301712 w 1305333"/>
              <a:gd name="connsiteY4-450" fmla="*/ 442384 h 1424419"/>
              <a:gd name="connsiteX5-451" fmla="*/ 1303099 w 1305333"/>
              <a:gd name="connsiteY5-452" fmla="*/ 495558 h 1424419"/>
              <a:gd name="connsiteX6-453" fmla="*/ 1303099 w 1305333"/>
              <a:gd name="connsiteY6-454" fmla="*/ 952393 h 1424419"/>
              <a:gd name="connsiteX7-455" fmla="*/ 1305306 w 1305333"/>
              <a:gd name="connsiteY7-456" fmla="*/ 990115 h 1424419"/>
              <a:gd name="connsiteX8-457" fmla="*/ 1211970 w 1305333"/>
              <a:gd name="connsiteY8-458" fmla="*/ 1149621 h 1424419"/>
              <a:gd name="connsiteX9-459" fmla="*/ 1172881 w 1305333"/>
              <a:gd name="connsiteY9-460" fmla="*/ 1179342 h 1424419"/>
              <a:gd name="connsiteX10-461" fmla="*/ 792288 w 1305333"/>
              <a:gd name="connsiteY10-462" fmla="*/ 1385653 h 1424419"/>
              <a:gd name="connsiteX11-463" fmla="*/ 522686 w 1305333"/>
              <a:gd name="connsiteY11-464" fmla="*/ 1384922 h 1424419"/>
              <a:gd name="connsiteX12-465" fmla="*/ 80344 w 1305333"/>
              <a:gd name="connsiteY12-466" fmla="*/ 1139323 h 1424419"/>
              <a:gd name="connsiteX13-467" fmla="*/ 68397 w 1305333"/>
              <a:gd name="connsiteY13-468" fmla="*/ 1130059 h 1424419"/>
              <a:gd name="connsiteX14-469" fmla="*/ 667 w 1305333"/>
              <a:gd name="connsiteY14-470" fmla="*/ 999105 h 1424419"/>
              <a:gd name="connsiteX15-471" fmla="*/ 0 w 1305333"/>
              <a:gd name="connsiteY15-472" fmla="*/ 972364 h 1424419"/>
              <a:gd name="connsiteX16-473" fmla="*/ 2496 w 1305333"/>
              <a:gd name="connsiteY16-474" fmla="*/ 463106 h 1424419"/>
              <a:gd name="connsiteX17-475" fmla="*/ 2458 w 1305333"/>
              <a:gd name="connsiteY17-476" fmla="*/ 429563 h 1424419"/>
              <a:gd name="connsiteX18-477" fmla="*/ 75248 w 1305333"/>
              <a:gd name="connsiteY18-478" fmla="*/ 303202 h 1424419"/>
              <a:gd name="connsiteX19-479" fmla="*/ 106293 w 1305333"/>
              <a:gd name="connsiteY19-480" fmla="*/ 282597 h 1424419"/>
              <a:gd name="connsiteX20-481" fmla="*/ 541533 w 1305333"/>
              <a:gd name="connsiteY20-482" fmla="*/ 38110 h 1424419"/>
              <a:gd name="connsiteX21-483" fmla="*/ 653528 w 1305333"/>
              <a:gd name="connsiteY21-484" fmla="*/ 0 h 1424419"/>
              <a:gd name="connsiteX0-485" fmla="*/ 653528 w 1305333"/>
              <a:gd name="connsiteY0-486" fmla="*/ 0 h 1424419"/>
              <a:gd name="connsiteX1-487" fmla="*/ 757287 w 1305333"/>
              <a:gd name="connsiteY1-488" fmla="*/ 32444 h 1424419"/>
              <a:gd name="connsiteX2-489" fmla="*/ 1206876 w 1305333"/>
              <a:gd name="connsiteY2-490" fmla="*/ 284945 h 1424419"/>
              <a:gd name="connsiteX3-491" fmla="*/ 1237706 w 1305333"/>
              <a:gd name="connsiteY3-492" fmla="*/ 306775 h 1424419"/>
              <a:gd name="connsiteX4-493" fmla="*/ 1301712 w 1305333"/>
              <a:gd name="connsiteY4-494" fmla="*/ 442384 h 1424419"/>
              <a:gd name="connsiteX5-495" fmla="*/ 1303099 w 1305333"/>
              <a:gd name="connsiteY5-496" fmla="*/ 495558 h 1424419"/>
              <a:gd name="connsiteX6-497" fmla="*/ 1303099 w 1305333"/>
              <a:gd name="connsiteY6-498" fmla="*/ 952393 h 1424419"/>
              <a:gd name="connsiteX7-499" fmla="*/ 1305306 w 1305333"/>
              <a:gd name="connsiteY7-500" fmla="*/ 990115 h 1424419"/>
              <a:gd name="connsiteX8-501" fmla="*/ 1236006 w 1305333"/>
              <a:gd name="connsiteY8-502" fmla="*/ 1160932 h 1424419"/>
              <a:gd name="connsiteX9-503" fmla="*/ 1172881 w 1305333"/>
              <a:gd name="connsiteY9-504" fmla="*/ 1179342 h 1424419"/>
              <a:gd name="connsiteX10-505" fmla="*/ 792288 w 1305333"/>
              <a:gd name="connsiteY10-506" fmla="*/ 1385653 h 1424419"/>
              <a:gd name="connsiteX11-507" fmla="*/ 522686 w 1305333"/>
              <a:gd name="connsiteY11-508" fmla="*/ 1384922 h 1424419"/>
              <a:gd name="connsiteX12-509" fmla="*/ 80344 w 1305333"/>
              <a:gd name="connsiteY12-510" fmla="*/ 1139323 h 1424419"/>
              <a:gd name="connsiteX13-511" fmla="*/ 68397 w 1305333"/>
              <a:gd name="connsiteY13-512" fmla="*/ 1130059 h 1424419"/>
              <a:gd name="connsiteX14-513" fmla="*/ 667 w 1305333"/>
              <a:gd name="connsiteY14-514" fmla="*/ 999105 h 1424419"/>
              <a:gd name="connsiteX15-515" fmla="*/ 0 w 1305333"/>
              <a:gd name="connsiteY15-516" fmla="*/ 972364 h 1424419"/>
              <a:gd name="connsiteX16-517" fmla="*/ 2496 w 1305333"/>
              <a:gd name="connsiteY16-518" fmla="*/ 463106 h 1424419"/>
              <a:gd name="connsiteX17-519" fmla="*/ 2458 w 1305333"/>
              <a:gd name="connsiteY17-520" fmla="*/ 429563 h 1424419"/>
              <a:gd name="connsiteX18-521" fmla="*/ 75248 w 1305333"/>
              <a:gd name="connsiteY18-522" fmla="*/ 303202 h 1424419"/>
              <a:gd name="connsiteX19-523" fmla="*/ 106293 w 1305333"/>
              <a:gd name="connsiteY19-524" fmla="*/ 282597 h 1424419"/>
              <a:gd name="connsiteX20-525" fmla="*/ 541533 w 1305333"/>
              <a:gd name="connsiteY20-526" fmla="*/ 38110 h 1424419"/>
              <a:gd name="connsiteX21-527" fmla="*/ 653528 w 1305333"/>
              <a:gd name="connsiteY21-528" fmla="*/ 0 h 1424419"/>
              <a:gd name="connsiteX0-529" fmla="*/ 653528 w 1313169"/>
              <a:gd name="connsiteY0-530" fmla="*/ 0 h 1424419"/>
              <a:gd name="connsiteX1-531" fmla="*/ 757287 w 1313169"/>
              <a:gd name="connsiteY1-532" fmla="*/ 32444 h 1424419"/>
              <a:gd name="connsiteX2-533" fmla="*/ 1206876 w 1313169"/>
              <a:gd name="connsiteY2-534" fmla="*/ 284945 h 1424419"/>
              <a:gd name="connsiteX3-535" fmla="*/ 1237706 w 1313169"/>
              <a:gd name="connsiteY3-536" fmla="*/ 306775 h 1424419"/>
              <a:gd name="connsiteX4-537" fmla="*/ 1301712 w 1313169"/>
              <a:gd name="connsiteY4-538" fmla="*/ 442384 h 1424419"/>
              <a:gd name="connsiteX5-539" fmla="*/ 1303099 w 1313169"/>
              <a:gd name="connsiteY5-540" fmla="*/ 495558 h 1424419"/>
              <a:gd name="connsiteX6-541" fmla="*/ 1303099 w 1313169"/>
              <a:gd name="connsiteY6-542" fmla="*/ 952393 h 1424419"/>
              <a:gd name="connsiteX7-543" fmla="*/ 1305306 w 1313169"/>
              <a:gd name="connsiteY7-544" fmla="*/ 990115 h 1424419"/>
              <a:gd name="connsiteX8-545" fmla="*/ 1271352 w 1313169"/>
              <a:gd name="connsiteY8-546" fmla="*/ 1142552 h 1424419"/>
              <a:gd name="connsiteX9-547" fmla="*/ 1172881 w 1313169"/>
              <a:gd name="connsiteY9-548" fmla="*/ 1179342 h 1424419"/>
              <a:gd name="connsiteX10-549" fmla="*/ 792288 w 1313169"/>
              <a:gd name="connsiteY10-550" fmla="*/ 1385653 h 1424419"/>
              <a:gd name="connsiteX11-551" fmla="*/ 522686 w 1313169"/>
              <a:gd name="connsiteY11-552" fmla="*/ 1384922 h 1424419"/>
              <a:gd name="connsiteX12-553" fmla="*/ 80344 w 1313169"/>
              <a:gd name="connsiteY12-554" fmla="*/ 1139323 h 1424419"/>
              <a:gd name="connsiteX13-555" fmla="*/ 68397 w 1313169"/>
              <a:gd name="connsiteY13-556" fmla="*/ 1130059 h 1424419"/>
              <a:gd name="connsiteX14-557" fmla="*/ 667 w 1313169"/>
              <a:gd name="connsiteY14-558" fmla="*/ 999105 h 1424419"/>
              <a:gd name="connsiteX15-559" fmla="*/ 0 w 1313169"/>
              <a:gd name="connsiteY15-560" fmla="*/ 972364 h 1424419"/>
              <a:gd name="connsiteX16-561" fmla="*/ 2496 w 1313169"/>
              <a:gd name="connsiteY16-562" fmla="*/ 463106 h 1424419"/>
              <a:gd name="connsiteX17-563" fmla="*/ 2458 w 1313169"/>
              <a:gd name="connsiteY17-564" fmla="*/ 429563 h 1424419"/>
              <a:gd name="connsiteX18-565" fmla="*/ 75248 w 1313169"/>
              <a:gd name="connsiteY18-566" fmla="*/ 303202 h 1424419"/>
              <a:gd name="connsiteX19-567" fmla="*/ 106293 w 1313169"/>
              <a:gd name="connsiteY19-568" fmla="*/ 282597 h 1424419"/>
              <a:gd name="connsiteX20-569" fmla="*/ 541533 w 1313169"/>
              <a:gd name="connsiteY20-570" fmla="*/ 38110 h 1424419"/>
              <a:gd name="connsiteX21-571" fmla="*/ 653528 w 1313169"/>
              <a:gd name="connsiteY21-572" fmla="*/ 0 h 1424419"/>
              <a:gd name="connsiteX0-573" fmla="*/ 653528 w 1306267"/>
              <a:gd name="connsiteY0-574" fmla="*/ 0 h 1424419"/>
              <a:gd name="connsiteX1-575" fmla="*/ 757287 w 1306267"/>
              <a:gd name="connsiteY1-576" fmla="*/ 32444 h 1424419"/>
              <a:gd name="connsiteX2-577" fmla="*/ 1206876 w 1306267"/>
              <a:gd name="connsiteY2-578" fmla="*/ 284945 h 1424419"/>
              <a:gd name="connsiteX3-579" fmla="*/ 1237706 w 1306267"/>
              <a:gd name="connsiteY3-580" fmla="*/ 306775 h 1424419"/>
              <a:gd name="connsiteX4-581" fmla="*/ 1301712 w 1306267"/>
              <a:gd name="connsiteY4-582" fmla="*/ 442384 h 1424419"/>
              <a:gd name="connsiteX5-583" fmla="*/ 1303099 w 1306267"/>
              <a:gd name="connsiteY5-584" fmla="*/ 495558 h 1424419"/>
              <a:gd name="connsiteX6-585" fmla="*/ 1303099 w 1306267"/>
              <a:gd name="connsiteY6-586" fmla="*/ 952393 h 1424419"/>
              <a:gd name="connsiteX7-587" fmla="*/ 1305306 w 1306267"/>
              <a:gd name="connsiteY7-588" fmla="*/ 990115 h 1424419"/>
              <a:gd name="connsiteX8-589" fmla="*/ 1255800 w 1306267"/>
              <a:gd name="connsiteY8-590" fmla="*/ 1142552 h 1424419"/>
              <a:gd name="connsiteX9-591" fmla="*/ 1172881 w 1306267"/>
              <a:gd name="connsiteY9-592" fmla="*/ 1179342 h 1424419"/>
              <a:gd name="connsiteX10-593" fmla="*/ 792288 w 1306267"/>
              <a:gd name="connsiteY10-594" fmla="*/ 1385653 h 1424419"/>
              <a:gd name="connsiteX11-595" fmla="*/ 522686 w 1306267"/>
              <a:gd name="connsiteY11-596" fmla="*/ 1384922 h 1424419"/>
              <a:gd name="connsiteX12-597" fmla="*/ 80344 w 1306267"/>
              <a:gd name="connsiteY12-598" fmla="*/ 1139323 h 1424419"/>
              <a:gd name="connsiteX13-599" fmla="*/ 68397 w 1306267"/>
              <a:gd name="connsiteY13-600" fmla="*/ 1130059 h 1424419"/>
              <a:gd name="connsiteX14-601" fmla="*/ 667 w 1306267"/>
              <a:gd name="connsiteY14-602" fmla="*/ 999105 h 1424419"/>
              <a:gd name="connsiteX15-603" fmla="*/ 0 w 1306267"/>
              <a:gd name="connsiteY15-604" fmla="*/ 972364 h 1424419"/>
              <a:gd name="connsiteX16-605" fmla="*/ 2496 w 1306267"/>
              <a:gd name="connsiteY16-606" fmla="*/ 463106 h 1424419"/>
              <a:gd name="connsiteX17-607" fmla="*/ 2458 w 1306267"/>
              <a:gd name="connsiteY17-608" fmla="*/ 429563 h 1424419"/>
              <a:gd name="connsiteX18-609" fmla="*/ 75248 w 1306267"/>
              <a:gd name="connsiteY18-610" fmla="*/ 303202 h 1424419"/>
              <a:gd name="connsiteX19-611" fmla="*/ 106293 w 1306267"/>
              <a:gd name="connsiteY19-612" fmla="*/ 282597 h 1424419"/>
              <a:gd name="connsiteX20-613" fmla="*/ 541533 w 1306267"/>
              <a:gd name="connsiteY20-614" fmla="*/ 38110 h 1424419"/>
              <a:gd name="connsiteX21-615" fmla="*/ 653528 w 1306267"/>
              <a:gd name="connsiteY21-616" fmla="*/ 0 h 1424419"/>
              <a:gd name="connsiteX0-617" fmla="*/ 653528 w 1306267"/>
              <a:gd name="connsiteY0-618" fmla="*/ 0 h 1424419"/>
              <a:gd name="connsiteX1-619" fmla="*/ 757287 w 1306267"/>
              <a:gd name="connsiteY1-620" fmla="*/ 32444 h 1424419"/>
              <a:gd name="connsiteX2-621" fmla="*/ 1206876 w 1306267"/>
              <a:gd name="connsiteY2-622" fmla="*/ 284945 h 1424419"/>
              <a:gd name="connsiteX3-623" fmla="*/ 1237706 w 1306267"/>
              <a:gd name="connsiteY3-624" fmla="*/ 306775 h 1424419"/>
              <a:gd name="connsiteX4-625" fmla="*/ 1301712 w 1306267"/>
              <a:gd name="connsiteY4-626" fmla="*/ 442384 h 1424419"/>
              <a:gd name="connsiteX5-627" fmla="*/ 1303099 w 1306267"/>
              <a:gd name="connsiteY5-628" fmla="*/ 495558 h 1424419"/>
              <a:gd name="connsiteX6-629" fmla="*/ 1303099 w 1306267"/>
              <a:gd name="connsiteY6-630" fmla="*/ 952393 h 1424419"/>
              <a:gd name="connsiteX7-631" fmla="*/ 1305306 w 1306267"/>
              <a:gd name="connsiteY7-632" fmla="*/ 990115 h 1424419"/>
              <a:gd name="connsiteX8-633" fmla="*/ 1255800 w 1306267"/>
              <a:gd name="connsiteY8-634" fmla="*/ 1142552 h 1424419"/>
              <a:gd name="connsiteX9-635" fmla="*/ 1172881 w 1306267"/>
              <a:gd name="connsiteY9-636" fmla="*/ 1179342 h 1424419"/>
              <a:gd name="connsiteX10-637" fmla="*/ 792288 w 1306267"/>
              <a:gd name="connsiteY10-638" fmla="*/ 1385653 h 1424419"/>
              <a:gd name="connsiteX11-639" fmla="*/ 522686 w 1306267"/>
              <a:gd name="connsiteY11-640" fmla="*/ 1384922 h 1424419"/>
              <a:gd name="connsiteX12-641" fmla="*/ 80344 w 1306267"/>
              <a:gd name="connsiteY12-642" fmla="*/ 1139323 h 1424419"/>
              <a:gd name="connsiteX13-643" fmla="*/ 61328 w 1306267"/>
              <a:gd name="connsiteY13-644" fmla="*/ 1127231 h 1424419"/>
              <a:gd name="connsiteX14-645" fmla="*/ 667 w 1306267"/>
              <a:gd name="connsiteY14-646" fmla="*/ 999105 h 1424419"/>
              <a:gd name="connsiteX15-647" fmla="*/ 0 w 1306267"/>
              <a:gd name="connsiteY15-648" fmla="*/ 972364 h 1424419"/>
              <a:gd name="connsiteX16-649" fmla="*/ 2496 w 1306267"/>
              <a:gd name="connsiteY16-650" fmla="*/ 463106 h 1424419"/>
              <a:gd name="connsiteX17-651" fmla="*/ 2458 w 1306267"/>
              <a:gd name="connsiteY17-652" fmla="*/ 429563 h 1424419"/>
              <a:gd name="connsiteX18-653" fmla="*/ 75248 w 1306267"/>
              <a:gd name="connsiteY18-654" fmla="*/ 303202 h 1424419"/>
              <a:gd name="connsiteX19-655" fmla="*/ 106293 w 1306267"/>
              <a:gd name="connsiteY19-656" fmla="*/ 282597 h 1424419"/>
              <a:gd name="connsiteX20-657" fmla="*/ 541533 w 1306267"/>
              <a:gd name="connsiteY20-658" fmla="*/ 38110 h 1424419"/>
              <a:gd name="connsiteX21-659" fmla="*/ 653528 w 1306267"/>
              <a:gd name="connsiteY21-660" fmla="*/ 0 h 1424419"/>
              <a:gd name="connsiteX0-661" fmla="*/ 653528 w 1306267"/>
              <a:gd name="connsiteY0-662" fmla="*/ 0 h 1424419"/>
              <a:gd name="connsiteX1-663" fmla="*/ 757287 w 1306267"/>
              <a:gd name="connsiteY1-664" fmla="*/ 32444 h 1424419"/>
              <a:gd name="connsiteX2-665" fmla="*/ 1206876 w 1306267"/>
              <a:gd name="connsiteY2-666" fmla="*/ 284945 h 1424419"/>
              <a:gd name="connsiteX3-667" fmla="*/ 1237706 w 1306267"/>
              <a:gd name="connsiteY3-668" fmla="*/ 306775 h 1424419"/>
              <a:gd name="connsiteX4-669" fmla="*/ 1301712 w 1306267"/>
              <a:gd name="connsiteY4-670" fmla="*/ 442384 h 1424419"/>
              <a:gd name="connsiteX5-671" fmla="*/ 1303099 w 1306267"/>
              <a:gd name="connsiteY5-672" fmla="*/ 495558 h 1424419"/>
              <a:gd name="connsiteX6-673" fmla="*/ 1303099 w 1306267"/>
              <a:gd name="connsiteY6-674" fmla="*/ 952393 h 1424419"/>
              <a:gd name="connsiteX7-675" fmla="*/ 1305306 w 1306267"/>
              <a:gd name="connsiteY7-676" fmla="*/ 990115 h 1424419"/>
              <a:gd name="connsiteX8-677" fmla="*/ 1255800 w 1306267"/>
              <a:gd name="connsiteY8-678" fmla="*/ 1142552 h 1424419"/>
              <a:gd name="connsiteX9-679" fmla="*/ 1172881 w 1306267"/>
              <a:gd name="connsiteY9-680" fmla="*/ 1179342 h 1424419"/>
              <a:gd name="connsiteX10-681" fmla="*/ 792288 w 1306267"/>
              <a:gd name="connsiteY10-682" fmla="*/ 1385653 h 1424419"/>
              <a:gd name="connsiteX11-683" fmla="*/ 522686 w 1306267"/>
              <a:gd name="connsiteY11-684" fmla="*/ 1384922 h 1424419"/>
              <a:gd name="connsiteX12-685" fmla="*/ 80344 w 1306267"/>
              <a:gd name="connsiteY12-686" fmla="*/ 1139323 h 1424419"/>
              <a:gd name="connsiteX13-687" fmla="*/ 61328 w 1306267"/>
              <a:gd name="connsiteY13-688" fmla="*/ 1127231 h 1424419"/>
              <a:gd name="connsiteX14-689" fmla="*/ 667 w 1306267"/>
              <a:gd name="connsiteY14-690" fmla="*/ 999105 h 1424419"/>
              <a:gd name="connsiteX15-691" fmla="*/ 0 w 1306267"/>
              <a:gd name="connsiteY15-692" fmla="*/ 972364 h 1424419"/>
              <a:gd name="connsiteX16-693" fmla="*/ 2496 w 1306267"/>
              <a:gd name="connsiteY16-694" fmla="*/ 463106 h 1424419"/>
              <a:gd name="connsiteX17-695" fmla="*/ 2458 w 1306267"/>
              <a:gd name="connsiteY17-696" fmla="*/ 429563 h 1424419"/>
              <a:gd name="connsiteX18-697" fmla="*/ 75248 w 1306267"/>
              <a:gd name="connsiteY18-698" fmla="*/ 303202 h 1424419"/>
              <a:gd name="connsiteX19-699" fmla="*/ 106293 w 1306267"/>
              <a:gd name="connsiteY19-700" fmla="*/ 282597 h 1424419"/>
              <a:gd name="connsiteX20-701" fmla="*/ 541533 w 1306267"/>
              <a:gd name="connsiteY20-702" fmla="*/ 38110 h 1424419"/>
              <a:gd name="connsiteX21-703" fmla="*/ 653528 w 1306267"/>
              <a:gd name="connsiteY21-704" fmla="*/ 0 h 1424419"/>
              <a:gd name="connsiteX0-705" fmla="*/ 653528 w 1306267"/>
              <a:gd name="connsiteY0-706" fmla="*/ 0 h 1424419"/>
              <a:gd name="connsiteX1-707" fmla="*/ 757287 w 1306267"/>
              <a:gd name="connsiteY1-708" fmla="*/ 32444 h 1424419"/>
              <a:gd name="connsiteX2-709" fmla="*/ 1206876 w 1306267"/>
              <a:gd name="connsiteY2-710" fmla="*/ 284945 h 1424419"/>
              <a:gd name="connsiteX3-711" fmla="*/ 1237706 w 1306267"/>
              <a:gd name="connsiteY3-712" fmla="*/ 306775 h 1424419"/>
              <a:gd name="connsiteX4-713" fmla="*/ 1301712 w 1306267"/>
              <a:gd name="connsiteY4-714" fmla="*/ 442384 h 1424419"/>
              <a:gd name="connsiteX5-715" fmla="*/ 1303099 w 1306267"/>
              <a:gd name="connsiteY5-716" fmla="*/ 495558 h 1424419"/>
              <a:gd name="connsiteX6-717" fmla="*/ 1303099 w 1306267"/>
              <a:gd name="connsiteY6-718" fmla="*/ 952393 h 1424419"/>
              <a:gd name="connsiteX7-719" fmla="*/ 1305306 w 1306267"/>
              <a:gd name="connsiteY7-720" fmla="*/ 990115 h 1424419"/>
              <a:gd name="connsiteX8-721" fmla="*/ 1255800 w 1306267"/>
              <a:gd name="connsiteY8-722" fmla="*/ 1142552 h 1424419"/>
              <a:gd name="connsiteX9-723" fmla="*/ 1172881 w 1306267"/>
              <a:gd name="connsiteY9-724" fmla="*/ 1179342 h 1424419"/>
              <a:gd name="connsiteX10-725" fmla="*/ 792288 w 1306267"/>
              <a:gd name="connsiteY10-726" fmla="*/ 1385653 h 1424419"/>
              <a:gd name="connsiteX11-727" fmla="*/ 522686 w 1306267"/>
              <a:gd name="connsiteY11-728" fmla="*/ 1384922 h 1424419"/>
              <a:gd name="connsiteX12-729" fmla="*/ 90241 w 1306267"/>
              <a:gd name="connsiteY12-730" fmla="*/ 1150634 h 1424419"/>
              <a:gd name="connsiteX13-731" fmla="*/ 61328 w 1306267"/>
              <a:gd name="connsiteY13-732" fmla="*/ 1127231 h 1424419"/>
              <a:gd name="connsiteX14-733" fmla="*/ 667 w 1306267"/>
              <a:gd name="connsiteY14-734" fmla="*/ 999105 h 1424419"/>
              <a:gd name="connsiteX15-735" fmla="*/ 0 w 1306267"/>
              <a:gd name="connsiteY15-736" fmla="*/ 972364 h 1424419"/>
              <a:gd name="connsiteX16-737" fmla="*/ 2496 w 1306267"/>
              <a:gd name="connsiteY16-738" fmla="*/ 463106 h 1424419"/>
              <a:gd name="connsiteX17-739" fmla="*/ 2458 w 1306267"/>
              <a:gd name="connsiteY17-740" fmla="*/ 429563 h 1424419"/>
              <a:gd name="connsiteX18-741" fmla="*/ 75248 w 1306267"/>
              <a:gd name="connsiteY18-742" fmla="*/ 303202 h 1424419"/>
              <a:gd name="connsiteX19-743" fmla="*/ 106293 w 1306267"/>
              <a:gd name="connsiteY19-744" fmla="*/ 282597 h 1424419"/>
              <a:gd name="connsiteX20-745" fmla="*/ 541533 w 1306267"/>
              <a:gd name="connsiteY20-746" fmla="*/ 38110 h 1424419"/>
              <a:gd name="connsiteX21-747" fmla="*/ 653528 w 1306267"/>
              <a:gd name="connsiteY21-748" fmla="*/ 0 h 1424419"/>
              <a:gd name="connsiteX0-749" fmla="*/ 653528 w 1306267"/>
              <a:gd name="connsiteY0-750" fmla="*/ 0 h 1424419"/>
              <a:gd name="connsiteX1-751" fmla="*/ 757287 w 1306267"/>
              <a:gd name="connsiteY1-752" fmla="*/ 32444 h 1424419"/>
              <a:gd name="connsiteX2-753" fmla="*/ 1206876 w 1306267"/>
              <a:gd name="connsiteY2-754" fmla="*/ 284945 h 1424419"/>
              <a:gd name="connsiteX3-755" fmla="*/ 1237706 w 1306267"/>
              <a:gd name="connsiteY3-756" fmla="*/ 306775 h 1424419"/>
              <a:gd name="connsiteX4-757" fmla="*/ 1301712 w 1306267"/>
              <a:gd name="connsiteY4-758" fmla="*/ 442384 h 1424419"/>
              <a:gd name="connsiteX5-759" fmla="*/ 1303099 w 1306267"/>
              <a:gd name="connsiteY5-760" fmla="*/ 495558 h 1424419"/>
              <a:gd name="connsiteX6-761" fmla="*/ 1303099 w 1306267"/>
              <a:gd name="connsiteY6-762" fmla="*/ 952393 h 1424419"/>
              <a:gd name="connsiteX7-763" fmla="*/ 1305306 w 1306267"/>
              <a:gd name="connsiteY7-764" fmla="*/ 990115 h 1424419"/>
              <a:gd name="connsiteX8-765" fmla="*/ 1255800 w 1306267"/>
              <a:gd name="connsiteY8-766" fmla="*/ 1142552 h 1424419"/>
              <a:gd name="connsiteX9-767" fmla="*/ 1172881 w 1306267"/>
              <a:gd name="connsiteY9-768" fmla="*/ 1179342 h 1424419"/>
              <a:gd name="connsiteX10-769" fmla="*/ 792288 w 1306267"/>
              <a:gd name="connsiteY10-770" fmla="*/ 1385653 h 1424419"/>
              <a:gd name="connsiteX11-771" fmla="*/ 522686 w 1306267"/>
              <a:gd name="connsiteY11-772" fmla="*/ 1384922 h 1424419"/>
              <a:gd name="connsiteX12-773" fmla="*/ 90241 w 1306267"/>
              <a:gd name="connsiteY12-774" fmla="*/ 1150634 h 1424419"/>
              <a:gd name="connsiteX13-775" fmla="*/ 61328 w 1306267"/>
              <a:gd name="connsiteY13-776" fmla="*/ 1127231 h 1424419"/>
              <a:gd name="connsiteX14-777" fmla="*/ 667 w 1306267"/>
              <a:gd name="connsiteY14-778" fmla="*/ 999105 h 1424419"/>
              <a:gd name="connsiteX15-779" fmla="*/ 0 w 1306267"/>
              <a:gd name="connsiteY15-780" fmla="*/ 972364 h 1424419"/>
              <a:gd name="connsiteX16-781" fmla="*/ 2496 w 1306267"/>
              <a:gd name="connsiteY16-782" fmla="*/ 463106 h 1424419"/>
              <a:gd name="connsiteX17-783" fmla="*/ 2458 w 1306267"/>
              <a:gd name="connsiteY17-784" fmla="*/ 429563 h 1424419"/>
              <a:gd name="connsiteX18-785" fmla="*/ 75248 w 1306267"/>
              <a:gd name="connsiteY18-786" fmla="*/ 303202 h 1424419"/>
              <a:gd name="connsiteX19-787" fmla="*/ 106293 w 1306267"/>
              <a:gd name="connsiteY19-788" fmla="*/ 282597 h 1424419"/>
              <a:gd name="connsiteX20-789" fmla="*/ 541533 w 1306267"/>
              <a:gd name="connsiteY20-790" fmla="*/ 38110 h 1424419"/>
              <a:gd name="connsiteX21-791" fmla="*/ 653528 w 1306267"/>
              <a:gd name="connsiteY21-792" fmla="*/ 0 h 1424419"/>
              <a:gd name="connsiteX0-793" fmla="*/ 653528 w 1306267"/>
              <a:gd name="connsiteY0-794" fmla="*/ 0 h 1424419"/>
              <a:gd name="connsiteX1-795" fmla="*/ 757287 w 1306267"/>
              <a:gd name="connsiteY1-796" fmla="*/ 32444 h 1424419"/>
              <a:gd name="connsiteX2-797" fmla="*/ 1206876 w 1306267"/>
              <a:gd name="connsiteY2-798" fmla="*/ 284945 h 1424419"/>
              <a:gd name="connsiteX3-799" fmla="*/ 1237706 w 1306267"/>
              <a:gd name="connsiteY3-800" fmla="*/ 306775 h 1424419"/>
              <a:gd name="connsiteX4-801" fmla="*/ 1301712 w 1306267"/>
              <a:gd name="connsiteY4-802" fmla="*/ 442384 h 1424419"/>
              <a:gd name="connsiteX5-803" fmla="*/ 1303099 w 1306267"/>
              <a:gd name="connsiteY5-804" fmla="*/ 495558 h 1424419"/>
              <a:gd name="connsiteX6-805" fmla="*/ 1303099 w 1306267"/>
              <a:gd name="connsiteY6-806" fmla="*/ 952393 h 1424419"/>
              <a:gd name="connsiteX7-807" fmla="*/ 1305306 w 1306267"/>
              <a:gd name="connsiteY7-808" fmla="*/ 990115 h 1424419"/>
              <a:gd name="connsiteX8-809" fmla="*/ 1255800 w 1306267"/>
              <a:gd name="connsiteY8-810" fmla="*/ 1142552 h 1424419"/>
              <a:gd name="connsiteX9-811" fmla="*/ 1172881 w 1306267"/>
              <a:gd name="connsiteY9-812" fmla="*/ 1179342 h 1424419"/>
              <a:gd name="connsiteX10-813" fmla="*/ 792288 w 1306267"/>
              <a:gd name="connsiteY10-814" fmla="*/ 1385653 h 1424419"/>
              <a:gd name="connsiteX11-815" fmla="*/ 522686 w 1306267"/>
              <a:gd name="connsiteY11-816" fmla="*/ 1384922 h 1424419"/>
              <a:gd name="connsiteX12-817" fmla="*/ 90241 w 1306267"/>
              <a:gd name="connsiteY12-818" fmla="*/ 1150634 h 1424419"/>
              <a:gd name="connsiteX13-819" fmla="*/ 61328 w 1306267"/>
              <a:gd name="connsiteY13-820" fmla="*/ 1127231 h 1424419"/>
              <a:gd name="connsiteX14-821" fmla="*/ 667 w 1306267"/>
              <a:gd name="connsiteY14-822" fmla="*/ 999105 h 1424419"/>
              <a:gd name="connsiteX15-823" fmla="*/ 0 w 1306267"/>
              <a:gd name="connsiteY15-824" fmla="*/ 972364 h 1424419"/>
              <a:gd name="connsiteX16-825" fmla="*/ 2496 w 1306267"/>
              <a:gd name="connsiteY16-826" fmla="*/ 463106 h 1424419"/>
              <a:gd name="connsiteX17-827" fmla="*/ 2458 w 1306267"/>
              <a:gd name="connsiteY17-828" fmla="*/ 429563 h 1424419"/>
              <a:gd name="connsiteX18-829" fmla="*/ 75248 w 1306267"/>
              <a:gd name="connsiteY18-830" fmla="*/ 303202 h 1424419"/>
              <a:gd name="connsiteX19-831" fmla="*/ 106293 w 1306267"/>
              <a:gd name="connsiteY19-832" fmla="*/ 282597 h 1424419"/>
              <a:gd name="connsiteX20-833" fmla="*/ 541533 w 1306267"/>
              <a:gd name="connsiteY20-834" fmla="*/ 38110 h 1424419"/>
              <a:gd name="connsiteX21-835" fmla="*/ 653528 w 1306267"/>
              <a:gd name="connsiteY21-836" fmla="*/ 0 h 1424419"/>
              <a:gd name="connsiteX0-837" fmla="*/ 653528 w 1306267"/>
              <a:gd name="connsiteY0-838" fmla="*/ 0 h 1424419"/>
              <a:gd name="connsiteX1-839" fmla="*/ 757287 w 1306267"/>
              <a:gd name="connsiteY1-840" fmla="*/ 32444 h 1424419"/>
              <a:gd name="connsiteX2-841" fmla="*/ 1206876 w 1306267"/>
              <a:gd name="connsiteY2-842" fmla="*/ 284945 h 1424419"/>
              <a:gd name="connsiteX3-843" fmla="*/ 1237706 w 1306267"/>
              <a:gd name="connsiteY3-844" fmla="*/ 306775 h 1424419"/>
              <a:gd name="connsiteX4-845" fmla="*/ 1301712 w 1306267"/>
              <a:gd name="connsiteY4-846" fmla="*/ 442384 h 1424419"/>
              <a:gd name="connsiteX5-847" fmla="*/ 1303099 w 1306267"/>
              <a:gd name="connsiteY5-848" fmla="*/ 495558 h 1424419"/>
              <a:gd name="connsiteX6-849" fmla="*/ 1303099 w 1306267"/>
              <a:gd name="connsiteY6-850" fmla="*/ 952393 h 1424419"/>
              <a:gd name="connsiteX7-851" fmla="*/ 1305306 w 1306267"/>
              <a:gd name="connsiteY7-852" fmla="*/ 990115 h 1424419"/>
              <a:gd name="connsiteX8-853" fmla="*/ 1255800 w 1306267"/>
              <a:gd name="connsiteY8-854" fmla="*/ 1142552 h 1424419"/>
              <a:gd name="connsiteX9-855" fmla="*/ 1172881 w 1306267"/>
              <a:gd name="connsiteY9-856" fmla="*/ 1179342 h 1424419"/>
              <a:gd name="connsiteX10-857" fmla="*/ 792288 w 1306267"/>
              <a:gd name="connsiteY10-858" fmla="*/ 1385653 h 1424419"/>
              <a:gd name="connsiteX11-859" fmla="*/ 522686 w 1306267"/>
              <a:gd name="connsiteY11-860" fmla="*/ 1384922 h 1424419"/>
              <a:gd name="connsiteX12-861" fmla="*/ 90241 w 1306267"/>
              <a:gd name="connsiteY12-862" fmla="*/ 1150634 h 1424419"/>
              <a:gd name="connsiteX13-863" fmla="*/ 61328 w 1306267"/>
              <a:gd name="connsiteY13-864" fmla="*/ 1127231 h 1424419"/>
              <a:gd name="connsiteX14-865" fmla="*/ 667 w 1306267"/>
              <a:gd name="connsiteY14-866" fmla="*/ 999105 h 1424419"/>
              <a:gd name="connsiteX15-867" fmla="*/ 0 w 1306267"/>
              <a:gd name="connsiteY15-868" fmla="*/ 972364 h 1424419"/>
              <a:gd name="connsiteX16-869" fmla="*/ 2496 w 1306267"/>
              <a:gd name="connsiteY16-870" fmla="*/ 463106 h 1424419"/>
              <a:gd name="connsiteX17-871" fmla="*/ 2458 w 1306267"/>
              <a:gd name="connsiteY17-872" fmla="*/ 429563 h 1424419"/>
              <a:gd name="connsiteX18-873" fmla="*/ 75248 w 1306267"/>
              <a:gd name="connsiteY18-874" fmla="*/ 303202 h 1424419"/>
              <a:gd name="connsiteX19-875" fmla="*/ 106293 w 1306267"/>
              <a:gd name="connsiteY19-876" fmla="*/ 282597 h 1424419"/>
              <a:gd name="connsiteX20-877" fmla="*/ 541533 w 1306267"/>
              <a:gd name="connsiteY20-878" fmla="*/ 38110 h 1424419"/>
              <a:gd name="connsiteX21-879" fmla="*/ 653528 w 1306267"/>
              <a:gd name="connsiteY21-880" fmla="*/ 0 h 1424419"/>
              <a:gd name="connsiteX0-881" fmla="*/ 653528 w 1306267"/>
              <a:gd name="connsiteY0-882" fmla="*/ 0 h 1424419"/>
              <a:gd name="connsiteX1-883" fmla="*/ 757287 w 1306267"/>
              <a:gd name="connsiteY1-884" fmla="*/ 32444 h 1424419"/>
              <a:gd name="connsiteX2-885" fmla="*/ 1206876 w 1306267"/>
              <a:gd name="connsiteY2-886" fmla="*/ 284945 h 1424419"/>
              <a:gd name="connsiteX3-887" fmla="*/ 1237706 w 1306267"/>
              <a:gd name="connsiteY3-888" fmla="*/ 306775 h 1424419"/>
              <a:gd name="connsiteX4-889" fmla="*/ 1301712 w 1306267"/>
              <a:gd name="connsiteY4-890" fmla="*/ 442384 h 1424419"/>
              <a:gd name="connsiteX5-891" fmla="*/ 1303099 w 1306267"/>
              <a:gd name="connsiteY5-892" fmla="*/ 495558 h 1424419"/>
              <a:gd name="connsiteX6-893" fmla="*/ 1303099 w 1306267"/>
              <a:gd name="connsiteY6-894" fmla="*/ 952393 h 1424419"/>
              <a:gd name="connsiteX7-895" fmla="*/ 1305306 w 1306267"/>
              <a:gd name="connsiteY7-896" fmla="*/ 990115 h 1424419"/>
              <a:gd name="connsiteX8-897" fmla="*/ 1255800 w 1306267"/>
              <a:gd name="connsiteY8-898" fmla="*/ 1142552 h 1424419"/>
              <a:gd name="connsiteX9-899" fmla="*/ 1172881 w 1306267"/>
              <a:gd name="connsiteY9-900" fmla="*/ 1179342 h 1424419"/>
              <a:gd name="connsiteX10-901" fmla="*/ 792288 w 1306267"/>
              <a:gd name="connsiteY10-902" fmla="*/ 1385653 h 1424419"/>
              <a:gd name="connsiteX11-903" fmla="*/ 522686 w 1306267"/>
              <a:gd name="connsiteY11-904" fmla="*/ 1384922 h 1424419"/>
              <a:gd name="connsiteX12-905" fmla="*/ 90241 w 1306267"/>
              <a:gd name="connsiteY12-906" fmla="*/ 1150634 h 1424419"/>
              <a:gd name="connsiteX13-907" fmla="*/ 55672 w 1306267"/>
              <a:gd name="connsiteY13-908" fmla="*/ 1124403 h 1424419"/>
              <a:gd name="connsiteX14-909" fmla="*/ 667 w 1306267"/>
              <a:gd name="connsiteY14-910" fmla="*/ 999105 h 1424419"/>
              <a:gd name="connsiteX15-911" fmla="*/ 0 w 1306267"/>
              <a:gd name="connsiteY15-912" fmla="*/ 972364 h 1424419"/>
              <a:gd name="connsiteX16-913" fmla="*/ 2496 w 1306267"/>
              <a:gd name="connsiteY16-914" fmla="*/ 463106 h 1424419"/>
              <a:gd name="connsiteX17-915" fmla="*/ 2458 w 1306267"/>
              <a:gd name="connsiteY17-916" fmla="*/ 429563 h 1424419"/>
              <a:gd name="connsiteX18-917" fmla="*/ 75248 w 1306267"/>
              <a:gd name="connsiteY18-918" fmla="*/ 303202 h 1424419"/>
              <a:gd name="connsiteX19-919" fmla="*/ 106293 w 1306267"/>
              <a:gd name="connsiteY19-920" fmla="*/ 282597 h 1424419"/>
              <a:gd name="connsiteX20-921" fmla="*/ 541533 w 1306267"/>
              <a:gd name="connsiteY20-922" fmla="*/ 38110 h 1424419"/>
              <a:gd name="connsiteX21-923" fmla="*/ 653528 w 1306267"/>
              <a:gd name="connsiteY21-924" fmla="*/ 0 h 1424419"/>
              <a:gd name="connsiteX0-925" fmla="*/ 653528 w 1306267"/>
              <a:gd name="connsiteY0-926" fmla="*/ 0 h 1424419"/>
              <a:gd name="connsiteX1-927" fmla="*/ 757287 w 1306267"/>
              <a:gd name="connsiteY1-928" fmla="*/ 32444 h 1424419"/>
              <a:gd name="connsiteX2-929" fmla="*/ 1206876 w 1306267"/>
              <a:gd name="connsiteY2-930" fmla="*/ 284945 h 1424419"/>
              <a:gd name="connsiteX3-931" fmla="*/ 1237706 w 1306267"/>
              <a:gd name="connsiteY3-932" fmla="*/ 306775 h 1424419"/>
              <a:gd name="connsiteX4-933" fmla="*/ 1301712 w 1306267"/>
              <a:gd name="connsiteY4-934" fmla="*/ 442384 h 1424419"/>
              <a:gd name="connsiteX5-935" fmla="*/ 1303099 w 1306267"/>
              <a:gd name="connsiteY5-936" fmla="*/ 495558 h 1424419"/>
              <a:gd name="connsiteX6-937" fmla="*/ 1303099 w 1306267"/>
              <a:gd name="connsiteY6-938" fmla="*/ 952393 h 1424419"/>
              <a:gd name="connsiteX7-939" fmla="*/ 1305306 w 1306267"/>
              <a:gd name="connsiteY7-940" fmla="*/ 990115 h 1424419"/>
              <a:gd name="connsiteX8-941" fmla="*/ 1255800 w 1306267"/>
              <a:gd name="connsiteY8-942" fmla="*/ 1142552 h 1424419"/>
              <a:gd name="connsiteX9-943" fmla="*/ 1172881 w 1306267"/>
              <a:gd name="connsiteY9-944" fmla="*/ 1179342 h 1424419"/>
              <a:gd name="connsiteX10-945" fmla="*/ 792288 w 1306267"/>
              <a:gd name="connsiteY10-946" fmla="*/ 1385653 h 1424419"/>
              <a:gd name="connsiteX11-947" fmla="*/ 522686 w 1306267"/>
              <a:gd name="connsiteY11-948" fmla="*/ 1384922 h 1424419"/>
              <a:gd name="connsiteX12-949" fmla="*/ 90241 w 1306267"/>
              <a:gd name="connsiteY12-950" fmla="*/ 1150634 h 1424419"/>
              <a:gd name="connsiteX13-951" fmla="*/ 55672 w 1306267"/>
              <a:gd name="connsiteY13-952" fmla="*/ 1124403 h 1424419"/>
              <a:gd name="connsiteX14-953" fmla="*/ 667 w 1306267"/>
              <a:gd name="connsiteY14-954" fmla="*/ 999105 h 1424419"/>
              <a:gd name="connsiteX15-955" fmla="*/ 0 w 1306267"/>
              <a:gd name="connsiteY15-956" fmla="*/ 972364 h 1424419"/>
              <a:gd name="connsiteX16-957" fmla="*/ 2496 w 1306267"/>
              <a:gd name="connsiteY16-958" fmla="*/ 463106 h 1424419"/>
              <a:gd name="connsiteX17-959" fmla="*/ 2458 w 1306267"/>
              <a:gd name="connsiteY17-960" fmla="*/ 429563 h 1424419"/>
              <a:gd name="connsiteX18-961" fmla="*/ 75248 w 1306267"/>
              <a:gd name="connsiteY18-962" fmla="*/ 303202 h 1424419"/>
              <a:gd name="connsiteX19-963" fmla="*/ 106293 w 1306267"/>
              <a:gd name="connsiteY19-964" fmla="*/ 282597 h 1424419"/>
              <a:gd name="connsiteX20-965" fmla="*/ 541533 w 1306267"/>
              <a:gd name="connsiteY20-966" fmla="*/ 38110 h 1424419"/>
              <a:gd name="connsiteX21-967" fmla="*/ 653528 w 1306267"/>
              <a:gd name="connsiteY21-968" fmla="*/ 0 h 1424419"/>
              <a:gd name="connsiteX0-969" fmla="*/ 653528 w 1306267"/>
              <a:gd name="connsiteY0-970" fmla="*/ 0 h 1424419"/>
              <a:gd name="connsiteX1-971" fmla="*/ 757287 w 1306267"/>
              <a:gd name="connsiteY1-972" fmla="*/ 32444 h 1424419"/>
              <a:gd name="connsiteX2-973" fmla="*/ 1206876 w 1306267"/>
              <a:gd name="connsiteY2-974" fmla="*/ 284945 h 1424419"/>
              <a:gd name="connsiteX3-975" fmla="*/ 1237706 w 1306267"/>
              <a:gd name="connsiteY3-976" fmla="*/ 306775 h 1424419"/>
              <a:gd name="connsiteX4-977" fmla="*/ 1301712 w 1306267"/>
              <a:gd name="connsiteY4-978" fmla="*/ 442384 h 1424419"/>
              <a:gd name="connsiteX5-979" fmla="*/ 1303099 w 1306267"/>
              <a:gd name="connsiteY5-980" fmla="*/ 495558 h 1424419"/>
              <a:gd name="connsiteX6-981" fmla="*/ 1303099 w 1306267"/>
              <a:gd name="connsiteY6-982" fmla="*/ 952393 h 1424419"/>
              <a:gd name="connsiteX7-983" fmla="*/ 1305306 w 1306267"/>
              <a:gd name="connsiteY7-984" fmla="*/ 990115 h 1424419"/>
              <a:gd name="connsiteX8-985" fmla="*/ 1255800 w 1306267"/>
              <a:gd name="connsiteY8-986" fmla="*/ 1142552 h 1424419"/>
              <a:gd name="connsiteX9-987" fmla="*/ 1172881 w 1306267"/>
              <a:gd name="connsiteY9-988" fmla="*/ 1179342 h 1424419"/>
              <a:gd name="connsiteX10-989" fmla="*/ 792288 w 1306267"/>
              <a:gd name="connsiteY10-990" fmla="*/ 1385653 h 1424419"/>
              <a:gd name="connsiteX11-991" fmla="*/ 522686 w 1306267"/>
              <a:gd name="connsiteY11-992" fmla="*/ 1384922 h 1424419"/>
              <a:gd name="connsiteX12-993" fmla="*/ 90241 w 1306267"/>
              <a:gd name="connsiteY12-994" fmla="*/ 1150634 h 1424419"/>
              <a:gd name="connsiteX13-995" fmla="*/ 55672 w 1306267"/>
              <a:gd name="connsiteY13-996" fmla="*/ 1124403 h 1424419"/>
              <a:gd name="connsiteX14-997" fmla="*/ 667 w 1306267"/>
              <a:gd name="connsiteY14-998" fmla="*/ 999105 h 1424419"/>
              <a:gd name="connsiteX15-999" fmla="*/ 0 w 1306267"/>
              <a:gd name="connsiteY15-1000" fmla="*/ 972364 h 1424419"/>
              <a:gd name="connsiteX16-1001" fmla="*/ 2496 w 1306267"/>
              <a:gd name="connsiteY16-1002" fmla="*/ 463106 h 1424419"/>
              <a:gd name="connsiteX17-1003" fmla="*/ 2458 w 1306267"/>
              <a:gd name="connsiteY17-1004" fmla="*/ 429563 h 1424419"/>
              <a:gd name="connsiteX18-1005" fmla="*/ 75248 w 1306267"/>
              <a:gd name="connsiteY18-1006" fmla="*/ 303202 h 1424419"/>
              <a:gd name="connsiteX19-1007" fmla="*/ 106293 w 1306267"/>
              <a:gd name="connsiteY19-1008" fmla="*/ 282597 h 1424419"/>
              <a:gd name="connsiteX20-1009" fmla="*/ 541533 w 1306267"/>
              <a:gd name="connsiteY20-1010" fmla="*/ 38110 h 1424419"/>
              <a:gd name="connsiteX21-1011" fmla="*/ 653528 w 1306267"/>
              <a:gd name="connsiteY21-1012" fmla="*/ 0 h 1424419"/>
              <a:gd name="connsiteX0-1013" fmla="*/ 653528 w 1306267"/>
              <a:gd name="connsiteY0-1014" fmla="*/ 0 h 1424419"/>
              <a:gd name="connsiteX1-1015" fmla="*/ 757287 w 1306267"/>
              <a:gd name="connsiteY1-1016" fmla="*/ 32444 h 1424419"/>
              <a:gd name="connsiteX2-1017" fmla="*/ 1206876 w 1306267"/>
              <a:gd name="connsiteY2-1018" fmla="*/ 284945 h 1424419"/>
              <a:gd name="connsiteX3-1019" fmla="*/ 1237706 w 1306267"/>
              <a:gd name="connsiteY3-1020" fmla="*/ 306775 h 1424419"/>
              <a:gd name="connsiteX4-1021" fmla="*/ 1301712 w 1306267"/>
              <a:gd name="connsiteY4-1022" fmla="*/ 442384 h 1424419"/>
              <a:gd name="connsiteX5-1023" fmla="*/ 1303099 w 1306267"/>
              <a:gd name="connsiteY5-1024" fmla="*/ 495558 h 1424419"/>
              <a:gd name="connsiteX6-1025" fmla="*/ 1303099 w 1306267"/>
              <a:gd name="connsiteY6-1026" fmla="*/ 952393 h 1424419"/>
              <a:gd name="connsiteX7-1027" fmla="*/ 1305306 w 1306267"/>
              <a:gd name="connsiteY7-1028" fmla="*/ 990115 h 1424419"/>
              <a:gd name="connsiteX8-1029" fmla="*/ 1255800 w 1306267"/>
              <a:gd name="connsiteY8-1030" fmla="*/ 1142552 h 1424419"/>
              <a:gd name="connsiteX9-1031" fmla="*/ 1172881 w 1306267"/>
              <a:gd name="connsiteY9-1032" fmla="*/ 1179342 h 1424419"/>
              <a:gd name="connsiteX10-1033" fmla="*/ 792288 w 1306267"/>
              <a:gd name="connsiteY10-1034" fmla="*/ 1385653 h 1424419"/>
              <a:gd name="connsiteX11-1035" fmla="*/ 522686 w 1306267"/>
              <a:gd name="connsiteY11-1036" fmla="*/ 1384922 h 1424419"/>
              <a:gd name="connsiteX12-1037" fmla="*/ 90241 w 1306267"/>
              <a:gd name="connsiteY12-1038" fmla="*/ 1150634 h 1424419"/>
              <a:gd name="connsiteX13-1039" fmla="*/ 55672 w 1306267"/>
              <a:gd name="connsiteY13-1040" fmla="*/ 1124403 h 1424419"/>
              <a:gd name="connsiteX14-1041" fmla="*/ 667 w 1306267"/>
              <a:gd name="connsiteY14-1042" fmla="*/ 999105 h 1424419"/>
              <a:gd name="connsiteX15-1043" fmla="*/ 0 w 1306267"/>
              <a:gd name="connsiteY15-1044" fmla="*/ 972364 h 1424419"/>
              <a:gd name="connsiteX16-1045" fmla="*/ 2496 w 1306267"/>
              <a:gd name="connsiteY16-1046" fmla="*/ 463106 h 1424419"/>
              <a:gd name="connsiteX17-1047" fmla="*/ 2458 w 1306267"/>
              <a:gd name="connsiteY17-1048" fmla="*/ 429563 h 1424419"/>
              <a:gd name="connsiteX18-1049" fmla="*/ 75248 w 1306267"/>
              <a:gd name="connsiteY18-1050" fmla="*/ 303202 h 1424419"/>
              <a:gd name="connsiteX19-1051" fmla="*/ 106293 w 1306267"/>
              <a:gd name="connsiteY19-1052" fmla="*/ 282597 h 1424419"/>
              <a:gd name="connsiteX20-1053" fmla="*/ 541533 w 1306267"/>
              <a:gd name="connsiteY20-1054" fmla="*/ 38110 h 1424419"/>
              <a:gd name="connsiteX21-1055" fmla="*/ 653528 w 1306267"/>
              <a:gd name="connsiteY21-1056" fmla="*/ 0 h 1424419"/>
              <a:gd name="connsiteX0-1057" fmla="*/ 653528 w 1306267"/>
              <a:gd name="connsiteY0-1058" fmla="*/ 0 h 1424419"/>
              <a:gd name="connsiteX1-1059" fmla="*/ 757287 w 1306267"/>
              <a:gd name="connsiteY1-1060" fmla="*/ 32444 h 1424419"/>
              <a:gd name="connsiteX2-1061" fmla="*/ 1206876 w 1306267"/>
              <a:gd name="connsiteY2-1062" fmla="*/ 284945 h 1424419"/>
              <a:gd name="connsiteX3-1063" fmla="*/ 1237706 w 1306267"/>
              <a:gd name="connsiteY3-1064" fmla="*/ 306775 h 1424419"/>
              <a:gd name="connsiteX4-1065" fmla="*/ 1301712 w 1306267"/>
              <a:gd name="connsiteY4-1066" fmla="*/ 442384 h 1424419"/>
              <a:gd name="connsiteX5-1067" fmla="*/ 1303099 w 1306267"/>
              <a:gd name="connsiteY5-1068" fmla="*/ 495558 h 1424419"/>
              <a:gd name="connsiteX6-1069" fmla="*/ 1303099 w 1306267"/>
              <a:gd name="connsiteY6-1070" fmla="*/ 952393 h 1424419"/>
              <a:gd name="connsiteX7-1071" fmla="*/ 1305306 w 1306267"/>
              <a:gd name="connsiteY7-1072" fmla="*/ 990115 h 1424419"/>
              <a:gd name="connsiteX8-1073" fmla="*/ 1255800 w 1306267"/>
              <a:gd name="connsiteY8-1074" fmla="*/ 1142552 h 1424419"/>
              <a:gd name="connsiteX9-1075" fmla="*/ 1172881 w 1306267"/>
              <a:gd name="connsiteY9-1076" fmla="*/ 1179342 h 1424419"/>
              <a:gd name="connsiteX10-1077" fmla="*/ 792288 w 1306267"/>
              <a:gd name="connsiteY10-1078" fmla="*/ 1385653 h 1424419"/>
              <a:gd name="connsiteX11-1079" fmla="*/ 522686 w 1306267"/>
              <a:gd name="connsiteY11-1080" fmla="*/ 1384922 h 1424419"/>
              <a:gd name="connsiteX12-1081" fmla="*/ 90241 w 1306267"/>
              <a:gd name="connsiteY12-1082" fmla="*/ 1150634 h 1424419"/>
              <a:gd name="connsiteX13-1083" fmla="*/ 55672 w 1306267"/>
              <a:gd name="connsiteY13-1084" fmla="*/ 1124403 h 1424419"/>
              <a:gd name="connsiteX14-1085" fmla="*/ 667 w 1306267"/>
              <a:gd name="connsiteY14-1086" fmla="*/ 999105 h 1424419"/>
              <a:gd name="connsiteX15-1087" fmla="*/ 0 w 1306267"/>
              <a:gd name="connsiteY15-1088" fmla="*/ 972364 h 1424419"/>
              <a:gd name="connsiteX16-1089" fmla="*/ 2496 w 1306267"/>
              <a:gd name="connsiteY16-1090" fmla="*/ 463106 h 1424419"/>
              <a:gd name="connsiteX17-1091" fmla="*/ 2458 w 1306267"/>
              <a:gd name="connsiteY17-1092" fmla="*/ 429563 h 1424419"/>
              <a:gd name="connsiteX18-1093" fmla="*/ 75248 w 1306267"/>
              <a:gd name="connsiteY18-1094" fmla="*/ 303202 h 1424419"/>
              <a:gd name="connsiteX19-1095" fmla="*/ 106293 w 1306267"/>
              <a:gd name="connsiteY19-1096" fmla="*/ 282597 h 1424419"/>
              <a:gd name="connsiteX20-1097" fmla="*/ 541533 w 1306267"/>
              <a:gd name="connsiteY20-1098" fmla="*/ 38110 h 1424419"/>
              <a:gd name="connsiteX21-1099" fmla="*/ 653528 w 1306267"/>
              <a:gd name="connsiteY21-1100" fmla="*/ 0 h 1424419"/>
              <a:gd name="connsiteX0-1101" fmla="*/ 653528 w 1306267"/>
              <a:gd name="connsiteY0-1102" fmla="*/ 0 h 1424419"/>
              <a:gd name="connsiteX1-1103" fmla="*/ 757287 w 1306267"/>
              <a:gd name="connsiteY1-1104" fmla="*/ 32444 h 1424419"/>
              <a:gd name="connsiteX2-1105" fmla="*/ 1206876 w 1306267"/>
              <a:gd name="connsiteY2-1106" fmla="*/ 284945 h 1424419"/>
              <a:gd name="connsiteX3-1107" fmla="*/ 1237706 w 1306267"/>
              <a:gd name="connsiteY3-1108" fmla="*/ 306775 h 1424419"/>
              <a:gd name="connsiteX4-1109" fmla="*/ 1301712 w 1306267"/>
              <a:gd name="connsiteY4-1110" fmla="*/ 442384 h 1424419"/>
              <a:gd name="connsiteX5-1111" fmla="*/ 1303099 w 1306267"/>
              <a:gd name="connsiteY5-1112" fmla="*/ 495558 h 1424419"/>
              <a:gd name="connsiteX6-1113" fmla="*/ 1303099 w 1306267"/>
              <a:gd name="connsiteY6-1114" fmla="*/ 952393 h 1424419"/>
              <a:gd name="connsiteX7-1115" fmla="*/ 1305306 w 1306267"/>
              <a:gd name="connsiteY7-1116" fmla="*/ 990115 h 1424419"/>
              <a:gd name="connsiteX8-1117" fmla="*/ 1255800 w 1306267"/>
              <a:gd name="connsiteY8-1118" fmla="*/ 1142552 h 1424419"/>
              <a:gd name="connsiteX9-1119" fmla="*/ 1172881 w 1306267"/>
              <a:gd name="connsiteY9-1120" fmla="*/ 1179342 h 1424419"/>
              <a:gd name="connsiteX10-1121" fmla="*/ 792288 w 1306267"/>
              <a:gd name="connsiteY10-1122" fmla="*/ 1385653 h 1424419"/>
              <a:gd name="connsiteX11-1123" fmla="*/ 522686 w 1306267"/>
              <a:gd name="connsiteY11-1124" fmla="*/ 1384922 h 1424419"/>
              <a:gd name="connsiteX12-1125" fmla="*/ 90241 w 1306267"/>
              <a:gd name="connsiteY12-1126" fmla="*/ 1150634 h 1424419"/>
              <a:gd name="connsiteX13-1127" fmla="*/ 48904 w 1306267"/>
              <a:gd name="connsiteY13-1128" fmla="*/ 1124403 h 1424419"/>
              <a:gd name="connsiteX14-1129" fmla="*/ 667 w 1306267"/>
              <a:gd name="connsiteY14-1130" fmla="*/ 999105 h 1424419"/>
              <a:gd name="connsiteX15-1131" fmla="*/ 0 w 1306267"/>
              <a:gd name="connsiteY15-1132" fmla="*/ 972364 h 1424419"/>
              <a:gd name="connsiteX16-1133" fmla="*/ 2496 w 1306267"/>
              <a:gd name="connsiteY16-1134" fmla="*/ 463106 h 1424419"/>
              <a:gd name="connsiteX17-1135" fmla="*/ 2458 w 1306267"/>
              <a:gd name="connsiteY17-1136" fmla="*/ 429563 h 1424419"/>
              <a:gd name="connsiteX18-1137" fmla="*/ 75248 w 1306267"/>
              <a:gd name="connsiteY18-1138" fmla="*/ 303202 h 1424419"/>
              <a:gd name="connsiteX19-1139" fmla="*/ 106293 w 1306267"/>
              <a:gd name="connsiteY19-1140" fmla="*/ 282597 h 1424419"/>
              <a:gd name="connsiteX20-1141" fmla="*/ 541533 w 1306267"/>
              <a:gd name="connsiteY20-1142" fmla="*/ 38110 h 1424419"/>
              <a:gd name="connsiteX21-1143" fmla="*/ 653528 w 1306267"/>
              <a:gd name="connsiteY21-1144" fmla="*/ 0 h 1424419"/>
              <a:gd name="connsiteX0-1145" fmla="*/ 653528 w 1306267"/>
              <a:gd name="connsiteY0-1146" fmla="*/ 0 h 1424419"/>
              <a:gd name="connsiteX1-1147" fmla="*/ 757287 w 1306267"/>
              <a:gd name="connsiteY1-1148" fmla="*/ 32444 h 1424419"/>
              <a:gd name="connsiteX2-1149" fmla="*/ 1206876 w 1306267"/>
              <a:gd name="connsiteY2-1150" fmla="*/ 284945 h 1424419"/>
              <a:gd name="connsiteX3-1151" fmla="*/ 1237706 w 1306267"/>
              <a:gd name="connsiteY3-1152" fmla="*/ 306775 h 1424419"/>
              <a:gd name="connsiteX4-1153" fmla="*/ 1301712 w 1306267"/>
              <a:gd name="connsiteY4-1154" fmla="*/ 442384 h 1424419"/>
              <a:gd name="connsiteX5-1155" fmla="*/ 1303099 w 1306267"/>
              <a:gd name="connsiteY5-1156" fmla="*/ 495558 h 1424419"/>
              <a:gd name="connsiteX6-1157" fmla="*/ 1303099 w 1306267"/>
              <a:gd name="connsiteY6-1158" fmla="*/ 952393 h 1424419"/>
              <a:gd name="connsiteX7-1159" fmla="*/ 1305306 w 1306267"/>
              <a:gd name="connsiteY7-1160" fmla="*/ 990115 h 1424419"/>
              <a:gd name="connsiteX8-1161" fmla="*/ 1255800 w 1306267"/>
              <a:gd name="connsiteY8-1162" fmla="*/ 1142552 h 1424419"/>
              <a:gd name="connsiteX9-1163" fmla="*/ 1172881 w 1306267"/>
              <a:gd name="connsiteY9-1164" fmla="*/ 1179342 h 1424419"/>
              <a:gd name="connsiteX10-1165" fmla="*/ 792288 w 1306267"/>
              <a:gd name="connsiteY10-1166" fmla="*/ 1385653 h 1424419"/>
              <a:gd name="connsiteX11-1167" fmla="*/ 522686 w 1306267"/>
              <a:gd name="connsiteY11-1168" fmla="*/ 1384922 h 1424419"/>
              <a:gd name="connsiteX12-1169" fmla="*/ 90241 w 1306267"/>
              <a:gd name="connsiteY12-1170" fmla="*/ 1150634 h 1424419"/>
              <a:gd name="connsiteX13-1171" fmla="*/ 48904 w 1306267"/>
              <a:gd name="connsiteY13-1172" fmla="*/ 1124403 h 1424419"/>
              <a:gd name="connsiteX14-1173" fmla="*/ 667 w 1306267"/>
              <a:gd name="connsiteY14-1174" fmla="*/ 999105 h 1424419"/>
              <a:gd name="connsiteX15-1175" fmla="*/ 0 w 1306267"/>
              <a:gd name="connsiteY15-1176" fmla="*/ 972364 h 1424419"/>
              <a:gd name="connsiteX16-1177" fmla="*/ 2496 w 1306267"/>
              <a:gd name="connsiteY16-1178" fmla="*/ 463106 h 1424419"/>
              <a:gd name="connsiteX17-1179" fmla="*/ 2458 w 1306267"/>
              <a:gd name="connsiteY17-1180" fmla="*/ 429563 h 1424419"/>
              <a:gd name="connsiteX18-1181" fmla="*/ 75248 w 1306267"/>
              <a:gd name="connsiteY18-1182" fmla="*/ 303202 h 1424419"/>
              <a:gd name="connsiteX19-1183" fmla="*/ 106293 w 1306267"/>
              <a:gd name="connsiteY19-1184" fmla="*/ 282597 h 1424419"/>
              <a:gd name="connsiteX20-1185" fmla="*/ 541533 w 1306267"/>
              <a:gd name="connsiteY20-1186" fmla="*/ 38110 h 1424419"/>
              <a:gd name="connsiteX21-1187" fmla="*/ 653528 w 1306267"/>
              <a:gd name="connsiteY21-1188" fmla="*/ 0 h 1424419"/>
              <a:gd name="connsiteX0-1189" fmla="*/ 653528 w 1306267"/>
              <a:gd name="connsiteY0-1190" fmla="*/ 0 h 1424419"/>
              <a:gd name="connsiteX1-1191" fmla="*/ 757287 w 1306267"/>
              <a:gd name="connsiteY1-1192" fmla="*/ 32444 h 1424419"/>
              <a:gd name="connsiteX2-1193" fmla="*/ 1206876 w 1306267"/>
              <a:gd name="connsiteY2-1194" fmla="*/ 284945 h 1424419"/>
              <a:gd name="connsiteX3-1195" fmla="*/ 1237706 w 1306267"/>
              <a:gd name="connsiteY3-1196" fmla="*/ 306775 h 1424419"/>
              <a:gd name="connsiteX4-1197" fmla="*/ 1301712 w 1306267"/>
              <a:gd name="connsiteY4-1198" fmla="*/ 442384 h 1424419"/>
              <a:gd name="connsiteX5-1199" fmla="*/ 1303099 w 1306267"/>
              <a:gd name="connsiteY5-1200" fmla="*/ 495558 h 1424419"/>
              <a:gd name="connsiteX6-1201" fmla="*/ 1303099 w 1306267"/>
              <a:gd name="connsiteY6-1202" fmla="*/ 952393 h 1424419"/>
              <a:gd name="connsiteX7-1203" fmla="*/ 1305306 w 1306267"/>
              <a:gd name="connsiteY7-1204" fmla="*/ 990115 h 1424419"/>
              <a:gd name="connsiteX8-1205" fmla="*/ 1255800 w 1306267"/>
              <a:gd name="connsiteY8-1206" fmla="*/ 1142552 h 1424419"/>
              <a:gd name="connsiteX9-1207" fmla="*/ 1172881 w 1306267"/>
              <a:gd name="connsiteY9-1208" fmla="*/ 1179342 h 1424419"/>
              <a:gd name="connsiteX10-1209" fmla="*/ 792288 w 1306267"/>
              <a:gd name="connsiteY10-1210" fmla="*/ 1385653 h 1424419"/>
              <a:gd name="connsiteX11-1211" fmla="*/ 522686 w 1306267"/>
              <a:gd name="connsiteY11-1212" fmla="*/ 1384922 h 1424419"/>
              <a:gd name="connsiteX12-1213" fmla="*/ 90241 w 1306267"/>
              <a:gd name="connsiteY12-1214" fmla="*/ 1150634 h 1424419"/>
              <a:gd name="connsiteX13-1215" fmla="*/ 48904 w 1306267"/>
              <a:gd name="connsiteY13-1216" fmla="*/ 1124403 h 1424419"/>
              <a:gd name="connsiteX14-1217" fmla="*/ 667 w 1306267"/>
              <a:gd name="connsiteY14-1218" fmla="*/ 999105 h 1424419"/>
              <a:gd name="connsiteX15-1219" fmla="*/ 0 w 1306267"/>
              <a:gd name="connsiteY15-1220" fmla="*/ 972364 h 1424419"/>
              <a:gd name="connsiteX16-1221" fmla="*/ 2496 w 1306267"/>
              <a:gd name="connsiteY16-1222" fmla="*/ 463106 h 1424419"/>
              <a:gd name="connsiteX17-1223" fmla="*/ 2458 w 1306267"/>
              <a:gd name="connsiteY17-1224" fmla="*/ 429563 h 1424419"/>
              <a:gd name="connsiteX18-1225" fmla="*/ 75248 w 1306267"/>
              <a:gd name="connsiteY18-1226" fmla="*/ 303202 h 1424419"/>
              <a:gd name="connsiteX19-1227" fmla="*/ 106293 w 1306267"/>
              <a:gd name="connsiteY19-1228" fmla="*/ 282597 h 1424419"/>
              <a:gd name="connsiteX20-1229" fmla="*/ 541533 w 1306267"/>
              <a:gd name="connsiteY20-1230" fmla="*/ 38110 h 1424419"/>
              <a:gd name="connsiteX21-1231" fmla="*/ 653528 w 1306267"/>
              <a:gd name="connsiteY21-1232" fmla="*/ 0 h 1424419"/>
              <a:gd name="connsiteX0-1233" fmla="*/ 653528 w 1306267"/>
              <a:gd name="connsiteY0-1234" fmla="*/ 0 h 1424419"/>
              <a:gd name="connsiteX1-1235" fmla="*/ 757287 w 1306267"/>
              <a:gd name="connsiteY1-1236" fmla="*/ 32444 h 1424419"/>
              <a:gd name="connsiteX2-1237" fmla="*/ 1206876 w 1306267"/>
              <a:gd name="connsiteY2-1238" fmla="*/ 284945 h 1424419"/>
              <a:gd name="connsiteX3-1239" fmla="*/ 1237706 w 1306267"/>
              <a:gd name="connsiteY3-1240" fmla="*/ 306775 h 1424419"/>
              <a:gd name="connsiteX4-1241" fmla="*/ 1301712 w 1306267"/>
              <a:gd name="connsiteY4-1242" fmla="*/ 442384 h 1424419"/>
              <a:gd name="connsiteX5-1243" fmla="*/ 1303099 w 1306267"/>
              <a:gd name="connsiteY5-1244" fmla="*/ 495558 h 1424419"/>
              <a:gd name="connsiteX6-1245" fmla="*/ 1303099 w 1306267"/>
              <a:gd name="connsiteY6-1246" fmla="*/ 952393 h 1424419"/>
              <a:gd name="connsiteX7-1247" fmla="*/ 1305306 w 1306267"/>
              <a:gd name="connsiteY7-1248" fmla="*/ 990115 h 1424419"/>
              <a:gd name="connsiteX8-1249" fmla="*/ 1255800 w 1306267"/>
              <a:gd name="connsiteY8-1250" fmla="*/ 1142552 h 1424419"/>
              <a:gd name="connsiteX9-1251" fmla="*/ 1172881 w 1306267"/>
              <a:gd name="connsiteY9-1252" fmla="*/ 1179342 h 1424419"/>
              <a:gd name="connsiteX10-1253" fmla="*/ 792288 w 1306267"/>
              <a:gd name="connsiteY10-1254" fmla="*/ 1385653 h 1424419"/>
              <a:gd name="connsiteX11-1255" fmla="*/ 522686 w 1306267"/>
              <a:gd name="connsiteY11-1256" fmla="*/ 1384922 h 1424419"/>
              <a:gd name="connsiteX12-1257" fmla="*/ 90241 w 1306267"/>
              <a:gd name="connsiteY12-1258" fmla="*/ 1150634 h 1424419"/>
              <a:gd name="connsiteX13-1259" fmla="*/ 48904 w 1306267"/>
              <a:gd name="connsiteY13-1260" fmla="*/ 1124403 h 1424419"/>
              <a:gd name="connsiteX14-1261" fmla="*/ 667 w 1306267"/>
              <a:gd name="connsiteY14-1262" fmla="*/ 999105 h 1424419"/>
              <a:gd name="connsiteX15-1263" fmla="*/ 0 w 1306267"/>
              <a:gd name="connsiteY15-1264" fmla="*/ 972364 h 1424419"/>
              <a:gd name="connsiteX16-1265" fmla="*/ 2496 w 1306267"/>
              <a:gd name="connsiteY16-1266" fmla="*/ 463106 h 1424419"/>
              <a:gd name="connsiteX17-1267" fmla="*/ 2458 w 1306267"/>
              <a:gd name="connsiteY17-1268" fmla="*/ 429563 h 1424419"/>
              <a:gd name="connsiteX18-1269" fmla="*/ 75248 w 1306267"/>
              <a:gd name="connsiteY18-1270" fmla="*/ 303202 h 1424419"/>
              <a:gd name="connsiteX19-1271" fmla="*/ 106293 w 1306267"/>
              <a:gd name="connsiteY19-1272" fmla="*/ 282597 h 1424419"/>
              <a:gd name="connsiteX20-1273" fmla="*/ 541533 w 1306267"/>
              <a:gd name="connsiteY20-1274" fmla="*/ 38110 h 1424419"/>
              <a:gd name="connsiteX21-1275" fmla="*/ 653528 w 1306267"/>
              <a:gd name="connsiteY21-1276" fmla="*/ 0 h 1424419"/>
              <a:gd name="connsiteX0-1277" fmla="*/ 653528 w 1306267"/>
              <a:gd name="connsiteY0-1278" fmla="*/ 0 h 1424419"/>
              <a:gd name="connsiteX1-1279" fmla="*/ 757287 w 1306267"/>
              <a:gd name="connsiteY1-1280" fmla="*/ 32444 h 1424419"/>
              <a:gd name="connsiteX2-1281" fmla="*/ 1206876 w 1306267"/>
              <a:gd name="connsiteY2-1282" fmla="*/ 284945 h 1424419"/>
              <a:gd name="connsiteX3-1283" fmla="*/ 1237706 w 1306267"/>
              <a:gd name="connsiteY3-1284" fmla="*/ 306775 h 1424419"/>
              <a:gd name="connsiteX4-1285" fmla="*/ 1301712 w 1306267"/>
              <a:gd name="connsiteY4-1286" fmla="*/ 442384 h 1424419"/>
              <a:gd name="connsiteX5-1287" fmla="*/ 1303099 w 1306267"/>
              <a:gd name="connsiteY5-1288" fmla="*/ 495558 h 1424419"/>
              <a:gd name="connsiteX6-1289" fmla="*/ 1303099 w 1306267"/>
              <a:gd name="connsiteY6-1290" fmla="*/ 952393 h 1424419"/>
              <a:gd name="connsiteX7-1291" fmla="*/ 1305306 w 1306267"/>
              <a:gd name="connsiteY7-1292" fmla="*/ 990115 h 1424419"/>
              <a:gd name="connsiteX8-1293" fmla="*/ 1255800 w 1306267"/>
              <a:gd name="connsiteY8-1294" fmla="*/ 1142552 h 1424419"/>
              <a:gd name="connsiteX9-1295" fmla="*/ 1172881 w 1306267"/>
              <a:gd name="connsiteY9-1296" fmla="*/ 1179342 h 1424419"/>
              <a:gd name="connsiteX10-1297" fmla="*/ 792288 w 1306267"/>
              <a:gd name="connsiteY10-1298" fmla="*/ 1385653 h 1424419"/>
              <a:gd name="connsiteX11-1299" fmla="*/ 522686 w 1306267"/>
              <a:gd name="connsiteY11-1300" fmla="*/ 1384922 h 1424419"/>
              <a:gd name="connsiteX12-1301" fmla="*/ 97009 w 1306267"/>
              <a:gd name="connsiteY12-1302" fmla="*/ 1161462 h 1424419"/>
              <a:gd name="connsiteX13-1303" fmla="*/ 48904 w 1306267"/>
              <a:gd name="connsiteY13-1304" fmla="*/ 1124403 h 1424419"/>
              <a:gd name="connsiteX14-1305" fmla="*/ 667 w 1306267"/>
              <a:gd name="connsiteY14-1306" fmla="*/ 999105 h 1424419"/>
              <a:gd name="connsiteX15-1307" fmla="*/ 0 w 1306267"/>
              <a:gd name="connsiteY15-1308" fmla="*/ 972364 h 1424419"/>
              <a:gd name="connsiteX16-1309" fmla="*/ 2496 w 1306267"/>
              <a:gd name="connsiteY16-1310" fmla="*/ 463106 h 1424419"/>
              <a:gd name="connsiteX17-1311" fmla="*/ 2458 w 1306267"/>
              <a:gd name="connsiteY17-1312" fmla="*/ 429563 h 1424419"/>
              <a:gd name="connsiteX18-1313" fmla="*/ 75248 w 1306267"/>
              <a:gd name="connsiteY18-1314" fmla="*/ 303202 h 1424419"/>
              <a:gd name="connsiteX19-1315" fmla="*/ 106293 w 1306267"/>
              <a:gd name="connsiteY19-1316" fmla="*/ 282597 h 1424419"/>
              <a:gd name="connsiteX20-1317" fmla="*/ 541533 w 1306267"/>
              <a:gd name="connsiteY20-1318" fmla="*/ 38110 h 1424419"/>
              <a:gd name="connsiteX21-1319" fmla="*/ 653528 w 1306267"/>
              <a:gd name="connsiteY21-1320" fmla="*/ 0 h 1424419"/>
              <a:gd name="connsiteX0-1321" fmla="*/ 653528 w 1306267"/>
              <a:gd name="connsiteY0-1322" fmla="*/ 0 h 1424419"/>
              <a:gd name="connsiteX1-1323" fmla="*/ 757287 w 1306267"/>
              <a:gd name="connsiteY1-1324" fmla="*/ 32444 h 1424419"/>
              <a:gd name="connsiteX2-1325" fmla="*/ 1206876 w 1306267"/>
              <a:gd name="connsiteY2-1326" fmla="*/ 284945 h 1424419"/>
              <a:gd name="connsiteX3-1327" fmla="*/ 1237706 w 1306267"/>
              <a:gd name="connsiteY3-1328" fmla="*/ 306775 h 1424419"/>
              <a:gd name="connsiteX4-1329" fmla="*/ 1301712 w 1306267"/>
              <a:gd name="connsiteY4-1330" fmla="*/ 442384 h 1424419"/>
              <a:gd name="connsiteX5-1331" fmla="*/ 1303099 w 1306267"/>
              <a:gd name="connsiteY5-1332" fmla="*/ 495558 h 1424419"/>
              <a:gd name="connsiteX6-1333" fmla="*/ 1303099 w 1306267"/>
              <a:gd name="connsiteY6-1334" fmla="*/ 952393 h 1424419"/>
              <a:gd name="connsiteX7-1335" fmla="*/ 1305306 w 1306267"/>
              <a:gd name="connsiteY7-1336" fmla="*/ 990115 h 1424419"/>
              <a:gd name="connsiteX8-1337" fmla="*/ 1255800 w 1306267"/>
              <a:gd name="connsiteY8-1338" fmla="*/ 1142552 h 1424419"/>
              <a:gd name="connsiteX9-1339" fmla="*/ 1172881 w 1306267"/>
              <a:gd name="connsiteY9-1340" fmla="*/ 1179342 h 1424419"/>
              <a:gd name="connsiteX10-1341" fmla="*/ 792288 w 1306267"/>
              <a:gd name="connsiteY10-1342" fmla="*/ 1385653 h 1424419"/>
              <a:gd name="connsiteX11-1343" fmla="*/ 522686 w 1306267"/>
              <a:gd name="connsiteY11-1344" fmla="*/ 1384922 h 1424419"/>
              <a:gd name="connsiteX12-1345" fmla="*/ 97009 w 1306267"/>
              <a:gd name="connsiteY12-1346" fmla="*/ 1161462 h 1424419"/>
              <a:gd name="connsiteX13-1347" fmla="*/ 48904 w 1306267"/>
              <a:gd name="connsiteY13-1348" fmla="*/ 1124403 h 1424419"/>
              <a:gd name="connsiteX14-1349" fmla="*/ 667 w 1306267"/>
              <a:gd name="connsiteY14-1350" fmla="*/ 999105 h 1424419"/>
              <a:gd name="connsiteX15-1351" fmla="*/ 0 w 1306267"/>
              <a:gd name="connsiteY15-1352" fmla="*/ 972364 h 1424419"/>
              <a:gd name="connsiteX16-1353" fmla="*/ 2496 w 1306267"/>
              <a:gd name="connsiteY16-1354" fmla="*/ 463106 h 1424419"/>
              <a:gd name="connsiteX17-1355" fmla="*/ 2458 w 1306267"/>
              <a:gd name="connsiteY17-1356" fmla="*/ 429563 h 1424419"/>
              <a:gd name="connsiteX18-1357" fmla="*/ 75248 w 1306267"/>
              <a:gd name="connsiteY18-1358" fmla="*/ 303202 h 1424419"/>
              <a:gd name="connsiteX19-1359" fmla="*/ 106293 w 1306267"/>
              <a:gd name="connsiteY19-1360" fmla="*/ 282597 h 1424419"/>
              <a:gd name="connsiteX20-1361" fmla="*/ 541533 w 1306267"/>
              <a:gd name="connsiteY20-1362" fmla="*/ 38110 h 1424419"/>
              <a:gd name="connsiteX21-1363" fmla="*/ 653528 w 1306267"/>
              <a:gd name="connsiteY21-1364" fmla="*/ 0 h 1424419"/>
              <a:gd name="connsiteX0-1365" fmla="*/ 653528 w 1306267"/>
              <a:gd name="connsiteY0-1366" fmla="*/ 0 h 1424419"/>
              <a:gd name="connsiteX1-1367" fmla="*/ 757287 w 1306267"/>
              <a:gd name="connsiteY1-1368" fmla="*/ 32444 h 1424419"/>
              <a:gd name="connsiteX2-1369" fmla="*/ 1206876 w 1306267"/>
              <a:gd name="connsiteY2-1370" fmla="*/ 284945 h 1424419"/>
              <a:gd name="connsiteX3-1371" fmla="*/ 1237706 w 1306267"/>
              <a:gd name="connsiteY3-1372" fmla="*/ 306775 h 1424419"/>
              <a:gd name="connsiteX4-1373" fmla="*/ 1301712 w 1306267"/>
              <a:gd name="connsiteY4-1374" fmla="*/ 442384 h 1424419"/>
              <a:gd name="connsiteX5-1375" fmla="*/ 1303099 w 1306267"/>
              <a:gd name="connsiteY5-1376" fmla="*/ 495558 h 1424419"/>
              <a:gd name="connsiteX6-1377" fmla="*/ 1303099 w 1306267"/>
              <a:gd name="connsiteY6-1378" fmla="*/ 952393 h 1424419"/>
              <a:gd name="connsiteX7-1379" fmla="*/ 1305306 w 1306267"/>
              <a:gd name="connsiteY7-1380" fmla="*/ 990115 h 1424419"/>
              <a:gd name="connsiteX8-1381" fmla="*/ 1255800 w 1306267"/>
              <a:gd name="connsiteY8-1382" fmla="*/ 1142552 h 1424419"/>
              <a:gd name="connsiteX9-1383" fmla="*/ 1172881 w 1306267"/>
              <a:gd name="connsiteY9-1384" fmla="*/ 1179342 h 1424419"/>
              <a:gd name="connsiteX10-1385" fmla="*/ 792288 w 1306267"/>
              <a:gd name="connsiteY10-1386" fmla="*/ 1385653 h 1424419"/>
              <a:gd name="connsiteX11-1387" fmla="*/ 522686 w 1306267"/>
              <a:gd name="connsiteY11-1388" fmla="*/ 1384922 h 1424419"/>
              <a:gd name="connsiteX12-1389" fmla="*/ 97009 w 1306267"/>
              <a:gd name="connsiteY12-1390" fmla="*/ 1161462 h 1424419"/>
              <a:gd name="connsiteX13-1391" fmla="*/ 44843 w 1306267"/>
              <a:gd name="connsiteY13-1392" fmla="*/ 1118989 h 1424419"/>
              <a:gd name="connsiteX14-1393" fmla="*/ 667 w 1306267"/>
              <a:gd name="connsiteY14-1394" fmla="*/ 999105 h 1424419"/>
              <a:gd name="connsiteX15-1395" fmla="*/ 0 w 1306267"/>
              <a:gd name="connsiteY15-1396" fmla="*/ 972364 h 1424419"/>
              <a:gd name="connsiteX16-1397" fmla="*/ 2496 w 1306267"/>
              <a:gd name="connsiteY16-1398" fmla="*/ 463106 h 1424419"/>
              <a:gd name="connsiteX17-1399" fmla="*/ 2458 w 1306267"/>
              <a:gd name="connsiteY17-1400" fmla="*/ 429563 h 1424419"/>
              <a:gd name="connsiteX18-1401" fmla="*/ 75248 w 1306267"/>
              <a:gd name="connsiteY18-1402" fmla="*/ 303202 h 1424419"/>
              <a:gd name="connsiteX19-1403" fmla="*/ 106293 w 1306267"/>
              <a:gd name="connsiteY19-1404" fmla="*/ 282597 h 1424419"/>
              <a:gd name="connsiteX20-1405" fmla="*/ 541533 w 1306267"/>
              <a:gd name="connsiteY20-1406" fmla="*/ 38110 h 1424419"/>
              <a:gd name="connsiteX21-1407" fmla="*/ 653528 w 1306267"/>
              <a:gd name="connsiteY21-1408" fmla="*/ 0 h 1424419"/>
              <a:gd name="connsiteX0-1409" fmla="*/ 653528 w 1306267"/>
              <a:gd name="connsiteY0-1410" fmla="*/ 0 h 1424419"/>
              <a:gd name="connsiteX1-1411" fmla="*/ 757287 w 1306267"/>
              <a:gd name="connsiteY1-1412" fmla="*/ 32444 h 1424419"/>
              <a:gd name="connsiteX2-1413" fmla="*/ 1206876 w 1306267"/>
              <a:gd name="connsiteY2-1414" fmla="*/ 284945 h 1424419"/>
              <a:gd name="connsiteX3-1415" fmla="*/ 1237706 w 1306267"/>
              <a:gd name="connsiteY3-1416" fmla="*/ 306775 h 1424419"/>
              <a:gd name="connsiteX4-1417" fmla="*/ 1301712 w 1306267"/>
              <a:gd name="connsiteY4-1418" fmla="*/ 442384 h 1424419"/>
              <a:gd name="connsiteX5-1419" fmla="*/ 1303099 w 1306267"/>
              <a:gd name="connsiteY5-1420" fmla="*/ 495558 h 1424419"/>
              <a:gd name="connsiteX6-1421" fmla="*/ 1303099 w 1306267"/>
              <a:gd name="connsiteY6-1422" fmla="*/ 952393 h 1424419"/>
              <a:gd name="connsiteX7-1423" fmla="*/ 1305306 w 1306267"/>
              <a:gd name="connsiteY7-1424" fmla="*/ 990115 h 1424419"/>
              <a:gd name="connsiteX8-1425" fmla="*/ 1255800 w 1306267"/>
              <a:gd name="connsiteY8-1426" fmla="*/ 1142552 h 1424419"/>
              <a:gd name="connsiteX9-1427" fmla="*/ 1172881 w 1306267"/>
              <a:gd name="connsiteY9-1428" fmla="*/ 1179342 h 1424419"/>
              <a:gd name="connsiteX10-1429" fmla="*/ 792288 w 1306267"/>
              <a:gd name="connsiteY10-1430" fmla="*/ 1385653 h 1424419"/>
              <a:gd name="connsiteX11-1431" fmla="*/ 522686 w 1306267"/>
              <a:gd name="connsiteY11-1432" fmla="*/ 1384922 h 1424419"/>
              <a:gd name="connsiteX12-1433" fmla="*/ 97009 w 1306267"/>
              <a:gd name="connsiteY12-1434" fmla="*/ 1161462 h 1424419"/>
              <a:gd name="connsiteX13-1435" fmla="*/ 44843 w 1306267"/>
              <a:gd name="connsiteY13-1436" fmla="*/ 1118989 h 1424419"/>
              <a:gd name="connsiteX14-1437" fmla="*/ 667 w 1306267"/>
              <a:gd name="connsiteY14-1438" fmla="*/ 999105 h 1424419"/>
              <a:gd name="connsiteX15-1439" fmla="*/ 0 w 1306267"/>
              <a:gd name="connsiteY15-1440" fmla="*/ 972364 h 1424419"/>
              <a:gd name="connsiteX16-1441" fmla="*/ 2496 w 1306267"/>
              <a:gd name="connsiteY16-1442" fmla="*/ 463106 h 1424419"/>
              <a:gd name="connsiteX17-1443" fmla="*/ 2458 w 1306267"/>
              <a:gd name="connsiteY17-1444" fmla="*/ 429563 h 1424419"/>
              <a:gd name="connsiteX18-1445" fmla="*/ 75248 w 1306267"/>
              <a:gd name="connsiteY18-1446" fmla="*/ 303202 h 1424419"/>
              <a:gd name="connsiteX19-1447" fmla="*/ 106293 w 1306267"/>
              <a:gd name="connsiteY19-1448" fmla="*/ 282597 h 1424419"/>
              <a:gd name="connsiteX20-1449" fmla="*/ 541533 w 1306267"/>
              <a:gd name="connsiteY20-1450" fmla="*/ 38110 h 1424419"/>
              <a:gd name="connsiteX21-1451" fmla="*/ 653528 w 1306267"/>
              <a:gd name="connsiteY21-1452" fmla="*/ 0 h 1424419"/>
              <a:gd name="connsiteX0-1453" fmla="*/ 653528 w 1306267"/>
              <a:gd name="connsiteY0-1454" fmla="*/ 0 h 1424419"/>
              <a:gd name="connsiteX1-1455" fmla="*/ 757287 w 1306267"/>
              <a:gd name="connsiteY1-1456" fmla="*/ 32444 h 1424419"/>
              <a:gd name="connsiteX2-1457" fmla="*/ 1206876 w 1306267"/>
              <a:gd name="connsiteY2-1458" fmla="*/ 284945 h 1424419"/>
              <a:gd name="connsiteX3-1459" fmla="*/ 1237706 w 1306267"/>
              <a:gd name="connsiteY3-1460" fmla="*/ 306775 h 1424419"/>
              <a:gd name="connsiteX4-1461" fmla="*/ 1301712 w 1306267"/>
              <a:gd name="connsiteY4-1462" fmla="*/ 442384 h 1424419"/>
              <a:gd name="connsiteX5-1463" fmla="*/ 1303099 w 1306267"/>
              <a:gd name="connsiteY5-1464" fmla="*/ 495558 h 1424419"/>
              <a:gd name="connsiteX6-1465" fmla="*/ 1303099 w 1306267"/>
              <a:gd name="connsiteY6-1466" fmla="*/ 952393 h 1424419"/>
              <a:gd name="connsiteX7-1467" fmla="*/ 1305306 w 1306267"/>
              <a:gd name="connsiteY7-1468" fmla="*/ 990115 h 1424419"/>
              <a:gd name="connsiteX8-1469" fmla="*/ 1255800 w 1306267"/>
              <a:gd name="connsiteY8-1470" fmla="*/ 1142552 h 1424419"/>
              <a:gd name="connsiteX9-1471" fmla="*/ 1172881 w 1306267"/>
              <a:gd name="connsiteY9-1472" fmla="*/ 1179342 h 1424419"/>
              <a:gd name="connsiteX10-1473" fmla="*/ 792288 w 1306267"/>
              <a:gd name="connsiteY10-1474" fmla="*/ 1385653 h 1424419"/>
              <a:gd name="connsiteX11-1475" fmla="*/ 522686 w 1306267"/>
              <a:gd name="connsiteY11-1476" fmla="*/ 1384922 h 1424419"/>
              <a:gd name="connsiteX12-1477" fmla="*/ 97009 w 1306267"/>
              <a:gd name="connsiteY12-1478" fmla="*/ 1161462 h 1424419"/>
              <a:gd name="connsiteX13-1479" fmla="*/ 44843 w 1306267"/>
              <a:gd name="connsiteY13-1480" fmla="*/ 1118989 h 1424419"/>
              <a:gd name="connsiteX14-1481" fmla="*/ 667 w 1306267"/>
              <a:gd name="connsiteY14-1482" fmla="*/ 999105 h 1424419"/>
              <a:gd name="connsiteX15-1483" fmla="*/ 0 w 1306267"/>
              <a:gd name="connsiteY15-1484" fmla="*/ 972364 h 1424419"/>
              <a:gd name="connsiteX16-1485" fmla="*/ 2496 w 1306267"/>
              <a:gd name="connsiteY16-1486" fmla="*/ 463106 h 1424419"/>
              <a:gd name="connsiteX17-1487" fmla="*/ 2458 w 1306267"/>
              <a:gd name="connsiteY17-1488" fmla="*/ 429563 h 1424419"/>
              <a:gd name="connsiteX18-1489" fmla="*/ 75248 w 1306267"/>
              <a:gd name="connsiteY18-1490" fmla="*/ 303202 h 1424419"/>
              <a:gd name="connsiteX19-1491" fmla="*/ 106293 w 1306267"/>
              <a:gd name="connsiteY19-1492" fmla="*/ 282597 h 1424419"/>
              <a:gd name="connsiteX20-1493" fmla="*/ 541533 w 1306267"/>
              <a:gd name="connsiteY20-1494" fmla="*/ 38110 h 1424419"/>
              <a:gd name="connsiteX21-1495" fmla="*/ 653528 w 1306267"/>
              <a:gd name="connsiteY21-1496" fmla="*/ 0 h 1424419"/>
              <a:gd name="connsiteX0-1497" fmla="*/ 653528 w 1306267"/>
              <a:gd name="connsiteY0-1498" fmla="*/ 0 h 1424419"/>
              <a:gd name="connsiteX1-1499" fmla="*/ 757287 w 1306267"/>
              <a:gd name="connsiteY1-1500" fmla="*/ 32444 h 1424419"/>
              <a:gd name="connsiteX2-1501" fmla="*/ 1206876 w 1306267"/>
              <a:gd name="connsiteY2-1502" fmla="*/ 284945 h 1424419"/>
              <a:gd name="connsiteX3-1503" fmla="*/ 1237706 w 1306267"/>
              <a:gd name="connsiteY3-1504" fmla="*/ 306775 h 1424419"/>
              <a:gd name="connsiteX4-1505" fmla="*/ 1301712 w 1306267"/>
              <a:gd name="connsiteY4-1506" fmla="*/ 442384 h 1424419"/>
              <a:gd name="connsiteX5-1507" fmla="*/ 1303099 w 1306267"/>
              <a:gd name="connsiteY5-1508" fmla="*/ 495558 h 1424419"/>
              <a:gd name="connsiteX6-1509" fmla="*/ 1303099 w 1306267"/>
              <a:gd name="connsiteY6-1510" fmla="*/ 952393 h 1424419"/>
              <a:gd name="connsiteX7-1511" fmla="*/ 1305306 w 1306267"/>
              <a:gd name="connsiteY7-1512" fmla="*/ 990115 h 1424419"/>
              <a:gd name="connsiteX8-1513" fmla="*/ 1255800 w 1306267"/>
              <a:gd name="connsiteY8-1514" fmla="*/ 1142552 h 1424419"/>
              <a:gd name="connsiteX9-1515" fmla="*/ 1172881 w 1306267"/>
              <a:gd name="connsiteY9-1516" fmla="*/ 1179342 h 1424419"/>
              <a:gd name="connsiteX10-1517" fmla="*/ 792288 w 1306267"/>
              <a:gd name="connsiteY10-1518" fmla="*/ 1385653 h 1424419"/>
              <a:gd name="connsiteX11-1519" fmla="*/ 522686 w 1306267"/>
              <a:gd name="connsiteY11-1520" fmla="*/ 1384922 h 1424419"/>
              <a:gd name="connsiteX12-1521" fmla="*/ 94302 w 1306267"/>
              <a:gd name="connsiteY12-1522" fmla="*/ 1158755 h 1424419"/>
              <a:gd name="connsiteX13-1523" fmla="*/ 44843 w 1306267"/>
              <a:gd name="connsiteY13-1524" fmla="*/ 1118989 h 1424419"/>
              <a:gd name="connsiteX14-1525" fmla="*/ 667 w 1306267"/>
              <a:gd name="connsiteY14-1526" fmla="*/ 999105 h 1424419"/>
              <a:gd name="connsiteX15-1527" fmla="*/ 0 w 1306267"/>
              <a:gd name="connsiteY15-1528" fmla="*/ 972364 h 1424419"/>
              <a:gd name="connsiteX16-1529" fmla="*/ 2496 w 1306267"/>
              <a:gd name="connsiteY16-1530" fmla="*/ 463106 h 1424419"/>
              <a:gd name="connsiteX17-1531" fmla="*/ 2458 w 1306267"/>
              <a:gd name="connsiteY17-1532" fmla="*/ 429563 h 1424419"/>
              <a:gd name="connsiteX18-1533" fmla="*/ 75248 w 1306267"/>
              <a:gd name="connsiteY18-1534" fmla="*/ 303202 h 1424419"/>
              <a:gd name="connsiteX19-1535" fmla="*/ 106293 w 1306267"/>
              <a:gd name="connsiteY19-1536" fmla="*/ 282597 h 1424419"/>
              <a:gd name="connsiteX20-1537" fmla="*/ 541533 w 1306267"/>
              <a:gd name="connsiteY20-1538" fmla="*/ 38110 h 1424419"/>
              <a:gd name="connsiteX21-1539" fmla="*/ 653528 w 1306267"/>
              <a:gd name="connsiteY21-1540" fmla="*/ 0 h 1424419"/>
              <a:gd name="connsiteX0-1541" fmla="*/ 653528 w 1306267"/>
              <a:gd name="connsiteY0-1542" fmla="*/ 0 h 1424419"/>
              <a:gd name="connsiteX1-1543" fmla="*/ 757287 w 1306267"/>
              <a:gd name="connsiteY1-1544" fmla="*/ 32444 h 1424419"/>
              <a:gd name="connsiteX2-1545" fmla="*/ 1206876 w 1306267"/>
              <a:gd name="connsiteY2-1546" fmla="*/ 284945 h 1424419"/>
              <a:gd name="connsiteX3-1547" fmla="*/ 1237706 w 1306267"/>
              <a:gd name="connsiteY3-1548" fmla="*/ 306775 h 1424419"/>
              <a:gd name="connsiteX4-1549" fmla="*/ 1301712 w 1306267"/>
              <a:gd name="connsiteY4-1550" fmla="*/ 442384 h 1424419"/>
              <a:gd name="connsiteX5-1551" fmla="*/ 1303099 w 1306267"/>
              <a:gd name="connsiteY5-1552" fmla="*/ 495558 h 1424419"/>
              <a:gd name="connsiteX6-1553" fmla="*/ 1303099 w 1306267"/>
              <a:gd name="connsiteY6-1554" fmla="*/ 952393 h 1424419"/>
              <a:gd name="connsiteX7-1555" fmla="*/ 1305306 w 1306267"/>
              <a:gd name="connsiteY7-1556" fmla="*/ 990115 h 1424419"/>
              <a:gd name="connsiteX8-1557" fmla="*/ 1255800 w 1306267"/>
              <a:gd name="connsiteY8-1558" fmla="*/ 1142552 h 1424419"/>
              <a:gd name="connsiteX9-1559" fmla="*/ 1172881 w 1306267"/>
              <a:gd name="connsiteY9-1560" fmla="*/ 1179342 h 1424419"/>
              <a:gd name="connsiteX10-1561" fmla="*/ 792288 w 1306267"/>
              <a:gd name="connsiteY10-1562" fmla="*/ 1385653 h 1424419"/>
              <a:gd name="connsiteX11-1563" fmla="*/ 522686 w 1306267"/>
              <a:gd name="connsiteY11-1564" fmla="*/ 1384922 h 1424419"/>
              <a:gd name="connsiteX12-1565" fmla="*/ 94302 w 1306267"/>
              <a:gd name="connsiteY12-1566" fmla="*/ 1158755 h 1424419"/>
              <a:gd name="connsiteX13-1567" fmla="*/ 39429 w 1306267"/>
              <a:gd name="connsiteY13-1568" fmla="*/ 1117635 h 1424419"/>
              <a:gd name="connsiteX14-1569" fmla="*/ 667 w 1306267"/>
              <a:gd name="connsiteY14-1570" fmla="*/ 999105 h 1424419"/>
              <a:gd name="connsiteX15-1571" fmla="*/ 0 w 1306267"/>
              <a:gd name="connsiteY15-1572" fmla="*/ 972364 h 1424419"/>
              <a:gd name="connsiteX16-1573" fmla="*/ 2496 w 1306267"/>
              <a:gd name="connsiteY16-1574" fmla="*/ 463106 h 1424419"/>
              <a:gd name="connsiteX17-1575" fmla="*/ 2458 w 1306267"/>
              <a:gd name="connsiteY17-1576" fmla="*/ 429563 h 1424419"/>
              <a:gd name="connsiteX18-1577" fmla="*/ 75248 w 1306267"/>
              <a:gd name="connsiteY18-1578" fmla="*/ 303202 h 1424419"/>
              <a:gd name="connsiteX19-1579" fmla="*/ 106293 w 1306267"/>
              <a:gd name="connsiteY19-1580" fmla="*/ 282597 h 1424419"/>
              <a:gd name="connsiteX20-1581" fmla="*/ 541533 w 1306267"/>
              <a:gd name="connsiteY20-1582" fmla="*/ 38110 h 1424419"/>
              <a:gd name="connsiteX21-1583" fmla="*/ 653528 w 1306267"/>
              <a:gd name="connsiteY21-1584" fmla="*/ 0 h 1424419"/>
              <a:gd name="connsiteX0-1585" fmla="*/ 653528 w 1305333"/>
              <a:gd name="connsiteY0-1586" fmla="*/ 0 h 1424419"/>
              <a:gd name="connsiteX1-1587" fmla="*/ 757287 w 1305333"/>
              <a:gd name="connsiteY1-1588" fmla="*/ 32444 h 1424419"/>
              <a:gd name="connsiteX2-1589" fmla="*/ 1206876 w 1305333"/>
              <a:gd name="connsiteY2-1590" fmla="*/ 284945 h 1424419"/>
              <a:gd name="connsiteX3-1591" fmla="*/ 1237706 w 1305333"/>
              <a:gd name="connsiteY3-1592" fmla="*/ 306775 h 1424419"/>
              <a:gd name="connsiteX4-1593" fmla="*/ 1301712 w 1305333"/>
              <a:gd name="connsiteY4-1594" fmla="*/ 442384 h 1424419"/>
              <a:gd name="connsiteX5-1595" fmla="*/ 1303099 w 1305333"/>
              <a:gd name="connsiteY5-1596" fmla="*/ 495558 h 1424419"/>
              <a:gd name="connsiteX6-1597" fmla="*/ 1303099 w 1305333"/>
              <a:gd name="connsiteY6-1598" fmla="*/ 952393 h 1424419"/>
              <a:gd name="connsiteX7-1599" fmla="*/ 1305306 w 1305333"/>
              <a:gd name="connsiteY7-1600" fmla="*/ 990115 h 1424419"/>
              <a:gd name="connsiteX8-1601" fmla="*/ 1227376 w 1305333"/>
              <a:gd name="connsiteY8-1602" fmla="*/ 1152027 h 1424419"/>
              <a:gd name="connsiteX9-1603" fmla="*/ 1172881 w 1305333"/>
              <a:gd name="connsiteY9-1604" fmla="*/ 1179342 h 1424419"/>
              <a:gd name="connsiteX10-1605" fmla="*/ 792288 w 1305333"/>
              <a:gd name="connsiteY10-1606" fmla="*/ 1385653 h 1424419"/>
              <a:gd name="connsiteX11-1607" fmla="*/ 522686 w 1305333"/>
              <a:gd name="connsiteY11-1608" fmla="*/ 1384922 h 1424419"/>
              <a:gd name="connsiteX12-1609" fmla="*/ 94302 w 1305333"/>
              <a:gd name="connsiteY12-1610" fmla="*/ 1158755 h 1424419"/>
              <a:gd name="connsiteX13-1611" fmla="*/ 39429 w 1305333"/>
              <a:gd name="connsiteY13-1612" fmla="*/ 1117635 h 1424419"/>
              <a:gd name="connsiteX14-1613" fmla="*/ 667 w 1305333"/>
              <a:gd name="connsiteY14-1614" fmla="*/ 999105 h 1424419"/>
              <a:gd name="connsiteX15-1615" fmla="*/ 0 w 1305333"/>
              <a:gd name="connsiteY15-1616" fmla="*/ 972364 h 1424419"/>
              <a:gd name="connsiteX16-1617" fmla="*/ 2496 w 1305333"/>
              <a:gd name="connsiteY16-1618" fmla="*/ 463106 h 1424419"/>
              <a:gd name="connsiteX17-1619" fmla="*/ 2458 w 1305333"/>
              <a:gd name="connsiteY17-1620" fmla="*/ 429563 h 1424419"/>
              <a:gd name="connsiteX18-1621" fmla="*/ 75248 w 1305333"/>
              <a:gd name="connsiteY18-1622" fmla="*/ 303202 h 1424419"/>
              <a:gd name="connsiteX19-1623" fmla="*/ 106293 w 1305333"/>
              <a:gd name="connsiteY19-1624" fmla="*/ 282597 h 1424419"/>
              <a:gd name="connsiteX20-1625" fmla="*/ 541533 w 1305333"/>
              <a:gd name="connsiteY20-1626" fmla="*/ 38110 h 1424419"/>
              <a:gd name="connsiteX21-1627" fmla="*/ 653528 w 1305333"/>
              <a:gd name="connsiteY21-1628" fmla="*/ 0 h 1424419"/>
              <a:gd name="connsiteX0-1629" fmla="*/ 653528 w 1305333"/>
              <a:gd name="connsiteY0-1630" fmla="*/ 0 h 1424419"/>
              <a:gd name="connsiteX1-1631" fmla="*/ 757287 w 1305333"/>
              <a:gd name="connsiteY1-1632" fmla="*/ 32444 h 1424419"/>
              <a:gd name="connsiteX2-1633" fmla="*/ 1206876 w 1305333"/>
              <a:gd name="connsiteY2-1634" fmla="*/ 284945 h 1424419"/>
              <a:gd name="connsiteX3-1635" fmla="*/ 1237706 w 1305333"/>
              <a:gd name="connsiteY3-1636" fmla="*/ 306775 h 1424419"/>
              <a:gd name="connsiteX4-1637" fmla="*/ 1301712 w 1305333"/>
              <a:gd name="connsiteY4-1638" fmla="*/ 442384 h 1424419"/>
              <a:gd name="connsiteX5-1639" fmla="*/ 1303099 w 1305333"/>
              <a:gd name="connsiteY5-1640" fmla="*/ 495558 h 1424419"/>
              <a:gd name="connsiteX6-1641" fmla="*/ 1303099 w 1305333"/>
              <a:gd name="connsiteY6-1642" fmla="*/ 952393 h 1424419"/>
              <a:gd name="connsiteX7-1643" fmla="*/ 1302599 w 1305333"/>
              <a:gd name="connsiteY7-1644" fmla="*/ 1003650 h 1424419"/>
              <a:gd name="connsiteX8-1645" fmla="*/ 1227376 w 1305333"/>
              <a:gd name="connsiteY8-1646" fmla="*/ 1152027 h 1424419"/>
              <a:gd name="connsiteX9-1647" fmla="*/ 1172881 w 1305333"/>
              <a:gd name="connsiteY9-1648" fmla="*/ 1179342 h 1424419"/>
              <a:gd name="connsiteX10-1649" fmla="*/ 792288 w 1305333"/>
              <a:gd name="connsiteY10-1650" fmla="*/ 1385653 h 1424419"/>
              <a:gd name="connsiteX11-1651" fmla="*/ 522686 w 1305333"/>
              <a:gd name="connsiteY11-1652" fmla="*/ 1384922 h 1424419"/>
              <a:gd name="connsiteX12-1653" fmla="*/ 94302 w 1305333"/>
              <a:gd name="connsiteY12-1654" fmla="*/ 1158755 h 1424419"/>
              <a:gd name="connsiteX13-1655" fmla="*/ 39429 w 1305333"/>
              <a:gd name="connsiteY13-1656" fmla="*/ 1117635 h 1424419"/>
              <a:gd name="connsiteX14-1657" fmla="*/ 667 w 1305333"/>
              <a:gd name="connsiteY14-1658" fmla="*/ 999105 h 1424419"/>
              <a:gd name="connsiteX15-1659" fmla="*/ 0 w 1305333"/>
              <a:gd name="connsiteY15-1660" fmla="*/ 972364 h 1424419"/>
              <a:gd name="connsiteX16-1661" fmla="*/ 2496 w 1305333"/>
              <a:gd name="connsiteY16-1662" fmla="*/ 463106 h 1424419"/>
              <a:gd name="connsiteX17-1663" fmla="*/ 2458 w 1305333"/>
              <a:gd name="connsiteY17-1664" fmla="*/ 429563 h 1424419"/>
              <a:gd name="connsiteX18-1665" fmla="*/ 75248 w 1305333"/>
              <a:gd name="connsiteY18-1666" fmla="*/ 303202 h 1424419"/>
              <a:gd name="connsiteX19-1667" fmla="*/ 106293 w 1305333"/>
              <a:gd name="connsiteY19-1668" fmla="*/ 282597 h 1424419"/>
              <a:gd name="connsiteX20-1669" fmla="*/ 541533 w 1305333"/>
              <a:gd name="connsiteY20-1670" fmla="*/ 38110 h 1424419"/>
              <a:gd name="connsiteX21-1671" fmla="*/ 653528 w 1305333"/>
              <a:gd name="connsiteY21-1672" fmla="*/ 0 h 1424419"/>
              <a:gd name="connsiteX0-1673" fmla="*/ 653528 w 1305080"/>
              <a:gd name="connsiteY0-1674" fmla="*/ 0 h 1424419"/>
              <a:gd name="connsiteX1-1675" fmla="*/ 757287 w 1305080"/>
              <a:gd name="connsiteY1-1676" fmla="*/ 32444 h 1424419"/>
              <a:gd name="connsiteX2-1677" fmla="*/ 1206876 w 1305080"/>
              <a:gd name="connsiteY2-1678" fmla="*/ 284945 h 1424419"/>
              <a:gd name="connsiteX3-1679" fmla="*/ 1237706 w 1305080"/>
              <a:gd name="connsiteY3-1680" fmla="*/ 306775 h 1424419"/>
              <a:gd name="connsiteX4-1681" fmla="*/ 1301712 w 1305080"/>
              <a:gd name="connsiteY4-1682" fmla="*/ 442384 h 1424419"/>
              <a:gd name="connsiteX5-1683" fmla="*/ 1303099 w 1305080"/>
              <a:gd name="connsiteY5-1684" fmla="*/ 495558 h 1424419"/>
              <a:gd name="connsiteX6-1685" fmla="*/ 1301746 w 1305080"/>
              <a:gd name="connsiteY6-1686" fmla="*/ 953747 h 1424419"/>
              <a:gd name="connsiteX7-1687" fmla="*/ 1302599 w 1305080"/>
              <a:gd name="connsiteY7-1688" fmla="*/ 1003650 h 1424419"/>
              <a:gd name="connsiteX8-1689" fmla="*/ 1227376 w 1305080"/>
              <a:gd name="connsiteY8-1690" fmla="*/ 1152027 h 1424419"/>
              <a:gd name="connsiteX9-1691" fmla="*/ 1172881 w 1305080"/>
              <a:gd name="connsiteY9-1692" fmla="*/ 1179342 h 1424419"/>
              <a:gd name="connsiteX10-1693" fmla="*/ 792288 w 1305080"/>
              <a:gd name="connsiteY10-1694" fmla="*/ 1385653 h 1424419"/>
              <a:gd name="connsiteX11-1695" fmla="*/ 522686 w 1305080"/>
              <a:gd name="connsiteY11-1696" fmla="*/ 1384922 h 1424419"/>
              <a:gd name="connsiteX12-1697" fmla="*/ 94302 w 1305080"/>
              <a:gd name="connsiteY12-1698" fmla="*/ 1158755 h 1424419"/>
              <a:gd name="connsiteX13-1699" fmla="*/ 39429 w 1305080"/>
              <a:gd name="connsiteY13-1700" fmla="*/ 1117635 h 1424419"/>
              <a:gd name="connsiteX14-1701" fmla="*/ 667 w 1305080"/>
              <a:gd name="connsiteY14-1702" fmla="*/ 999105 h 1424419"/>
              <a:gd name="connsiteX15-1703" fmla="*/ 0 w 1305080"/>
              <a:gd name="connsiteY15-1704" fmla="*/ 972364 h 1424419"/>
              <a:gd name="connsiteX16-1705" fmla="*/ 2496 w 1305080"/>
              <a:gd name="connsiteY16-1706" fmla="*/ 463106 h 1424419"/>
              <a:gd name="connsiteX17-1707" fmla="*/ 2458 w 1305080"/>
              <a:gd name="connsiteY17-1708" fmla="*/ 429563 h 1424419"/>
              <a:gd name="connsiteX18-1709" fmla="*/ 75248 w 1305080"/>
              <a:gd name="connsiteY18-1710" fmla="*/ 303202 h 1424419"/>
              <a:gd name="connsiteX19-1711" fmla="*/ 106293 w 1305080"/>
              <a:gd name="connsiteY19-1712" fmla="*/ 282597 h 1424419"/>
              <a:gd name="connsiteX20-1713" fmla="*/ 541533 w 1305080"/>
              <a:gd name="connsiteY20-1714" fmla="*/ 38110 h 1424419"/>
              <a:gd name="connsiteX21-1715" fmla="*/ 653528 w 1305080"/>
              <a:gd name="connsiteY21-1716" fmla="*/ 0 h 1424419"/>
              <a:gd name="connsiteX0-1717" fmla="*/ 653528 w 1305299"/>
              <a:gd name="connsiteY0-1718" fmla="*/ 0 h 1424419"/>
              <a:gd name="connsiteX1-1719" fmla="*/ 757287 w 1305299"/>
              <a:gd name="connsiteY1-1720" fmla="*/ 32444 h 1424419"/>
              <a:gd name="connsiteX2-1721" fmla="*/ 1206876 w 1305299"/>
              <a:gd name="connsiteY2-1722" fmla="*/ 284945 h 1424419"/>
              <a:gd name="connsiteX3-1723" fmla="*/ 1237706 w 1305299"/>
              <a:gd name="connsiteY3-1724" fmla="*/ 306775 h 1424419"/>
              <a:gd name="connsiteX4-1725" fmla="*/ 1301712 w 1305299"/>
              <a:gd name="connsiteY4-1726" fmla="*/ 442384 h 1424419"/>
              <a:gd name="connsiteX5-1727" fmla="*/ 1303099 w 1305299"/>
              <a:gd name="connsiteY5-1728" fmla="*/ 495558 h 1424419"/>
              <a:gd name="connsiteX6-1729" fmla="*/ 1301746 w 1305299"/>
              <a:gd name="connsiteY6-1730" fmla="*/ 953747 h 1424419"/>
              <a:gd name="connsiteX7-1731" fmla="*/ 1302599 w 1305299"/>
              <a:gd name="connsiteY7-1732" fmla="*/ 1003650 h 1424419"/>
              <a:gd name="connsiteX8-1733" fmla="*/ 1227376 w 1305299"/>
              <a:gd name="connsiteY8-1734" fmla="*/ 1152027 h 1424419"/>
              <a:gd name="connsiteX9-1735" fmla="*/ 1172881 w 1305299"/>
              <a:gd name="connsiteY9-1736" fmla="*/ 1179342 h 1424419"/>
              <a:gd name="connsiteX10-1737" fmla="*/ 792288 w 1305299"/>
              <a:gd name="connsiteY10-1738" fmla="*/ 1385653 h 1424419"/>
              <a:gd name="connsiteX11-1739" fmla="*/ 522686 w 1305299"/>
              <a:gd name="connsiteY11-1740" fmla="*/ 1384922 h 1424419"/>
              <a:gd name="connsiteX12-1741" fmla="*/ 94302 w 1305299"/>
              <a:gd name="connsiteY12-1742" fmla="*/ 1158755 h 1424419"/>
              <a:gd name="connsiteX13-1743" fmla="*/ 39429 w 1305299"/>
              <a:gd name="connsiteY13-1744" fmla="*/ 1117635 h 1424419"/>
              <a:gd name="connsiteX14-1745" fmla="*/ 667 w 1305299"/>
              <a:gd name="connsiteY14-1746" fmla="*/ 999105 h 1424419"/>
              <a:gd name="connsiteX15-1747" fmla="*/ 0 w 1305299"/>
              <a:gd name="connsiteY15-1748" fmla="*/ 972364 h 1424419"/>
              <a:gd name="connsiteX16-1749" fmla="*/ 2496 w 1305299"/>
              <a:gd name="connsiteY16-1750" fmla="*/ 463106 h 1424419"/>
              <a:gd name="connsiteX17-1751" fmla="*/ 2458 w 1305299"/>
              <a:gd name="connsiteY17-1752" fmla="*/ 429563 h 1424419"/>
              <a:gd name="connsiteX18-1753" fmla="*/ 75248 w 1305299"/>
              <a:gd name="connsiteY18-1754" fmla="*/ 303202 h 1424419"/>
              <a:gd name="connsiteX19-1755" fmla="*/ 106293 w 1305299"/>
              <a:gd name="connsiteY19-1756" fmla="*/ 282597 h 1424419"/>
              <a:gd name="connsiteX20-1757" fmla="*/ 541533 w 1305299"/>
              <a:gd name="connsiteY20-1758" fmla="*/ 38110 h 1424419"/>
              <a:gd name="connsiteX21-1759" fmla="*/ 653528 w 1305299"/>
              <a:gd name="connsiteY21-1760" fmla="*/ 0 h 1424419"/>
              <a:gd name="connsiteX0-1761" fmla="*/ 653528 w 1306646"/>
              <a:gd name="connsiteY0-1762" fmla="*/ 0 h 1424419"/>
              <a:gd name="connsiteX1-1763" fmla="*/ 757287 w 1306646"/>
              <a:gd name="connsiteY1-1764" fmla="*/ 32444 h 1424419"/>
              <a:gd name="connsiteX2-1765" fmla="*/ 1206876 w 1306646"/>
              <a:gd name="connsiteY2-1766" fmla="*/ 284945 h 1424419"/>
              <a:gd name="connsiteX3-1767" fmla="*/ 1237706 w 1306646"/>
              <a:gd name="connsiteY3-1768" fmla="*/ 306775 h 1424419"/>
              <a:gd name="connsiteX4-1769" fmla="*/ 1301712 w 1306646"/>
              <a:gd name="connsiteY4-1770" fmla="*/ 442384 h 1424419"/>
              <a:gd name="connsiteX5-1771" fmla="*/ 1303099 w 1306646"/>
              <a:gd name="connsiteY5-1772" fmla="*/ 495558 h 1424419"/>
              <a:gd name="connsiteX6-1773" fmla="*/ 1301746 w 1306646"/>
              <a:gd name="connsiteY6-1774" fmla="*/ 953747 h 1424419"/>
              <a:gd name="connsiteX7-1775" fmla="*/ 1302599 w 1306646"/>
              <a:gd name="connsiteY7-1776" fmla="*/ 1003650 h 1424419"/>
              <a:gd name="connsiteX8-1777" fmla="*/ 1227376 w 1306646"/>
              <a:gd name="connsiteY8-1778" fmla="*/ 1152027 h 1424419"/>
              <a:gd name="connsiteX9-1779" fmla="*/ 1172881 w 1306646"/>
              <a:gd name="connsiteY9-1780" fmla="*/ 1179342 h 1424419"/>
              <a:gd name="connsiteX10-1781" fmla="*/ 792288 w 1306646"/>
              <a:gd name="connsiteY10-1782" fmla="*/ 1385653 h 1424419"/>
              <a:gd name="connsiteX11-1783" fmla="*/ 522686 w 1306646"/>
              <a:gd name="connsiteY11-1784" fmla="*/ 1384922 h 1424419"/>
              <a:gd name="connsiteX12-1785" fmla="*/ 94302 w 1306646"/>
              <a:gd name="connsiteY12-1786" fmla="*/ 1158755 h 1424419"/>
              <a:gd name="connsiteX13-1787" fmla="*/ 39429 w 1306646"/>
              <a:gd name="connsiteY13-1788" fmla="*/ 1117635 h 1424419"/>
              <a:gd name="connsiteX14-1789" fmla="*/ 667 w 1306646"/>
              <a:gd name="connsiteY14-1790" fmla="*/ 999105 h 1424419"/>
              <a:gd name="connsiteX15-1791" fmla="*/ 0 w 1306646"/>
              <a:gd name="connsiteY15-1792" fmla="*/ 972364 h 1424419"/>
              <a:gd name="connsiteX16-1793" fmla="*/ 2496 w 1306646"/>
              <a:gd name="connsiteY16-1794" fmla="*/ 463106 h 1424419"/>
              <a:gd name="connsiteX17-1795" fmla="*/ 2458 w 1306646"/>
              <a:gd name="connsiteY17-1796" fmla="*/ 429563 h 1424419"/>
              <a:gd name="connsiteX18-1797" fmla="*/ 75248 w 1306646"/>
              <a:gd name="connsiteY18-1798" fmla="*/ 303202 h 1424419"/>
              <a:gd name="connsiteX19-1799" fmla="*/ 106293 w 1306646"/>
              <a:gd name="connsiteY19-1800" fmla="*/ 282597 h 1424419"/>
              <a:gd name="connsiteX20-1801" fmla="*/ 541533 w 1306646"/>
              <a:gd name="connsiteY20-1802" fmla="*/ 38110 h 1424419"/>
              <a:gd name="connsiteX21-1803" fmla="*/ 653528 w 1306646"/>
              <a:gd name="connsiteY21-1804" fmla="*/ 0 h 1424419"/>
              <a:gd name="connsiteX0-1805" fmla="*/ 653528 w 1305299"/>
              <a:gd name="connsiteY0-1806" fmla="*/ 0 h 1424419"/>
              <a:gd name="connsiteX1-1807" fmla="*/ 757287 w 1305299"/>
              <a:gd name="connsiteY1-1808" fmla="*/ 32444 h 1424419"/>
              <a:gd name="connsiteX2-1809" fmla="*/ 1206876 w 1305299"/>
              <a:gd name="connsiteY2-1810" fmla="*/ 284945 h 1424419"/>
              <a:gd name="connsiteX3-1811" fmla="*/ 1237706 w 1305299"/>
              <a:gd name="connsiteY3-1812" fmla="*/ 306775 h 1424419"/>
              <a:gd name="connsiteX4-1813" fmla="*/ 1301712 w 1305299"/>
              <a:gd name="connsiteY4-1814" fmla="*/ 442384 h 1424419"/>
              <a:gd name="connsiteX5-1815" fmla="*/ 1303099 w 1305299"/>
              <a:gd name="connsiteY5-1816" fmla="*/ 495558 h 1424419"/>
              <a:gd name="connsiteX6-1817" fmla="*/ 1301746 w 1305299"/>
              <a:gd name="connsiteY6-1818" fmla="*/ 953747 h 1424419"/>
              <a:gd name="connsiteX7-1819" fmla="*/ 1302599 w 1305299"/>
              <a:gd name="connsiteY7-1820" fmla="*/ 1003650 h 1424419"/>
              <a:gd name="connsiteX8-1821" fmla="*/ 1227376 w 1305299"/>
              <a:gd name="connsiteY8-1822" fmla="*/ 1152027 h 1424419"/>
              <a:gd name="connsiteX9-1823" fmla="*/ 1172881 w 1305299"/>
              <a:gd name="connsiteY9-1824" fmla="*/ 1179342 h 1424419"/>
              <a:gd name="connsiteX10-1825" fmla="*/ 792288 w 1305299"/>
              <a:gd name="connsiteY10-1826" fmla="*/ 1385653 h 1424419"/>
              <a:gd name="connsiteX11-1827" fmla="*/ 522686 w 1305299"/>
              <a:gd name="connsiteY11-1828" fmla="*/ 1384922 h 1424419"/>
              <a:gd name="connsiteX12-1829" fmla="*/ 94302 w 1305299"/>
              <a:gd name="connsiteY12-1830" fmla="*/ 1158755 h 1424419"/>
              <a:gd name="connsiteX13-1831" fmla="*/ 39429 w 1305299"/>
              <a:gd name="connsiteY13-1832" fmla="*/ 1117635 h 1424419"/>
              <a:gd name="connsiteX14-1833" fmla="*/ 667 w 1305299"/>
              <a:gd name="connsiteY14-1834" fmla="*/ 999105 h 1424419"/>
              <a:gd name="connsiteX15-1835" fmla="*/ 0 w 1305299"/>
              <a:gd name="connsiteY15-1836" fmla="*/ 972364 h 1424419"/>
              <a:gd name="connsiteX16-1837" fmla="*/ 2496 w 1305299"/>
              <a:gd name="connsiteY16-1838" fmla="*/ 463106 h 1424419"/>
              <a:gd name="connsiteX17-1839" fmla="*/ 2458 w 1305299"/>
              <a:gd name="connsiteY17-1840" fmla="*/ 429563 h 1424419"/>
              <a:gd name="connsiteX18-1841" fmla="*/ 75248 w 1305299"/>
              <a:gd name="connsiteY18-1842" fmla="*/ 303202 h 1424419"/>
              <a:gd name="connsiteX19-1843" fmla="*/ 106293 w 1305299"/>
              <a:gd name="connsiteY19-1844" fmla="*/ 282597 h 1424419"/>
              <a:gd name="connsiteX20-1845" fmla="*/ 541533 w 1305299"/>
              <a:gd name="connsiteY20-1846" fmla="*/ 38110 h 1424419"/>
              <a:gd name="connsiteX21-1847" fmla="*/ 653528 w 1305299"/>
              <a:gd name="connsiteY21-1848" fmla="*/ 0 h 1424419"/>
              <a:gd name="connsiteX0-1849" fmla="*/ 653528 w 1304127"/>
              <a:gd name="connsiteY0-1850" fmla="*/ 0 h 1424419"/>
              <a:gd name="connsiteX1-1851" fmla="*/ 757287 w 1304127"/>
              <a:gd name="connsiteY1-1852" fmla="*/ 32444 h 1424419"/>
              <a:gd name="connsiteX2-1853" fmla="*/ 1206876 w 1304127"/>
              <a:gd name="connsiteY2-1854" fmla="*/ 284945 h 1424419"/>
              <a:gd name="connsiteX3-1855" fmla="*/ 1237706 w 1304127"/>
              <a:gd name="connsiteY3-1856" fmla="*/ 306775 h 1424419"/>
              <a:gd name="connsiteX4-1857" fmla="*/ 1301712 w 1304127"/>
              <a:gd name="connsiteY4-1858" fmla="*/ 442384 h 1424419"/>
              <a:gd name="connsiteX5-1859" fmla="*/ 1303099 w 1304127"/>
              <a:gd name="connsiteY5-1860" fmla="*/ 495558 h 1424419"/>
              <a:gd name="connsiteX6-1861" fmla="*/ 1301746 w 1304127"/>
              <a:gd name="connsiteY6-1862" fmla="*/ 953747 h 1424419"/>
              <a:gd name="connsiteX7-1863" fmla="*/ 1302599 w 1304127"/>
              <a:gd name="connsiteY7-1864" fmla="*/ 1003650 h 1424419"/>
              <a:gd name="connsiteX8-1865" fmla="*/ 1227376 w 1304127"/>
              <a:gd name="connsiteY8-1866" fmla="*/ 1152027 h 1424419"/>
              <a:gd name="connsiteX9-1867" fmla="*/ 1172881 w 1304127"/>
              <a:gd name="connsiteY9-1868" fmla="*/ 1179342 h 1424419"/>
              <a:gd name="connsiteX10-1869" fmla="*/ 792288 w 1304127"/>
              <a:gd name="connsiteY10-1870" fmla="*/ 1385653 h 1424419"/>
              <a:gd name="connsiteX11-1871" fmla="*/ 522686 w 1304127"/>
              <a:gd name="connsiteY11-1872" fmla="*/ 1384922 h 1424419"/>
              <a:gd name="connsiteX12-1873" fmla="*/ 94302 w 1304127"/>
              <a:gd name="connsiteY12-1874" fmla="*/ 1158755 h 1424419"/>
              <a:gd name="connsiteX13-1875" fmla="*/ 39429 w 1304127"/>
              <a:gd name="connsiteY13-1876" fmla="*/ 1117635 h 1424419"/>
              <a:gd name="connsiteX14-1877" fmla="*/ 667 w 1304127"/>
              <a:gd name="connsiteY14-1878" fmla="*/ 999105 h 1424419"/>
              <a:gd name="connsiteX15-1879" fmla="*/ 0 w 1304127"/>
              <a:gd name="connsiteY15-1880" fmla="*/ 972364 h 1424419"/>
              <a:gd name="connsiteX16-1881" fmla="*/ 2496 w 1304127"/>
              <a:gd name="connsiteY16-1882" fmla="*/ 463106 h 1424419"/>
              <a:gd name="connsiteX17-1883" fmla="*/ 2458 w 1304127"/>
              <a:gd name="connsiteY17-1884" fmla="*/ 429563 h 1424419"/>
              <a:gd name="connsiteX18-1885" fmla="*/ 75248 w 1304127"/>
              <a:gd name="connsiteY18-1886" fmla="*/ 303202 h 1424419"/>
              <a:gd name="connsiteX19-1887" fmla="*/ 106293 w 1304127"/>
              <a:gd name="connsiteY19-1888" fmla="*/ 282597 h 1424419"/>
              <a:gd name="connsiteX20-1889" fmla="*/ 541533 w 1304127"/>
              <a:gd name="connsiteY20-1890" fmla="*/ 38110 h 1424419"/>
              <a:gd name="connsiteX21-1891" fmla="*/ 653528 w 1304127"/>
              <a:gd name="connsiteY21-1892" fmla="*/ 0 h 1424419"/>
              <a:gd name="connsiteX0-1893" fmla="*/ 653528 w 1306101"/>
              <a:gd name="connsiteY0-1894" fmla="*/ 0 h 1424419"/>
              <a:gd name="connsiteX1-1895" fmla="*/ 757287 w 1306101"/>
              <a:gd name="connsiteY1-1896" fmla="*/ 32444 h 1424419"/>
              <a:gd name="connsiteX2-1897" fmla="*/ 1206876 w 1306101"/>
              <a:gd name="connsiteY2-1898" fmla="*/ 284945 h 1424419"/>
              <a:gd name="connsiteX3-1899" fmla="*/ 1237706 w 1306101"/>
              <a:gd name="connsiteY3-1900" fmla="*/ 306775 h 1424419"/>
              <a:gd name="connsiteX4-1901" fmla="*/ 1305773 w 1306101"/>
              <a:gd name="connsiteY4-1902" fmla="*/ 442384 h 1424419"/>
              <a:gd name="connsiteX5-1903" fmla="*/ 1303099 w 1306101"/>
              <a:gd name="connsiteY5-1904" fmla="*/ 495558 h 1424419"/>
              <a:gd name="connsiteX6-1905" fmla="*/ 1301746 w 1306101"/>
              <a:gd name="connsiteY6-1906" fmla="*/ 953747 h 1424419"/>
              <a:gd name="connsiteX7-1907" fmla="*/ 1302599 w 1306101"/>
              <a:gd name="connsiteY7-1908" fmla="*/ 1003650 h 1424419"/>
              <a:gd name="connsiteX8-1909" fmla="*/ 1227376 w 1306101"/>
              <a:gd name="connsiteY8-1910" fmla="*/ 1152027 h 1424419"/>
              <a:gd name="connsiteX9-1911" fmla="*/ 1172881 w 1306101"/>
              <a:gd name="connsiteY9-1912" fmla="*/ 1179342 h 1424419"/>
              <a:gd name="connsiteX10-1913" fmla="*/ 792288 w 1306101"/>
              <a:gd name="connsiteY10-1914" fmla="*/ 1385653 h 1424419"/>
              <a:gd name="connsiteX11-1915" fmla="*/ 522686 w 1306101"/>
              <a:gd name="connsiteY11-1916" fmla="*/ 1384922 h 1424419"/>
              <a:gd name="connsiteX12-1917" fmla="*/ 94302 w 1306101"/>
              <a:gd name="connsiteY12-1918" fmla="*/ 1158755 h 1424419"/>
              <a:gd name="connsiteX13-1919" fmla="*/ 39429 w 1306101"/>
              <a:gd name="connsiteY13-1920" fmla="*/ 1117635 h 1424419"/>
              <a:gd name="connsiteX14-1921" fmla="*/ 667 w 1306101"/>
              <a:gd name="connsiteY14-1922" fmla="*/ 999105 h 1424419"/>
              <a:gd name="connsiteX15-1923" fmla="*/ 0 w 1306101"/>
              <a:gd name="connsiteY15-1924" fmla="*/ 972364 h 1424419"/>
              <a:gd name="connsiteX16-1925" fmla="*/ 2496 w 1306101"/>
              <a:gd name="connsiteY16-1926" fmla="*/ 463106 h 1424419"/>
              <a:gd name="connsiteX17-1927" fmla="*/ 2458 w 1306101"/>
              <a:gd name="connsiteY17-1928" fmla="*/ 429563 h 1424419"/>
              <a:gd name="connsiteX18-1929" fmla="*/ 75248 w 1306101"/>
              <a:gd name="connsiteY18-1930" fmla="*/ 303202 h 1424419"/>
              <a:gd name="connsiteX19-1931" fmla="*/ 106293 w 1306101"/>
              <a:gd name="connsiteY19-1932" fmla="*/ 282597 h 1424419"/>
              <a:gd name="connsiteX20-1933" fmla="*/ 541533 w 1306101"/>
              <a:gd name="connsiteY20-1934" fmla="*/ 38110 h 1424419"/>
              <a:gd name="connsiteX21-1935" fmla="*/ 653528 w 1306101"/>
              <a:gd name="connsiteY21-1936" fmla="*/ 0 h 1424419"/>
              <a:gd name="connsiteX0-1937" fmla="*/ 653528 w 1304819"/>
              <a:gd name="connsiteY0-1938" fmla="*/ 0 h 1424419"/>
              <a:gd name="connsiteX1-1939" fmla="*/ 757287 w 1304819"/>
              <a:gd name="connsiteY1-1940" fmla="*/ 32444 h 1424419"/>
              <a:gd name="connsiteX2-1941" fmla="*/ 1206876 w 1304819"/>
              <a:gd name="connsiteY2-1942" fmla="*/ 284945 h 1424419"/>
              <a:gd name="connsiteX3-1943" fmla="*/ 1237706 w 1304819"/>
              <a:gd name="connsiteY3-1944" fmla="*/ 306775 h 1424419"/>
              <a:gd name="connsiteX4-1945" fmla="*/ 1304420 w 1304819"/>
              <a:gd name="connsiteY4-1946" fmla="*/ 434263 h 1424419"/>
              <a:gd name="connsiteX5-1947" fmla="*/ 1303099 w 1304819"/>
              <a:gd name="connsiteY5-1948" fmla="*/ 495558 h 1424419"/>
              <a:gd name="connsiteX6-1949" fmla="*/ 1301746 w 1304819"/>
              <a:gd name="connsiteY6-1950" fmla="*/ 953747 h 1424419"/>
              <a:gd name="connsiteX7-1951" fmla="*/ 1302599 w 1304819"/>
              <a:gd name="connsiteY7-1952" fmla="*/ 1003650 h 1424419"/>
              <a:gd name="connsiteX8-1953" fmla="*/ 1227376 w 1304819"/>
              <a:gd name="connsiteY8-1954" fmla="*/ 1152027 h 1424419"/>
              <a:gd name="connsiteX9-1955" fmla="*/ 1172881 w 1304819"/>
              <a:gd name="connsiteY9-1956" fmla="*/ 1179342 h 1424419"/>
              <a:gd name="connsiteX10-1957" fmla="*/ 792288 w 1304819"/>
              <a:gd name="connsiteY10-1958" fmla="*/ 1385653 h 1424419"/>
              <a:gd name="connsiteX11-1959" fmla="*/ 522686 w 1304819"/>
              <a:gd name="connsiteY11-1960" fmla="*/ 1384922 h 1424419"/>
              <a:gd name="connsiteX12-1961" fmla="*/ 94302 w 1304819"/>
              <a:gd name="connsiteY12-1962" fmla="*/ 1158755 h 1424419"/>
              <a:gd name="connsiteX13-1963" fmla="*/ 39429 w 1304819"/>
              <a:gd name="connsiteY13-1964" fmla="*/ 1117635 h 1424419"/>
              <a:gd name="connsiteX14-1965" fmla="*/ 667 w 1304819"/>
              <a:gd name="connsiteY14-1966" fmla="*/ 999105 h 1424419"/>
              <a:gd name="connsiteX15-1967" fmla="*/ 0 w 1304819"/>
              <a:gd name="connsiteY15-1968" fmla="*/ 972364 h 1424419"/>
              <a:gd name="connsiteX16-1969" fmla="*/ 2496 w 1304819"/>
              <a:gd name="connsiteY16-1970" fmla="*/ 463106 h 1424419"/>
              <a:gd name="connsiteX17-1971" fmla="*/ 2458 w 1304819"/>
              <a:gd name="connsiteY17-1972" fmla="*/ 429563 h 1424419"/>
              <a:gd name="connsiteX18-1973" fmla="*/ 75248 w 1304819"/>
              <a:gd name="connsiteY18-1974" fmla="*/ 303202 h 1424419"/>
              <a:gd name="connsiteX19-1975" fmla="*/ 106293 w 1304819"/>
              <a:gd name="connsiteY19-1976" fmla="*/ 282597 h 1424419"/>
              <a:gd name="connsiteX20-1977" fmla="*/ 541533 w 1304819"/>
              <a:gd name="connsiteY20-1978" fmla="*/ 38110 h 1424419"/>
              <a:gd name="connsiteX21-1979" fmla="*/ 653528 w 1304819"/>
              <a:gd name="connsiteY21-1980" fmla="*/ 0 h 1424419"/>
              <a:gd name="connsiteX0-1981" fmla="*/ 653528 w 1306525"/>
              <a:gd name="connsiteY0-1982" fmla="*/ 0 h 1424419"/>
              <a:gd name="connsiteX1-1983" fmla="*/ 757287 w 1306525"/>
              <a:gd name="connsiteY1-1984" fmla="*/ 32444 h 1424419"/>
              <a:gd name="connsiteX2-1985" fmla="*/ 1206876 w 1306525"/>
              <a:gd name="connsiteY2-1986" fmla="*/ 284945 h 1424419"/>
              <a:gd name="connsiteX3-1987" fmla="*/ 1237706 w 1306525"/>
              <a:gd name="connsiteY3-1988" fmla="*/ 306775 h 1424419"/>
              <a:gd name="connsiteX4-1989" fmla="*/ 1304420 w 1306525"/>
              <a:gd name="connsiteY4-1990" fmla="*/ 434263 h 1424419"/>
              <a:gd name="connsiteX5-1991" fmla="*/ 1305806 w 1306525"/>
              <a:gd name="connsiteY5-1992" fmla="*/ 519922 h 1424419"/>
              <a:gd name="connsiteX6-1993" fmla="*/ 1301746 w 1306525"/>
              <a:gd name="connsiteY6-1994" fmla="*/ 953747 h 1424419"/>
              <a:gd name="connsiteX7-1995" fmla="*/ 1302599 w 1306525"/>
              <a:gd name="connsiteY7-1996" fmla="*/ 1003650 h 1424419"/>
              <a:gd name="connsiteX8-1997" fmla="*/ 1227376 w 1306525"/>
              <a:gd name="connsiteY8-1998" fmla="*/ 1152027 h 1424419"/>
              <a:gd name="connsiteX9-1999" fmla="*/ 1172881 w 1306525"/>
              <a:gd name="connsiteY9-2000" fmla="*/ 1179342 h 1424419"/>
              <a:gd name="connsiteX10-2001" fmla="*/ 792288 w 1306525"/>
              <a:gd name="connsiteY10-2002" fmla="*/ 1385653 h 1424419"/>
              <a:gd name="connsiteX11-2003" fmla="*/ 522686 w 1306525"/>
              <a:gd name="connsiteY11-2004" fmla="*/ 1384922 h 1424419"/>
              <a:gd name="connsiteX12-2005" fmla="*/ 94302 w 1306525"/>
              <a:gd name="connsiteY12-2006" fmla="*/ 1158755 h 1424419"/>
              <a:gd name="connsiteX13-2007" fmla="*/ 39429 w 1306525"/>
              <a:gd name="connsiteY13-2008" fmla="*/ 1117635 h 1424419"/>
              <a:gd name="connsiteX14-2009" fmla="*/ 667 w 1306525"/>
              <a:gd name="connsiteY14-2010" fmla="*/ 999105 h 1424419"/>
              <a:gd name="connsiteX15-2011" fmla="*/ 0 w 1306525"/>
              <a:gd name="connsiteY15-2012" fmla="*/ 972364 h 1424419"/>
              <a:gd name="connsiteX16-2013" fmla="*/ 2496 w 1306525"/>
              <a:gd name="connsiteY16-2014" fmla="*/ 463106 h 1424419"/>
              <a:gd name="connsiteX17-2015" fmla="*/ 2458 w 1306525"/>
              <a:gd name="connsiteY17-2016" fmla="*/ 429563 h 1424419"/>
              <a:gd name="connsiteX18-2017" fmla="*/ 75248 w 1306525"/>
              <a:gd name="connsiteY18-2018" fmla="*/ 303202 h 1424419"/>
              <a:gd name="connsiteX19-2019" fmla="*/ 106293 w 1306525"/>
              <a:gd name="connsiteY19-2020" fmla="*/ 282597 h 1424419"/>
              <a:gd name="connsiteX20-2021" fmla="*/ 541533 w 1306525"/>
              <a:gd name="connsiteY20-2022" fmla="*/ 38110 h 1424419"/>
              <a:gd name="connsiteX21-2023" fmla="*/ 653528 w 1306525"/>
              <a:gd name="connsiteY21-2024" fmla="*/ 0 h 1424419"/>
              <a:gd name="connsiteX0-2025" fmla="*/ 653528 w 1305814"/>
              <a:gd name="connsiteY0-2026" fmla="*/ 0 h 1424419"/>
              <a:gd name="connsiteX1-2027" fmla="*/ 757287 w 1305814"/>
              <a:gd name="connsiteY1-2028" fmla="*/ 32444 h 1424419"/>
              <a:gd name="connsiteX2-2029" fmla="*/ 1206876 w 1305814"/>
              <a:gd name="connsiteY2-2030" fmla="*/ 284945 h 1424419"/>
              <a:gd name="connsiteX3-2031" fmla="*/ 1237706 w 1305814"/>
              <a:gd name="connsiteY3-2032" fmla="*/ 306775 h 1424419"/>
              <a:gd name="connsiteX4-2033" fmla="*/ 1304420 w 1305814"/>
              <a:gd name="connsiteY4-2034" fmla="*/ 434263 h 1424419"/>
              <a:gd name="connsiteX5-2035" fmla="*/ 1305806 w 1305814"/>
              <a:gd name="connsiteY5-2036" fmla="*/ 519922 h 1424419"/>
              <a:gd name="connsiteX6-2037" fmla="*/ 1301746 w 1305814"/>
              <a:gd name="connsiteY6-2038" fmla="*/ 953747 h 1424419"/>
              <a:gd name="connsiteX7-2039" fmla="*/ 1302599 w 1305814"/>
              <a:gd name="connsiteY7-2040" fmla="*/ 1003650 h 1424419"/>
              <a:gd name="connsiteX8-2041" fmla="*/ 1227376 w 1305814"/>
              <a:gd name="connsiteY8-2042" fmla="*/ 1152027 h 1424419"/>
              <a:gd name="connsiteX9-2043" fmla="*/ 1172881 w 1305814"/>
              <a:gd name="connsiteY9-2044" fmla="*/ 1179342 h 1424419"/>
              <a:gd name="connsiteX10-2045" fmla="*/ 792288 w 1305814"/>
              <a:gd name="connsiteY10-2046" fmla="*/ 1385653 h 1424419"/>
              <a:gd name="connsiteX11-2047" fmla="*/ 522686 w 1305814"/>
              <a:gd name="connsiteY11-2048" fmla="*/ 1384922 h 1424419"/>
              <a:gd name="connsiteX12-2049" fmla="*/ 94302 w 1305814"/>
              <a:gd name="connsiteY12-2050" fmla="*/ 1158755 h 1424419"/>
              <a:gd name="connsiteX13-2051" fmla="*/ 39429 w 1305814"/>
              <a:gd name="connsiteY13-2052" fmla="*/ 1117635 h 1424419"/>
              <a:gd name="connsiteX14-2053" fmla="*/ 667 w 1305814"/>
              <a:gd name="connsiteY14-2054" fmla="*/ 999105 h 1424419"/>
              <a:gd name="connsiteX15-2055" fmla="*/ 0 w 1305814"/>
              <a:gd name="connsiteY15-2056" fmla="*/ 972364 h 1424419"/>
              <a:gd name="connsiteX16-2057" fmla="*/ 2496 w 1305814"/>
              <a:gd name="connsiteY16-2058" fmla="*/ 463106 h 1424419"/>
              <a:gd name="connsiteX17-2059" fmla="*/ 2458 w 1305814"/>
              <a:gd name="connsiteY17-2060" fmla="*/ 429563 h 1424419"/>
              <a:gd name="connsiteX18-2061" fmla="*/ 75248 w 1305814"/>
              <a:gd name="connsiteY18-2062" fmla="*/ 303202 h 1424419"/>
              <a:gd name="connsiteX19-2063" fmla="*/ 106293 w 1305814"/>
              <a:gd name="connsiteY19-2064" fmla="*/ 282597 h 1424419"/>
              <a:gd name="connsiteX20-2065" fmla="*/ 541533 w 1305814"/>
              <a:gd name="connsiteY20-2066" fmla="*/ 38110 h 1424419"/>
              <a:gd name="connsiteX21-2067" fmla="*/ 653528 w 1305814"/>
              <a:gd name="connsiteY21-2068" fmla="*/ 0 h 1424419"/>
              <a:gd name="connsiteX0-2069" fmla="*/ 653528 w 1305814"/>
              <a:gd name="connsiteY0-2070" fmla="*/ 0 h 1424419"/>
              <a:gd name="connsiteX1-2071" fmla="*/ 757287 w 1305814"/>
              <a:gd name="connsiteY1-2072" fmla="*/ 32444 h 1424419"/>
              <a:gd name="connsiteX2-2073" fmla="*/ 1206876 w 1305814"/>
              <a:gd name="connsiteY2-2074" fmla="*/ 284945 h 1424419"/>
              <a:gd name="connsiteX3-2075" fmla="*/ 1237706 w 1305814"/>
              <a:gd name="connsiteY3-2076" fmla="*/ 306775 h 1424419"/>
              <a:gd name="connsiteX4-2077" fmla="*/ 1304420 w 1305814"/>
              <a:gd name="connsiteY4-2078" fmla="*/ 434263 h 1424419"/>
              <a:gd name="connsiteX5-2079" fmla="*/ 1305806 w 1305814"/>
              <a:gd name="connsiteY5-2080" fmla="*/ 519922 h 1424419"/>
              <a:gd name="connsiteX6-2081" fmla="*/ 1301746 w 1305814"/>
              <a:gd name="connsiteY6-2082" fmla="*/ 953747 h 1424419"/>
              <a:gd name="connsiteX7-2083" fmla="*/ 1302599 w 1305814"/>
              <a:gd name="connsiteY7-2084" fmla="*/ 1003650 h 1424419"/>
              <a:gd name="connsiteX8-2085" fmla="*/ 1227376 w 1305814"/>
              <a:gd name="connsiteY8-2086" fmla="*/ 1152027 h 1424419"/>
              <a:gd name="connsiteX9-2087" fmla="*/ 1172881 w 1305814"/>
              <a:gd name="connsiteY9-2088" fmla="*/ 1179342 h 1424419"/>
              <a:gd name="connsiteX10-2089" fmla="*/ 792288 w 1305814"/>
              <a:gd name="connsiteY10-2090" fmla="*/ 1385653 h 1424419"/>
              <a:gd name="connsiteX11-2091" fmla="*/ 522686 w 1305814"/>
              <a:gd name="connsiteY11-2092" fmla="*/ 1384922 h 1424419"/>
              <a:gd name="connsiteX12-2093" fmla="*/ 94302 w 1305814"/>
              <a:gd name="connsiteY12-2094" fmla="*/ 1158755 h 1424419"/>
              <a:gd name="connsiteX13-2095" fmla="*/ 39429 w 1305814"/>
              <a:gd name="connsiteY13-2096" fmla="*/ 1117635 h 1424419"/>
              <a:gd name="connsiteX14-2097" fmla="*/ 667 w 1305814"/>
              <a:gd name="connsiteY14-2098" fmla="*/ 999105 h 1424419"/>
              <a:gd name="connsiteX15-2099" fmla="*/ 0 w 1305814"/>
              <a:gd name="connsiteY15-2100" fmla="*/ 972364 h 1424419"/>
              <a:gd name="connsiteX16-2101" fmla="*/ 2496 w 1305814"/>
              <a:gd name="connsiteY16-2102" fmla="*/ 463106 h 1424419"/>
              <a:gd name="connsiteX17-2103" fmla="*/ 2458 w 1305814"/>
              <a:gd name="connsiteY17-2104" fmla="*/ 429563 h 1424419"/>
              <a:gd name="connsiteX18-2105" fmla="*/ 75248 w 1305814"/>
              <a:gd name="connsiteY18-2106" fmla="*/ 303202 h 1424419"/>
              <a:gd name="connsiteX19-2107" fmla="*/ 106293 w 1305814"/>
              <a:gd name="connsiteY19-2108" fmla="*/ 282597 h 1424419"/>
              <a:gd name="connsiteX20-2109" fmla="*/ 541533 w 1305814"/>
              <a:gd name="connsiteY20-2110" fmla="*/ 38110 h 1424419"/>
              <a:gd name="connsiteX21-2111" fmla="*/ 653528 w 1305814"/>
              <a:gd name="connsiteY21-2112" fmla="*/ 0 h 1424419"/>
              <a:gd name="connsiteX0-2113" fmla="*/ 653528 w 1305814"/>
              <a:gd name="connsiteY0-2114" fmla="*/ 0 h 1424419"/>
              <a:gd name="connsiteX1-2115" fmla="*/ 757287 w 1305814"/>
              <a:gd name="connsiteY1-2116" fmla="*/ 32444 h 1424419"/>
              <a:gd name="connsiteX2-2117" fmla="*/ 1206876 w 1305814"/>
              <a:gd name="connsiteY2-2118" fmla="*/ 284945 h 1424419"/>
              <a:gd name="connsiteX3-2119" fmla="*/ 1237706 w 1305814"/>
              <a:gd name="connsiteY3-2120" fmla="*/ 306775 h 1424419"/>
              <a:gd name="connsiteX4-2121" fmla="*/ 1304420 w 1305814"/>
              <a:gd name="connsiteY4-2122" fmla="*/ 434263 h 1424419"/>
              <a:gd name="connsiteX5-2123" fmla="*/ 1305806 w 1305814"/>
              <a:gd name="connsiteY5-2124" fmla="*/ 519922 h 1424419"/>
              <a:gd name="connsiteX6-2125" fmla="*/ 1301746 w 1305814"/>
              <a:gd name="connsiteY6-2126" fmla="*/ 953747 h 1424419"/>
              <a:gd name="connsiteX7-2127" fmla="*/ 1302599 w 1305814"/>
              <a:gd name="connsiteY7-2128" fmla="*/ 1003650 h 1424419"/>
              <a:gd name="connsiteX8-2129" fmla="*/ 1227376 w 1305814"/>
              <a:gd name="connsiteY8-2130" fmla="*/ 1152027 h 1424419"/>
              <a:gd name="connsiteX9-2131" fmla="*/ 1174235 w 1305814"/>
              <a:gd name="connsiteY9-2132" fmla="*/ 1184756 h 1424419"/>
              <a:gd name="connsiteX10-2133" fmla="*/ 792288 w 1305814"/>
              <a:gd name="connsiteY10-2134" fmla="*/ 1385653 h 1424419"/>
              <a:gd name="connsiteX11-2135" fmla="*/ 522686 w 1305814"/>
              <a:gd name="connsiteY11-2136" fmla="*/ 1384922 h 1424419"/>
              <a:gd name="connsiteX12-2137" fmla="*/ 94302 w 1305814"/>
              <a:gd name="connsiteY12-2138" fmla="*/ 1158755 h 1424419"/>
              <a:gd name="connsiteX13-2139" fmla="*/ 39429 w 1305814"/>
              <a:gd name="connsiteY13-2140" fmla="*/ 1117635 h 1424419"/>
              <a:gd name="connsiteX14-2141" fmla="*/ 667 w 1305814"/>
              <a:gd name="connsiteY14-2142" fmla="*/ 999105 h 1424419"/>
              <a:gd name="connsiteX15-2143" fmla="*/ 0 w 1305814"/>
              <a:gd name="connsiteY15-2144" fmla="*/ 972364 h 1424419"/>
              <a:gd name="connsiteX16-2145" fmla="*/ 2496 w 1305814"/>
              <a:gd name="connsiteY16-2146" fmla="*/ 463106 h 1424419"/>
              <a:gd name="connsiteX17-2147" fmla="*/ 2458 w 1305814"/>
              <a:gd name="connsiteY17-2148" fmla="*/ 429563 h 1424419"/>
              <a:gd name="connsiteX18-2149" fmla="*/ 75248 w 1305814"/>
              <a:gd name="connsiteY18-2150" fmla="*/ 303202 h 1424419"/>
              <a:gd name="connsiteX19-2151" fmla="*/ 106293 w 1305814"/>
              <a:gd name="connsiteY19-2152" fmla="*/ 282597 h 1424419"/>
              <a:gd name="connsiteX20-2153" fmla="*/ 541533 w 1305814"/>
              <a:gd name="connsiteY20-2154" fmla="*/ 38110 h 1424419"/>
              <a:gd name="connsiteX21-2155" fmla="*/ 653528 w 1305814"/>
              <a:gd name="connsiteY21-2156" fmla="*/ 0 h 1424419"/>
              <a:gd name="connsiteX0-2157" fmla="*/ 653528 w 1305814"/>
              <a:gd name="connsiteY0-2158" fmla="*/ 0 h 1424419"/>
              <a:gd name="connsiteX1-2159" fmla="*/ 757287 w 1305814"/>
              <a:gd name="connsiteY1-2160" fmla="*/ 32444 h 1424419"/>
              <a:gd name="connsiteX2-2161" fmla="*/ 1206876 w 1305814"/>
              <a:gd name="connsiteY2-2162" fmla="*/ 284945 h 1424419"/>
              <a:gd name="connsiteX3-2163" fmla="*/ 1237706 w 1305814"/>
              <a:gd name="connsiteY3-2164" fmla="*/ 306775 h 1424419"/>
              <a:gd name="connsiteX4-2165" fmla="*/ 1304420 w 1305814"/>
              <a:gd name="connsiteY4-2166" fmla="*/ 434263 h 1424419"/>
              <a:gd name="connsiteX5-2167" fmla="*/ 1305806 w 1305814"/>
              <a:gd name="connsiteY5-2168" fmla="*/ 519922 h 1424419"/>
              <a:gd name="connsiteX6-2169" fmla="*/ 1301746 w 1305814"/>
              <a:gd name="connsiteY6-2170" fmla="*/ 953747 h 1424419"/>
              <a:gd name="connsiteX7-2171" fmla="*/ 1302599 w 1305814"/>
              <a:gd name="connsiteY7-2172" fmla="*/ 1003650 h 1424419"/>
              <a:gd name="connsiteX8-2173" fmla="*/ 1227376 w 1305814"/>
              <a:gd name="connsiteY8-2174" fmla="*/ 1152027 h 1424419"/>
              <a:gd name="connsiteX9-2175" fmla="*/ 1174235 w 1305814"/>
              <a:gd name="connsiteY9-2176" fmla="*/ 1184756 h 1424419"/>
              <a:gd name="connsiteX10-2177" fmla="*/ 792288 w 1305814"/>
              <a:gd name="connsiteY10-2178" fmla="*/ 1385653 h 1424419"/>
              <a:gd name="connsiteX11-2179" fmla="*/ 522686 w 1305814"/>
              <a:gd name="connsiteY11-2180" fmla="*/ 1384922 h 1424419"/>
              <a:gd name="connsiteX12-2181" fmla="*/ 94302 w 1305814"/>
              <a:gd name="connsiteY12-2182" fmla="*/ 1158755 h 1424419"/>
              <a:gd name="connsiteX13-2183" fmla="*/ 39429 w 1305814"/>
              <a:gd name="connsiteY13-2184" fmla="*/ 1117635 h 1424419"/>
              <a:gd name="connsiteX14-2185" fmla="*/ 667 w 1305814"/>
              <a:gd name="connsiteY14-2186" fmla="*/ 999105 h 1424419"/>
              <a:gd name="connsiteX15-2187" fmla="*/ 0 w 1305814"/>
              <a:gd name="connsiteY15-2188" fmla="*/ 972364 h 1424419"/>
              <a:gd name="connsiteX16-2189" fmla="*/ 2496 w 1305814"/>
              <a:gd name="connsiteY16-2190" fmla="*/ 463106 h 1424419"/>
              <a:gd name="connsiteX17-2191" fmla="*/ 2458 w 1305814"/>
              <a:gd name="connsiteY17-2192" fmla="*/ 429563 h 1424419"/>
              <a:gd name="connsiteX18-2193" fmla="*/ 75248 w 1305814"/>
              <a:gd name="connsiteY18-2194" fmla="*/ 303202 h 1424419"/>
              <a:gd name="connsiteX19-2195" fmla="*/ 106293 w 1305814"/>
              <a:gd name="connsiteY19-2196" fmla="*/ 282597 h 1424419"/>
              <a:gd name="connsiteX20-2197" fmla="*/ 541533 w 1305814"/>
              <a:gd name="connsiteY20-2198" fmla="*/ 38110 h 1424419"/>
              <a:gd name="connsiteX21-2199" fmla="*/ 653528 w 1305814"/>
              <a:gd name="connsiteY21-2200" fmla="*/ 0 h 1424419"/>
              <a:gd name="connsiteX0-2201" fmla="*/ 653528 w 1305814"/>
              <a:gd name="connsiteY0-2202" fmla="*/ 0 h 1427408"/>
              <a:gd name="connsiteX1-2203" fmla="*/ 757287 w 1305814"/>
              <a:gd name="connsiteY1-2204" fmla="*/ 32444 h 1427408"/>
              <a:gd name="connsiteX2-2205" fmla="*/ 1206876 w 1305814"/>
              <a:gd name="connsiteY2-2206" fmla="*/ 284945 h 1427408"/>
              <a:gd name="connsiteX3-2207" fmla="*/ 1237706 w 1305814"/>
              <a:gd name="connsiteY3-2208" fmla="*/ 306775 h 1427408"/>
              <a:gd name="connsiteX4-2209" fmla="*/ 1304420 w 1305814"/>
              <a:gd name="connsiteY4-2210" fmla="*/ 434263 h 1427408"/>
              <a:gd name="connsiteX5-2211" fmla="*/ 1305806 w 1305814"/>
              <a:gd name="connsiteY5-2212" fmla="*/ 519922 h 1427408"/>
              <a:gd name="connsiteX6-2213" fmla="*/ 1301746 w 1305814"/>
              <a:gd name="connsiteY6-2214" fmla="*/ 953747 h 1427408"/>
              <a:gd name="connsiteX7-2215" fmla="*/ 1302599 w 1305814"/>
              <a:gd name="connsiteY7-2216" fmla="*/ 1003650 h 1427408"/>
              <a:gd name="connsiteX8-2217" fmla="*/ 1227376 w 1305814"/>
              <a:gd name="connsiteY8-2218" fmla="*/ 1152027 h 1427408"/>
              <a:gd name="connsiteX9-2219" fmla="*/ 1174235 w 1305814"/>
              <a:gd name="connsiteY9-2220" fmla="*/ 1184756 h 1427408"/>
              <a:gd name="connsiteX10-2221" fmla="*/ 792288 w 1305814"/>
              <a:gd name="connsiteY10-2222" fmla="*/ 1385653 h 1427408"/>
              <a:gd name="connsiteX11-2223" fmla="*/ 517719 w 1305814"/>
              <a:gd name="connsiteY11-2224" fmla="*/ 1389889 h 1427408"/>
              <a:gd name="connsiteX12-2225" fmla="*/ 94302 w 1305814"/>
              <a:gd name="connsiteY12-2226" fmla="*/ 1158755 h 1427408"/>
              <a:gd name="connsiteX13-2227" fmla="*/ 39429 w 1305814"/>
              <a:gd name="connsiteY13-2228" fmla="*/ 1117635 h 1427408"/>
              <a:gd name="connsiteX14-2229" fmla="*/ 667 w 1305814"/>
              <a:gd name="connsiteY14-2230" fmla="*/ 999105 h 1427408"/>
              <a:gd name="connsiteX15-2231" fmla="*/ 0 w 1305814"/>
              <a:gd name="connsiteY15-2232" fmla="*/ 972364 h 1427408"/>
              <a:gd name="connsiteX16-2233" fmla="*/ 2496 w 1305814"/>
              <a:gd name="connsiteY16-2234" fmla="*/ 463106 h 1427408"/>
              <a:gd name="connsiteX17-2235" fmla="*/ 2458 w 1305814"/>
              <a:gd name="connsiteY17-2236" fmla="*/ 429563 h 1427408"/>
              <a:gd name="connsiteX18-2237" fmla="*/ 75248 w 1305814"/>
              <a:gd name="connsiteY18-2238" fmla="*/ 303202 h 1427408"/>
              <a:gd name="connsiteX19-2239" fmla="*/ 106293 w 1305814"/>
              <a:gd name="connsiteY19-2240" fmla="*/ 282597 h 1427408"/>
              <a:gd name="connsiteX20-2241" fmla="*/ 541533 w 1305814"/>
              <a:gd name="connsiteY20-2242" fmla="*/ 38110 h 1427408"/>
              <a:gd name="connsiteX21-2243" fmla="*/ 653528 w 1305814"/>
              <a:gd name="connsiteY21-2244" fmla="*/ 0 h 1427408"/>
              <a:gd name="connsiteX0-2245" fmla="*/ 653528 w 1305814"/>
              <a:gd name="connsiteY0-2246" fmla="*/ 0 h 1427408"/>
              <a:gd name="connsiteX1-2247" fmla="*/ 757287 w 1305814"/>
              <a:gd name="connsiteY1-2248" fmla="*/ 32444 h 1427408"/>
              <a:gd name="connsiteX2-2249" fmla="*/ 1206876 w 1305814"/>
              <a:gd name="connsiteY2-2250" fmla="*/ 284945 h 1427408"/>
              <a:gd name="connsiteX3-2251" fmla="*/ 1237706 w 1305814"/>
              <a:gd name="connsiteY3-2252" fmla="*/ 306775 h 1427408"/>
              <a:gd name="connsiteX4-2253" fmla="*/ 1304420 w 1305814"/>
              <a:gd name="connsiteY4-2254" fmla="*/ 434263 h 1427408"/>
              <a:gd name="connsiteX5-2255" fmla="*/ 1305806 w 1305814"/>
              <a:gd name="connsiteY5-2256" fmla="*/ 519922 h 1427408"/>
              <a:gd name="connsiteX6-2257" fmla="*/ 1301746 w 1305814"/>
              <a:gd name="connsiteY6-2258" fmla="*/ 953747 h 1427408"/>
              <a:gd name="connsiteX7-2259" fmla="*/ 1302599 w 1305814"/>
              <a:gd name="connsiteY7-2260" fmla="*/ 1003650 h 1427408"/>
              <a:gd name="connsiteX8-2261" fmla="*/ 1227376 w 1305814"/>
              <a:gd name="connsiteY8-2262" fmla="*/ 1152027 h 1427408"/>
              <a:gd name="connsiteX9-2263" fmla="*/ 1174235 w 1305814"/>
              <a:gd name="connsiteY9-2264" fmla="*/ 1184756 h 1427408"/>
              <a:gd name="connsiteX10-2265" fmla="*/ 792288 w 1305814"/>
              <a:gd name="connsiteY10-2266" fmla="*/ 1385653 h 1427408"/>
              <a:gd name="connsiteX11-2267" fmla="*/ 517719 w 1305814"/>
              <a:gd name="connsiteY11-2268" fmla="*/ 1389889 h 1427408"/>
              <a:gd name="connsiteX12-2269" fmla="*/ 94302 w 1305814"/>
              <a:gd name="connsiteY12-2270" fmla="*/ 1158755 h 1427408"/>
              <a:gd name="connsiteX13-2271" fmla="*/ 39429 w 1305814"/>
              <a:gd name="connsiteY13-2272" fmla="*/ 1117635 h 1427408"/>
              <a:gd name="connsiteX14-2273" fmla="*/ 667 w 1305814"/>
              <a:gd name="connsiteY14-2274" fmla="*/ 999105 h 1427408"/>
              <a:gd name="connsiteX15-2275" fmla="*/ 0 w 1305814"/>
              <a:gd name="connsiteY15-2276" fmla="*/ 972364 h 1427408"/>
              <a:gd name="connsiteX16-2277" fmla="*/ 2496 w 1305814"/>
              <a:gd name="connsiteY16-2278" fmla="*/ 463106 h 1427408"/>
              <a:gd name="connsiteX17-2279" fmla="*/ 2458 w 1305814"/>
              <a:gd name="connsiteY17-2280" fmla="*/ 429563 h 1427408"/>
              <a:gd name="connsiteX18-2281" fmla="*/ 75248 w 1305814"/>
              <a:gd name="connsiteY18-2282" fmla="*/ 303202 h 1427408"/>
              <a:gd name="connsiteX19-2283" fmla="*/ 106293 w 1305814"/>
              <a:gd name="connsiteY19-2284" fmla="*/ 282597 h 1427408"/>
              <a:gd name="connsiteX20-2285" fmla="*/ 541533 w 1305814"/>
              <a:gd name="connsiteY20-2286" fmla="*/ 38110 h 1427408"/>
              <a:gd name="connsiteX21-2287" fmla="*/ 653528 w 1305814"/>
              <a:gd name="connsiteY21-2288" fmla="*/ 0 h 1427408"/>
              <a:gd name="connsiteX0-2289" fmla="*/ 653528 w 1305814"/>
              <a:gd name="connsiteY0-2290" fmla="*/ 0 h 1421591"/>
              <a:gd name="connsiteX1-2291" fmla="*/ 757287 w 1305814"/>
              <a:gd name="connsiteY1-2292" fmla="*/ 32444 h 1421591"/>
              <a:gd name="connsiteX2-2293" fmla="*/ 1206876 w 1305814"/>
              <a:gd name="connsiteY2-2294" fmla="*/ 284945 h 1421591"/>
              <a:gd name="connsiteX3-2295" fmla="*/ 1237706 w 1305814"/>
              <a:gd name="connsiteY3-2296" fmla="*/ 306775 h 1421591"/>
              <a:gd name="connsiteX4-2297" fmla="*/ 1304420 w 1305814"/>
              <a:gd name="connsiteY4-2298" fmla="*/ 434263 h 1421591"/>
              <a:gd name="connsiteX5-2299" fmla="*/ 1305806 w 1305814"/>
              <a:gd name="connsiteY5-2300" fmla="*/ 519922 h 1421591"/>
              <a:gd name="connsiteX6-2301" fmla="*/ 1301746 w 1305814"/>
              <a:gd name="connsiteY6-2302" fmla="*/ 953747 h 1421591"/>
              <a:gd name="connsiteX7-2303" fmla="*/ 1302599 w 1305814"/>
              <a:gd name="connsiteY7-2304" fmla="*/ 1003650 h 1421591"/>
              <a:gd name="connsiteX8-2305" fmla="*/ 1227376 w 1305814"/>
              <a:gd name="connsiteY8-2306" fmla="*/ 1152027 h 1421591"/>
              <a:gd name="connsiteX9-2307" fmla="*/ 1174235 w 1305814"/>
              <a:gd name="connsiteY9-2308" fmla="*/ 1184756 h 1421591"/>
              <a:gd name="connsiteX10-2309" fmla="*/ 792288 w 1305814"/>
              <a:gd name="connsiteY10-2310" fmla="*/ 1385653 h 1421591"/>
              <a:gd name="connsiteX11-2311" fmla="*/ 502818 w 1305814"/>
              <a:gd name="connsiteY11-2312" fmla="*/ 1379955 h 1421591"/>
              <a:gd name="connsiteX12-2313" fmla="*/ 94302 w 1305814"/>
              <a:gd name="connsiteY12-2314" fmla="*/ 1158755 h 1421591"/>
              <a:gd name="connsiteX13-2315" fmla="*/ 39429 w 1305814"/>
              <a:gd name="connsiteY13-2316" fmla="*/ 1117635 h 1421591"/>
              <a:gd name="connsiteX14-2317" fmla="*/ 667 w 1305814"/>
              <a:gd name="connsiteY14-2318" fmla="*/ 999105 h 1421591"/>
              <a:gd name="connsiteX15-2319" fmla="*/ 0 w 1305814"/>
              <a:gd name="connsiteY15-2320" fmla="*/ 972364 h 1421591"/>
              <a:gd name="connsiteX16-2321" fmla="*/ 2496 w 1305814"/>
              <a:gd name="connsiteY16-2322" fmla="*/ 463106 h 1421591"/>
              <a:gd name="connsiteX17-2323" fmla="*/ 2458 w 1305814"/>
              <a:gd name="connsiteY17-2324" fmla="*/ 429563 h 1421591"/>
              <a:gd name="connsiteX18-2325" fmla="*/ 75248 w 1305814"/>
              <a:gd name="connsiteY18-2326" fmla="*/ 303202 h 1421591"/>
              <a:gd name="connsiteX19-2327" fmla="*/ 106293 w 1305814"/>
              <a:gd name="connsiteY19-2328" fmla="*/ 282597 h 1421591"/>
              <a:gd name="connsiteX20-2329" fmla="*/ 541533 w 1305814"/>
              <a:gd name="connsiteY20-2330" fmla="*/ 38110 h 1421591"/>
              <a:gd name="connsiteX21-2331" fmla="*/ 653528 w 1305814"/>
              <a:gd name="connsiteY21-2332" fmla="*/ 0 h 1421591"/>
              <a:gd name="connsiteX0-2333" fmla="*/ 653528 w 1305814"/>
              <a:gd name="connsiteY0-2334" fmla="*/ 0 h 1423589"/>
              <a:gd name="connsiteX1-2335" fmla="*/ 757287 w 1305814"/>
              <a:gd name="connsiteY1-2336" fmla="*/ 32444 h 1423589"/>
              <a:gd name="connsiteX2-2337" fmla="*/ 1206876 w 1305814"/>
              <a:gd name="connsiteY2-2338" fmla="*/ 284945 h 1423589"/>
              <a:gd name="connsiteX3-2339" fmla="*/ 1237706 w 1305814"/>
              <a:gd name="connsiteY3-2340" fmla="*/ 306775 h 1423589"/>
              <a:gd name="connsiteX4-2341" fmla="*/ 1304420 w 1305814"/>
              <a:gd name="connsiteY4-2342" fmla="*/ 434263 h 1423589"/>
              <a:gd name="connsiteX5-2343" fmla="*/ 1305806 w 1305814"/>
              <a:gd name="connsiteY5-2344" fmla="*/ 519922 h 1423589"/>
              <a:gd name="connsiteX6-2345" fmla="*/ 1301746 w 1305814"/>
              <a:gd name="connsiteY6-2346" fmla="*/ 953747 h 1423589"/>
              <a:gd name="connsiteX7-2347" fmla="*/ 1302599 w 1305814"/>
              <a:gd name="connsiteY7-2348" fmla="*/ 1003650 h 1423589"/>
              <a:gd name="connsiteX8-2349" fmla="*/ 1227376 w 1305814"/>
              <a:gd name="connsiteY8-2350" fmla="*/ 1152027 h 1423589"/>
              <a:gd name="connsiteX9-2351" fmla="*/ 1174235 w 1305814"/>
              <a:gd name="connsiteY9-2352" fmla="*/ 1184756 h 1423589"/>
              <a:gd name="connsiteX10-2353" fmla="*/ 792288 w 1305814"/>
              <a:gd name="connsiteY10-2354" fmla="*/ 1385653 h 1423589"/>
              <a:gd name="connsiteX11-2355" fmla="*/ 502818 w 1305814"/>
              <a:gd name="connsiteY11-2356" fmla="*/ 1379955 h 1423589"/>
              <a:gd name="connsiteX12-2357" fmla="*/ 94302 w 1305814"/>
              <a:gd name="connsiteY12-2358" fmla="*/ 1158755 h 1423589"/>
              <a:gd name="connsiteX13-2359" fmla="*/ 39429 w 1305814"/>
              <a:gd name="connsiteY13-2360" fmla="*/ 1117635 h 1423589"/>
              <a:gd name="connsiteX14-2361" fmla="*/ 667 w 1305814"/>
              <a:gd name="connsiteY14-2362" fmla="*/ 999105 h 1423589"/>
              <a:gd name="connsiteX15-2363" fmla="*/ 0 w 1305814"/>
              <a:gd name="connsiteY15-2364" fmla="*/ 972364 h 1423589"/>
              <a:gd name="connsiteX16-2365" fmla="*/ 2496 w 1305814"/>
              <a:gd name="connsiteY16-2366" fmla="*/ 463106 h 1423589"/>
              <a:gd name="connsiteX17-2367" fmla="*/ 2458 w 1305814"/>
              <a:gd name="connsiteY17-2368" fmla="*/ 429563 h 1423589"/>
              <a:gd name="connsiteX18-2369" fmla="*/ 75248 w 1305814"/>
              <a:gd name="connsiteY18-2370" fmla="*/ 303202 h 1423589"/>
              <a:gd name="connsiteX19-2371" fmla="*/ 106293 w 1305814"/>
              <a:gd name="connsiteY19-2372" fmla="*/ 282597 h 1423589"/>
              <a:gd name="connsiteX20-2373" fmla="*/ 541533 w 1305814"/>
              <a:gd name="connsiteY20-2374" fmla="*/ 38110 h 1423589"/>
              <a:gd name="connsiteX21-2375" fmla="*/ 653528 w 1305814"/>
              <a:gd name="connsiteY21-2376" fmla="*/ 0 h 142358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1305814" h="1423589">
                <a:moveTo>
                  <a:pt x="653528" y="0"/>
                </a:moveTo>
                <a:cubicBezTo>
                  <a:pt x="684553" y="-1"/>
                  <a:pt x="736057" y="24011"/>
                  <a:pt x="757287" y="32444"/>
                </a:cubicBezTo>
                <a:lnTo>
                  <a:pt x="1206876" y="284945"/>
                </a:lnTo>
                <a:cubicBezTo>
                  <a:pt x="1213399" y="291230"/>
                  <a:pt x="1233090" y="301119"/>
                  <a:pt x="1237706" y="306775"/>
                </a:cubicBezTo>
                <a:cubicBezTo>
                  <a:pt x="1285405" y="341141"/>
                  <a:pt x="1301367" y="360355"/>
                  <a:pt x="1304420" y="434263"/>
                </a:cubicBezTo>
                <a:cubicBezTo>
                  <a:pt x="1306256" y="435452"/>
                  <a:pt x="1303756" y="518852"/>
                  <a:pt x="1305806" y="519922"/>
                </a:cubicBezTo>
                <a:cubicBezTo>
                  <a:pt x="1306028" y="563787"/>
                  <a:pt x="1301771" y="907207"/>
                  <a:pt x="1301746" y="953747"/>
                </a:cubicBezTo>
                <a:cubicBezTo>
                  <a:pt x="1301579" y="970833"/>
                  <a:pt x="1302766" y="986564"/>
                  <a:pt x="1302599" y="1003650"/>
                </a:cubicBezTo>
                <a:cubicBezTo>
                  <a:pt x="1298075" y="1097264"/>
                  <a:pt x="1299308" y="1117497"/>
                  <a:pt x="1227376" y="1152027"/>
                </a:cubicBezTo>
                <a:cubicBezTo>
                  <a:pt x="1229069" y="1151612"/>
                  <a:pt x="1262992" y="1133636"/>
                  <a:pt x="1174235" y="1184756"/>
                </a:cubicBezTo>
                <a:cubicBezTo>
                  <a:pt x="1102911" y="1225835"/>
                  <a:pt x="986013" y="1283805"/>
                  <a:pt x="792288" y="1385653"/>
                </a:cubicBezTo>
                <a:cubicBezTo>
                  <a:pt x="702978" y="1424034"/>
                  <a:pt x="634560" y="1449454"/>
                  <a:pt x="502818" y="1379955"/>
                </a:cubicBezTo>
                <a:cubicBezTo>
                  <a:pt x="358670" y="1301859"/>
                  <a:pt x="241278" y="1242506"/>
                  <a:pt x="94302" y="1158755"/>
                </a:cubicBezTo>
                <a:cubicBezTo>
                  <a:pt x="64301" y="1138833"/>
                  <a:pt x="61069" y="1137739"/>
                  <a:pt x="39429" y="1117635"/>
                </a:cubicBezTo>
                <a:cubicBezTo>
                  <a:pt x="9399" y="1091481"/>
                  <a:pt x="81" y="1056313"/>
                  <a:pt x="667" y="999105"/>
                </a:cubicBezTo>
                <a:cubicBezTo>
                  <a:pt x="445" y="990191"/>
                  <a:pt x="222" y="981278"/>
                  <a:pt x="0" y="972364"/>
                </a:cubicBezTo>
                <a:lnTo>
                  <a:pt x="2496" y="463106"/>
                </a:lnTo>
                <a:cubicBezTo>
                  <a:pt x="2483" y="451925"/>
                  <a:pt x="2471" y="440744"/>
                  <a:pt x="2458" y="429563"/>
                </a:cubicBezTo>
                <a:cubicBezTo>
                  <a:pt x="2770" y="365277"/>
                  <a:pt x="14732" y="348090"/>
                  <a:pt x="75248" y="303202"/>
                </a:cubicBezTo>
                <a:lnTo>
                  <a:pt x="106293" y="282597"/>
                </a:lnTo>
                <a:lnTo>
                  <a:pt x="541533" y="38110"/>
                </a:lnTo>
                <a:cubicBezTo>
                  <a:pt x="582751" y="12487"/>
                  <a:pt x="613897" y="0"/>
                  <a:pt x="653528" y="0"/>
                </a:cubicBezTo>
                <a:close/>
              </a:path>
            </a:pathLst>
          </a:custGeom>
          <a:solidFill>
            <a:schemeClr val="accent1"/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485" b="1" dirty="0">
                <a:solidFill>
                  <a:srgbClr val="FFFFFF"/>
                </a:solidFill>
                <a:cs typeface="+mn-ea"/>
                <a:sym typeface="+mn-lt"/>
              </a:rPr>
              <a:t>标题</a:t>
            </a:r>
            <a:endParaRPr lang="zh-CN" altLang="en-US" sz="2485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9" name="矩形 10"/>
          <p:cNvSpPr>
            <a:spLocks noChangeAspect="1"/>
          </p:cNvSpPr>
          <p:nvPr/>
        </p:nvSpPr>
        <p:spPr>
          <a:xfrm>
            <a:off x="3738374" y="5156293"/>
            <a:ext cx="895196" cy="975937"/>
          </a:xfrm>
          <a:custGeom>
            <a:avLst/>
            <a:gdLst>
              <a:gd name="connsiteX0" fmla="*/ 653528 w 1305333"/>
              <a:gd name="connsiteY0" fmla="*/ 0 h 1424419"/>
              <a:gd name="connsiteX1" fmla="*/ 757287 w 1305333"/>
              <a:gd name="connsiteY1" fmla="*/ 32444 h 1424419"/>
              <a:gd name="connsiteX2" fmla="*/ 1206876 w 1305333"/>
              <a:gd name="connsiteY2" fmla="*/ 284945 h 1424419"/>
              <a:gd name="connsiteX3" fmla="*/ 1233464 w 1305333"/>
              <a:gd name="connsiteY3" fmla="*/ 306775 h 1424419"/>
              <a:gd name="connsiteX4" fmla="*/ 1299728 w 1305333"/>
              <a:gd name="connsiteY4" fmla="*/ 452301 h 1424419"/>
              <a:gd name="connsiteX5" fmla="*/ 1303099 w 1305333"/>
              <a:gd name="connsiteY5" fmla="*/ 495558 h 1424419"/>
              <a:gd name="connsiteX6" fmla="*/ 1303099 w 1305333"/>
              <a:gd name="connsiteY6" fmla="*/ 952393 h 1424419"/>
              <a:gd name="connsiteX7" fmla="*/ 1299356 w 1305333"/>
              <a:gd name="connsiteY7" fmla="*/ 974248 h 1424419"/>
              <a:gd name="connsiteX8" fmla="*/ 1193590 w 1305333"/>
              <a:gd name="connsiteY8" fmla="*/ 1159518 h 1424419"/>
              <a:gd name="connsiteX9" fmla="*/ 1188747 w 1305333"/>
              <a:gd name="connsiteY9" fmla="*/ 1163476 h 1424419"/>
              <a:gd name="connsiteX10" fmla="*/ 792288 w 1305333"/>
              <a:gd name="connsiteY10" fmla="*/ 1385653 h 1424419"/>
              <a:gd name="connsiteX11" fmla="*/ 522686 w 1305333"/>
              <a:gd name="connsiteY11" fmla="*/ 1384922 h 1424419"/>
              <a:gd name="connsiteX12" fmla="*/ 80344 w 1305333"/>
              <a:gd name="connsiteY12" fmla="*/ 1139323 h 1424419"/>
              <a:gd name="connsiteX13" fmla="*/ 68397 w 1305333"/>
              <a:gd name="connsiteY13" fmla="*/ 1130059 h 1424419"/>
              <a:gd name="connsiteX14" fmla="*/ 667 w 1305333"/>
              <a:gd name="connsiteY14" fmla="*/ 999105 h 1424419"/>
              <a:gd name="connsiteX15" fmla="*/ 0 w 1305333"/>
              <a:gd name="connsiteY15" fmla="*/ 972364 h 1424419"/>
              <a:gd name="connsiteX16" fmla="*/ 2496 w 1305333"/>
              <a:gd name="connsiteY16" fmla="*/ 463106 h 1424419"/>
              <a:gd name="connsiteX17" fmla="*/ 2458 w 1305333"/>
              <a:gd name="connsiteY17" fmla="*/ 429563 h 1424419"/>
              <a:gd name="connsiteX18" fmla="*/ 75248 w 1305333"/>
              <a:gd name="connsiteY18" fmla="*/ 303202 h 1424419"/>
              <a:gd name="connsiteX19" fmla="*/ 103465 w 1305333"/>
              <a:gd name="connsiteY19" fmla="*/ 288252 h 1424419"/>
              <a:gd name="connsiteX20" fmla="*/ 541533 w 1305333"/>
              <a:gd name="connsiteY20" fmla="*/ 38110 h 1424419"/>
              <a:gd name="connsiteX21" fmla="*/ 653528 w 1305333"/>
              <a:gd name="connsiteY21" fmla="*/ 0 h 1424419"/>
              <a:gd name="connsiteX0-1" fmla="*/ 653528 w 1305333"/>
              <a:gd name="connsiteY0-2" fmla="*/ 0 h 1424419"/>
              <a:gd name="connsiteX1-3" fmla="*/ 757287 w 1305333"/>
              <a:gd name="connsiteY1-4" fmla="*/ 32444 h 1424419"/>
              <a:gd name="connsiteX2-5" fmla="*/ 1206876 w 1305333"/>
              <a:gd name="connsiteY2-6" fmla="*/ 284945 h 1424419"/>
              <a:gd name="connsiteX3-7" fmla="*/ 1233464 w 1305333"/>
              <a:gd name="connsiteY3-8" fmla="*/ 306775 h 1424419"/>
              <a:gd name="connsiteX4-9" fmla="*/ 1301712 w 1305333"/>
              <a:gd name="connsiteY4-10" fmla="*/ 442384 h 1424419"/>
              <a:gd name="connsiteX5-11" fmla="*/ 1303099 w 1305333"/>
              <a:gd name="connsiteY5-12" fmla="*/ 495558 h 1424419"/>
              <a:gd name="connsiteX6-13" fmla="*/ 1303099 w 1305333"/>
              <a:gd name="connsiteY6-14" fmla="*/ 952393 h 1424419"/>
              <a:gd name="connsiteX7-15" fmla="*/ 1299356 w 1305333"/>
              <a:gd name="connsiteY7-16" fmla="*/ 974248 h 1424419"/>
              <a:gd name="connsiteX8-17" fmla="*/ 1193590 w 1305333"/>
              <a:gd name="connsiteY8-18" fmla="*/ 1159518 h 1424419"/>
              <a:gd name="connsiteX9-19" fmla="*/ 1188747 w 1305333"/>
              <a:gd name="connsiteY9-20" fmla="*/ 1163476 h 1424419"/>
              <a:gd name="connsiteX10-21" fmla="*/ 792288 w 1305333"/>
              <a:gd name="connsiteY10-22" fmla="*/ 1385653 h 1424419"/>
              <a:gd name="connsiteX11-23" fmla="*/ 522686 w 1305333"/>
              <a:gd name="connsiteY11-24" fmla="*/ 1384922 h 1424419"/>
              <a:gd name="connsiteX12-25" fmla="*/ 80344 w 1305333"/>
              <a:gd name="connsiteY12-26" fmla="*/ 1139323 h 1424419"/>
              <a:gd name="connsiteX13-27" fmla="*/ 68397 w 1305333"/>
              <a:gd name="connsiteY13-28" fmla="*/ 1130059 h 1424419"/>
              <a:gd name="connsiteX14-29" fmla="*/ 667 w 1305333"/>
              <a:gd name="connsiteY14-30" fmla="*/ 999105 h 1424419"/>
              <a:gd name="connsiteX15-31" fmla="*/ 0 w 1305333"/>
              <a:gd name="connsiteY15-32" fmla="*/ 972364 h 1424419"/>
              <a:gd name="connsiteX16-33" fmla="*/ 2496 w 1305333"/>
              <a:gd name="connsiteY16-34" fmla="*/ 463106 h 1424419"/>
              <a:gd name="connsiteX17-35" fmla="*/ 2458 w 1305333"/>
              <a:gd name="connsiteY17-36" fmla="*/ 429563 h 1424419"/>
              <a:gd name="connsiteX18-37" fmla="*/ 75248 w 1305333"/>
              <a:gd name="connsiteY18-38" fmla="*/ 303202 h 1424419"/>
              <a:gd name="connsiteX19-39" fmla="*/ 103465 w 1305333"/>
              <a:gd name="connsiteY19-40" fmla="*/ 288252 h 1424419"/>
              <a:gd name="connsiteX20-41" fmla="*/ 541533 w 1305333"/>
              <a:gd name="connsiteY20-42" fmla="*/ 38110 h 1424419"/>
              <a:gd name="connsiteX21-43" fmla="*/ 653528 w 1305333"/>
              <a:gd name="connsiteY21-44" fmla="*/ 0 h 1424419"/>
              <a:gd name="connsiteX0-45" fmla="*/ 653528 w 1305333"/>
              <a:gd name="connsiteY0-46" fmla="*/ 0 h 1424419"/>
              <a:gd name="connsiteX1-47" fmla="*/ 757287 w 1305333"/>
              <a:gd name="connsiteY1-48" fmla="*/ 32444 h 1424419"/>
              <a:gd name="connsiteX2-49" fmla="*/ 1206876 w 1305333"/>
              <a:gd name="connsiteY2-50" fmla="*/ 284945 h 1424419"/>
              <a:gd name="connsiteX3-51" fmla="*/ 1233464 w 1305333"/>
              <a:gd name="connsiteY3-52" fmla="*/ 306775 h 1424419"/>
              <a:gd name="connsiteX4-53" fmla="*/ 1301712 w 1305333"/>
              <a:gd name="connsiteY4-54" fmla="*/ 442384 h 1424419"/>
              <a:gd name="connsiteX5-55" fmla="*/ 1303099 w 1305333"/>
              <a:gd name="connsiteY5-56" fmla="*/ 495558 h 1424419"/>
              <a:gd name="connsiteX6-57" fmla="*/ 1303099 w 1305333"/>
              <a:gd name="connsiteY6-58" fmla="*/ 952393 h 1424419"/>
              <a:gd name="connsiteX7-59" fmla="*/ 1299356 w 1305333"/>
              <a:gd name="connsiteY7-60" fmla="*/ 974248 h 1424419"/>
              <a:gd name="connsiteX8-61" fmla="*/ 1193590 w 1305333"/>
              <a:gd name="connsiteY8-62" fmla="*/ 1159518 h 1424419"/>
              <a:gd name="connsiteX9-63" fmla="*/ 1188747 w 1305333"/>
              <a:gd name="connsiteY9-64" fmla="*/ 1163476 h 1424419"/>
              <a:gd name="connsiteX10-65" fmla="*/ 792288 w 1305333"/>
              <a:gd name="connsiteY10-66" fmla="*/ 1385653 h 1424419"/>
              <a:gd name="connsiteX11-67" fmla="*/ 522686 w 1305333"/>
              <a:gd name="connsiteY11-68" fmla="*/ 1384922 h 1424419"/>
              <a:gd name="connsiteX12-69" fmla="*/ 80344 w 1305333"/>
              <a:gd name="connsiteY12-70" fmla="*/ 1139323 h 1424419"/>
              <a:gd name="connsiteX13-71" fmla="*/ 68397 w 1305333"/>
              <a:gd name="connsiteY13-72" fmla="*/ 1130059 h 1424419"/>
              <a:gd name="connsiteX14-73" fmla="*/ 667 w 1305333"/>
              <a:gd name="connsiteY14-74" fmla="*/ 999105 h 1424419"/>
              <a:gd name="connsiteX15-75" fmla="*/ 0 w 1305333"/>
              <a:gd name="connsiteY15-76" fmla="*/ 972364 h 1424419"/>
              <a:gd name="connsiteX16-77" fmla="*/ 2496 w 1305333"/>
              <a:gd name="connsiteY16-78" fmla="*/ 463106 h 1424419"/>
              <a:gd name="connsiteX17-79" fmla="*/ 2458 w 1305333"/>
              <a:gd name="connsiteY17-80" fmla="*/ 429563 h 1424419"/>
              <a:gd name="connsiteX18-81" fmla="*/ 75248 w 1305333"/>
              <a:gd name="connsiteY18-82" fmla="*/ 303202 h 1424419"/>
              <a:gd name="connsiteX19-83" fmla="*/ 103465 w 1305333"/>
              <a:gd name="connsiteY19-84" fmla="*/ 288252 h 1424419"/>
              <a:gd name="connsiteX20-85" fmla="*/ 541533 w 1305333"/>
              <a:gd name="connsiteY20-86" fmla="*/ 38110 h 1424419"/>
              <a:gd name="connsiteX21-87" fmla="*/ 653528 w 1305333"/>
              <a:gd name="connsiteY21-88" fmla="*/ 0 h 1424419"/>
              <a:gd name="connsiteX0-89" fmla="*/ 653528 w 1306046"/>
              <a:gd name="connsiteY0-90" fmla="*/ 0 h 1424419"/>
              <a:gd name="connsiteX1-91" fmla="*/ 757287 w 1306046"/>
              <a:gd name="connsiteY1-92" fmla="*/ 32444 h 1424419"/>
              <a:gd name="connsiteX2-93" fmla="*/ 1206876 w 1306046"/>
              <a:gd name="connsiteY2-94" fmla="*/ 284945 h 1424419"/>
              <a:gd name="connsiteX3-95" fmla="*/ 1233464 w 1306046"/>
              <a:gd name="connsiteY3-96" fmla="*/ 306775 h 1424419"/>
              <a:gd name="connsiteX4-97" fmla="*/ 1301712 w 1306046"/>
              <a:gd name="connsiteY4-98" fmla="*/ 442384 h 1424419"/>
              <a:gd name="connsiteX5-99" fmla="*/ 1303099 w 1306046"/>
              <a:gd name="connsiteY5-100" fmla="*/ 495558 h 1424419"/>
              <a:gd name="connsiteX6-101" fmla="*/ 1303099 w 1306046"/>
              <a:gd name="connsiteY6-102" fmla="*/ 952393 h 1424419"/>
              <a:gd name="connsiteX7-103" fmla="*/ 1305306 w 1306046"/>
              <a:gd name="connsiteY7-104" fmla="*/ 990115 h 1424419"/>
              <a:gd name="connsiteX8-105" fmla="*/ 1193590 w 1306046"/>
              <a:gd name="connsiteY8-106" fmla="*/ 1159518 h 1424419"/>
              <a:gd name="connsiteX9-107" fmla="*/ 1188747 w 1306046"/>
              <a:gd name="connsiteY9-108" fmla="*/ 1163476 h 1424419"/>
              <a:gd name="connsiteX10-109" fmla="*/ 792288 w 1306046"/>
              <a:gd name="connsiteY10-110" fmla="*/ 1385653 h 1424419"/>
              <a:gd name="connsiteX11-111" fmla="*/ 522686 w 1306046"/>
              <a:gd name="connsiteY11-112" fmla="*/ 1384922 h 1424419"/>
              <a:gd name="connsiteX12-113" fmla="*/ 80344 w 1306046"/>
              <a:gd name="connsiteY12-114" fmla="*/ 1139323 h 1424419"/>
              <a:gd name="connsiteX13-115" fmla="*/ 68397 w 1306046"/>
              <a:gd name="connsiteY13-116" fmla="*/ 1130059 h 1424419"/>
              <a:gd name="connsiteX14-117" fmla="*/ 667 w 1306046"/>
              <a:gd name="connsiteY14-118" fmla="*/ 999105 h 1424419"/>
              <a:gd name="connsiteX15-119" fmla="*/ 0 w 1306046"/>
              <a:gd name="connsiteY15-120" fmla="*/ 972364 h 1424419"/>
              <a:gd name="connsiteX16-121" fmla="*/ 2496 w 1306046"/>
              <a:gd name="connsiteY16-122" fmla="*/ 463106 h 1424419"/>
              <a:gd name="connsiteX17-123" fmla="*/ 2458 w 1306046"/>
              <a:gd name="connsiteY17-124" fmla="*/ 429563 h 1424419"/>
              <a:gd name="connsiteX18-125" fmla="*/ 75248 w 1306046"/>
              <a:gd name="connsiteY18-126" fmla="*/ 303202 h 1424419"/>
              <a:gd name="connsiteX19-127" fmla="*/ 103465 w 1306046"/>
              <a:gd name="connsiteY19-128" fmla="*/ 288252 h 1424419"/>
              <a:gd name="connsiteX20-129" fmla="*/ 541533 w 1306046"/>
              <a:gd name="connsiteY20-130" fmla="*/ 38110 h 1424419"/>
              <a:gd name="connsiteX21-131" fmla="*/ 653528 w 1306046"/>
              <a:gd name="connsiteY21-132" fmla="*/ 0 h 1424419"/>
              <a:gd name="connsiteX0-133" fmla="*/ 653528 w 1305333"/>
              <a:gd name="connsiteY0-134" fmla="*/ 0 h 1424419"/>
              <a:gd name="connsiteX1-135" fmla="*/ 757287 w 1305333"/>
              <a:gd name="connsiteY1-136" fmla="*/ 32444 h 1424419"/>
              <a:gd name="connsiteX2-137" fmla="*/ 1206876 w 1305333"/>
              <a:gd name="connsiteY2-138" fmla="*/ 284945 h 1424419"/>
              <a:gd name="connsiteX3-139" fmla="*/ 1233464 w 1305333"/>
              <a:gd name="connsiteY3-140" fmla="*/ 306775 h 1424419"/>
              <a:gd name="connsiteX4-141" fmla="*/ 1301712 w 1305333"/>
              <a:gd name="connsiteY4-142" fmla="*/ 442384 h 1424419"/>
              <a:gd name="connsiteX5-143" fmla="*/ 1303099 w 1305333"/>
              <a:gd name="connsiteY5-144" fmla="*/ 495558 h 1424419"/>
              <a:gd name="connsiteX6-145" fmla="*/ 1303099 w 1305333"/>
              <a:gd name="connsiteY6-146" fmla="*/ 952393 h 1424419"/>
              <a:gd name="connsiteX7-147" fmla="*/ 1305306 w 1305333"/>
              <a:gd name="connsiteY7-148" fmla="*/ 990115 h 1424419"/>
              <a:gd name="connsiteX8-149" fmla="*/ 1193590 w 1305333"/>
              <a:gd name="connsiteY8-150" fmla="*/ 1159518 h 1424419"/>
              <a:gd name="connsiteX9-151" fmla="*/ 1188747 w 1305333"/>
              <a:gd name="connsiteY9-152" fmla="*/ 1163476 h 1424419"/>
              <a:gd name="connsiteX10-153" fmla="*/ 792288 w 1305333"/>
              <a:gd name="connsiteY10-154" fmla="*/ 1385653 h 1424419"/>
              <a:gd name="connsiteX11-155" fmla="*/ 522686 w 1305333"/>
              <a:gd name="connsiteY11-156" fmla="*/ 1384922 h 1424419"/>
              <a:gd name="connsiteX12-157" fmla="*/ 80344 w 1305333"/>
              <a:gd name="connsiteY12-158" fmla="*/ 1139323 h 1424419"/>
              <a:gd name="connsiteX13-159" fmla="*/ 68397 w 1305333"/>
              <a:gd name="connsiteY13-160" fmla="*/ 1130059 h 1424419"/>
              <a:gd name="connsiteX14-161" fmla="*/ 667 w 1305333"/>
              <a:gd name="connsiteY14-162" fmla="*/ 999105 h 1424419"/>
              <a:gd name="connsiteX15-163" fmla="*/ 0 w 1305333"/>
              <a:gd name="connsiteY15-164" fmla="*/ 972364 h 1424419"/>
              <a:gd name="connsiteX16-165" fmla="*/ 2496 w 1305333"/>
              <a:gd name="connsiteY16-166" fmla="*/ 463106 h 1424419"/>
              <a:gd name="connsiteX17-167" fmla="*/ 2458 w 1305333"/>
              <a:gd name="connsiteY17-168" fmla="*/ 429563 h 1424419"/>
              <a:gd name="connsiteX18-169" fmla="*/ 75248 w 1305333"/>
              <a:gd name="connsiteY18-170" fmla="*/ 303202 h 1424419"/>
              <a:gd name="connsiteX19-171" fmla="*/ 103465 w 1305333"/>
              <a:gd name="connsiteY19-172" fmla="*/ 288252 h 1424419"/>
              <a:gd name="connsiteX20-173" fmla="*/ 541533 w 1305333"/>
              <a:gd name="connsiteY20-174" fmla="*/ 38110 h 1424419"/>
              <a:gd name="connsiteX21-175" fmla="*/ 653528 w 1305333"/>
              <a:gd name="connsiteY21-176" fmla="*/ 0 h 1424419"/>
              <a:gd name="connsiteX0-177" fmla="*/ 653528 w 1305333"/>
              <a:gd name="connsiteY0-178" fmla="*/ 0 h 1424419"/>
              <a:gd name="connsiteX1-179" fmla="*/ 757287 w 1305333"/>
              <a:gd name="connsiteY1-180" fmla="*/ 32444 h 1424419"/>
              <a:gd name="connsiteX2-181" fmla="*/ 1206876 w 1305333"/>
              <a:gd name="connsiteY2-182" fmla="*/ 284945 h 1424419"/>
              <a:gd name="connsiteX3-183" fmla="*/ 1233464 w 1305333"/>
              <a:gd name="connsiteY3-184" fmla="*/ 306775 h 1424419"/>
              <a:gd name="connsiteX4-185" fmla="*/ 1301712 w 1305333"/>
              <a:gd name="connsiteY4-186" fmla="*/ 442384 h 1424419"/>
              <a:gd name="connsiteX5-187" fmla="*/ 1303099 w 1305333"/>
              <a:gd name="connsiteY5-188" fmla="*/ 495558 h 1424419"/>
              <a:gd name="connsiteX6-189" fmla="*/ 1303099 w 1305333"/>
              <a:gd name="connsiteY6-190" fmla="*/ 952393 h 1424419"/>
              <a:gd name="connsiteX7-191" fmla="*/ 1305306 w 1305333"/>
              <a:gd name="connsiteY7-192" fmla="*/ 990115 h 1424419"/>
              <a:gd name="connsiteX8-193" fmla="*/ 1193590 w 1305333"/>
              <a:gd name="connsiteY8-194" fmla="*/ 1159518 h 1424419"/>
              <a:gd name="connsiteX9-195" fmla="*/ 1172881 w 1305333"/>
              <a:gd name="connsiteY9-196" fmla="*/ 1179342 h 1424419"/>
              <a:gd name="connsiteX10-197" fmla="*/ 792288 w 1305333"/>
              <a:gd name="connsiteY10-198" fmla="*/ 1385653 h 1424419"/>
              <a:gd name="connsiteX11-199" fmla="*/ 522686 w 1305333"/>
              <a:gd name="connsiteY11-200" fmla="*/ 1384922 h 1424419"/>
              <a:gd name="connsiteX12-201" fmla="*/ 80344 w 1305333"/>
              <a:gd name="connsiteY12-202" fmla="*/ 1139323 h 1424419"/>
              <a:gd name="connsiteX13-203" fmla="*/ 68397 w 1305333"/>
              <a:gd name="connsiteY13-204" fmla="*/ 1130059 h 1424419"/>
              <a:gd name="connsiteX14-205" fmla="*/ 667 w 1305333"/>
              <a:gd name="connsiteY14-206" fmla="*/ 999105 h 1424419"/>
              <a:gd name="connsiteX15-207" fmla="*/ 0 w 1305333"/>
              <a:gd name="connsiteY15-208" fmla="*/ 972364 h 1424419"/>
              <a:gd name="connsiteX16-209" fmla="*/ 2496 w 1305333"/>
              <a:gd name="connsiteY16-210" fmla="*/ 463106 h 1424419"/>
              <a:gd name="connsiteX17-211" fmla="*/ 2458 w 1305333"/>
              <a:gd name="connsiteY17-212" fmla="*/ 429563 h 1424419"/>
              <a:gd name="connsiteX18-213" fmla="*/ 75248 w 1305333"/>
              <a:gd name="connsiteY18-214" fmla="*/ 303202 h 1424419"/>
              <a:gd name="connsiteX19-215" fmla="*/ 103465 w 1305333"/>
              <a:gd name="connsiteY19-216" fmla="*/ 288252 h 1424419"/>
              <a:gd name="connsiteX20-217" fmla="*/ 541533 w 1305333"/>
              <a:gd name="connsiteY20-218" fmla="*/ 38110 h 1424419"/>
              <a:gd name="connsiteX21-219" fmla="*/ 653528 w 1305333"/>
              <a:gd name="connsiteY21-220" fmla="*/ 0 h 1424419"/>
              <a:gd name="connsiteX0-221" fmla="*/ 653528 w 1305333"/>
              <a:gd name="connsiteY0-222" fmla="*/ 0 h 1424419"/>
              <a:gd name="connsiteX1-223" fmla="*/ 757287 w 1305333"/>
              <a:gd name="connsiteY1-224" fmla="*/ 32444 h 1424419"/>
              <a:gd name="connsiteX2-225" fmla="*/ 1206876 w 1305333"/>
              <a:gd name="connsiteY2-226" fmla="*/ 284945 h 1424419"/>
              <a:gd name="connsiteX3-227" fmla="*/ 1233464 w 1305333"/>
              <a:gd name="connsiteY3-228" fmla="*/ 306775 h 1424419"/>
              <a:gd name="connsiteX4-229" fmla="*/ 1301712 w 1305333"/>
              <a:gd name="connsiteY4-230" fmla="*/ 442384 h 1424419"/>
              <a:gd name="connsiteX5-231" fmla="*/ 1303099 w 1305333"/>
              <a:gd name="connsiteY5-232" fmla="*/ 495558 h 1424419"/>
              <a:gd name="connsiteX6-233" fmla="*/ 1303099 w 1305333"/>
              <a:gd name="connsiteY6-234" fmla="*/ 952393 h 1424419"/>
              <a:gd name="connsiteX7-235" fmla="*/ 1305306 w 1305333"/>
              <a:gd name="connsiteY7-236" fmla="*/ 990115 h 1424419"/>
              <a:gd name="connsiteX8-237" fmla="*/ 1193590 w 1305333"/>
              <a:gd name="connsiteY8-238" fmla="*/ 1159518 h 1424419"/>
              <a:gd name="connsiteX9-239" fmla="*/ 1172881 w 1305333"/>
              <a:gd name="connsiteY9-240" fmla="*/ 1179342 h 1424419"/>
              <a:gd name="connsiteX10-241" fmla="*/ 792288 w 1305333"/>
              <a:gd name="connsiteY10-242" fmla="*/ 1385653 h 1424419"/>
              <a:gd name="connsiteX11-243" fmla="*/ 522686 w 1305333"/>
              <a:gd name="connsiteY11-244" fmla="*/ 1384922 h 1424419"/>
              <a:gd name="connsiteX12-245" fmla="*/ 80344 w 1305333"/>
              <a:gd name="connsiteY12-246" fmla="*/ 1139323 h 1424419"/>
              <a:gd name="connsiteX13-247" fmla="*/ 68397 w 1305333"/>
              <a:gd name="connsiteY13-248" fmla="*/ 1130059 h 1424419"/>
              <a:gd name="connsiteX14-249" fmla="*/ 667 w 1305333"/>
              <a:gd name="connsiteY14-250" fmla="*/ 999105 h 1424419"/>
              <a:gd name="connsiteX15-251" fmla="*/ 0 w 1305333"/>
              <a:gd name="connsiteY15-252" fmla="*/ 972364 h 1424419"/>
              <a:gd name="connsiteX16-253" fmla="*/ 2496 w 1305333"/>
              <a:gd name="connsiteY16-254" fmla="*/ 463106 h 1424419"/>
              <a:gd name="connsiteX17-255" fmla="*/ 2458 w 1305333"/>
              <a:gd name="connsiteY17-256" fmla="*/ 429563 h 1424419"/>
              <a:gd name="connsiteX18-257" fmla="*/ 75248 w 1305333"/>
              <a:gd name="connsiteY18-258" fmla="*/ 303202 h 1424419"/>
              <a:gd name="connsiteX19-259" fmla="*/ 103465 w 1305333"/>
              <a:gd name="connsiteY19-260" fmla="*/ 288252 h 1424419"/>
              <a:gd name="connsiteX20-261" fmla="*/ 541533 w 1305333"/>
              <a:gd name="connsiteY20-262" fmla="*/ 38110 h 1424419"/>
              <a:gd name="connsiteX21-263" fmla="*/ 653528 w 1305333"/>
              <a:gd name="connsiteY21-264" fmla="*/ 0 h 1424419"/>
              <a:gd name="connsiteX0-265" fmla="*/ 653528 w 1305333"/>
              <a:gd name="connsiteY0-266" fmla="*/ 0 h 1424419"/>
              <a:gd name="connsiteX1-267" fmla="*/ 757287 w 1305333"/>
              <a:gd name="connsiteY1-268" fmla="*/ 32444 h 1424419"/>
              <a:gd name="connsiteX2-269" fmla="*/ 1206876 w 1305333"/>
              <a:gd name="connsiteY2-270" fmla="*/ 284945 h 1424419"/>
              <a:gd name="connsiteX3-271" fmla="*/ 1233464 w 1305333"/>
              <a:gd name="connsiteY3-272" fmla="*/ 306775 h 1424419"/>
              <a:gd name="connsiteX4-273" fmla="*/ 1301712 w 1305333"/>
              <a:gd name="connsiteY4-274" fmla="*/ 442384 h 1424419"/>
              <a:gd name="connsiteX5-275" fmla="*/ 1303099 w 1305333"/>
              <a:gd name="connsiteY5-276" fmla="*/ 495558 h 1424419"/>
              <a:gd name="connsiteX6-277" fmla="*/ 1303099 w 1305333"/>
              <a:gd name="connsiteY6-278" fmla="*/ 952393 h 1424419"/>
              <a:gd name="connsiteX7-279" fmla="*/ 1305306 w 1305333"/>
              <a:gd name="connsiteY7-280" fmla="*/ 990115 h 1424419"/>
              <a:gd name="connsiteX8-281" fmla="*/ 1193590 w 1305333"/>
              <a:gd name="connsiteY8-282" fmla="*/ 1159518 h 1424419"/>
              <a:gd name="connsiteX9-283" fmla="*/ 1172881 w 1305333"/>
              <a:gd name="connsiteY9-284" fmla="*/ 1179342 h 1424419"/>
              <a:gd name="connsiteX10-285" fmla="*/ 792288 w 1305333"/>
              <a:gd name="connsiteY10-286" fmla="*/ 1385653 h 1424419"/>
              <a:gd name="connsiteX11-287" fmla="*/ 522686 w 1305333"/>
              <a:gd name="connsiteY11-288" fmla="*/ 1384922 h 1424419"/>
              <a:gd name="connsiteX12-289" fmla="*/ 80344 w 1305333"/>
              <a:gd name="connsiteY12-290" fmla="*/ 1139323 h 1424419"/>
              <a:gd name="connsiteX13-291" fmla="*/ 68397 w 1305333"/>
              <a:gd name="connsiteY13-292" fmla="*/ 1130059 h 1424419"/>
              <a:gd name="connsiteX14-293" fmla="*/ 667 w 1305333"/>
              <a:gd name="connsiteY14-294" fmla="*/ 999105 h 1424419"/>
              <a:gd name="connsiteX15-295" fmla="*/ 0 w 1305333"/>
              <a:gd name="connsiteY15-296" fmla="*/ 972364 h 1424419"/>
              <a:gd name="connsiteX16-297" fmla="*/ 2496 w 1305333"/>
              <a:gd name="connsiteY16-298" fmla="*/ 463106 h 1424419"/>
              <a:gd name="connsiteX17-299" fmla="*/ 2458 w 1305333"/>
              <a:gd name="connsiteY17-300" fmla="*/ 429563 h 1424419"/>
              <a:gd name="connsiteX18-301" fmla="*/ 75248 w 1305333"/>
              <a:gd name="connsiteY18-302" fmla="*/ 303202 h 1424419"/>
              <a:gd name="connsiteX19-303" fmla="*/ 103465 w 1305333"/>
              <a:gd name="connsiteY19-304" fmla="*/ 288252 h 1424419"/>
              <a:gd name="connsiteX20-305" fmla="*/ 541533 w 1305333"/>
              <a:gd name="connsiteY20-306" fmla="*/ 38110 h 1424419"/>
              <a:gd name="connsiteX21-307" fmla="*/ 653528 w 1305333"/>
              <a:gd name="connsiteY21-308" fmla="*/ 0 h 1424419"/>
              <a:gd name="connsiteX0-309" fmla="*/ 653528 w 1305333"/>
              <a:gd name="connsiteY0-310" fmla="*/ 0 h 1424419"/>
              <a:gd name="connsiteX1-311" fmla="*/ 757287 w 1305333"/>
              <a:gd name="connsiteY1-312" fmla="*/ 32444 h 1424419"/>
              <a:gd name="connsiteX2-313" fmla="*/ 1206876 w 1305333"/>
              <a:gd name="connsiteY2-314" fmla="*/ 284945 h 1424419"/>
              <a:gd name="connsiteX3-315" fmla="*/ 1233464 w 1305333"/>
              <a:gd name="connsiteY3-316" fmla="*/ 306775 h 1424419"/>
              <a:gd name="connsiteX4-317" fmla="*/ 1301712 w 1305333"/>
              <a:gd name="connsiteY4-318" fmla="*/ 442384 h 1424419"/>
              <a:gd name="connsiteX5-319" fmla="*/ 1303099 w 1305333"/>
              <a:gd name="connsiteY5-320" fmla="*/ 495558 h 1424419"/>
              <a:gd name="connsiteX6-321" fmla="*/ 1303099 w 1305333"/>
              <a:gd name="connsiteY6-322" fmla="*/ 952393 h 1424419"/>
              <a:gd name="connsiteX7-323" fmla="*/ 1305306 w 1305333"/>
              <a:gd name="connsiteY7-324" fmla="*/ 990115 h 1424419"/>
              <a:gd name="connsiteX8-325" fmla="*/ 1193590 w 1305333"/>
              <a:gd name="connsiteY8-326" fmla="*/ 1159518 h 1424419"/>
              <a:gd name="connsiteX9-327" fmla="*/ 1172881 w 1305333"/>
              <a:gd name="connsiteY9-328" fmla="*/ 1179342 h 1424419"/>
              <a:gd name="connsiteX10-329" fmla="*/ 792288 w 1305333"/>
              <a:gd name="connsiteY10-330" fmla="*/ 1385653 h 1424419"/>
              <a:gd name="connsiteX11-331" fmla="*/ 522686 w 1305333"/>
              <a:gd name="connsiteY11-332" fmla="*/ 1384922 h 1424419"/>
              <a:gd name="connsiteX12-333" fmla="*/ 80344 w 1305333"/>
              <a:gd name="connsiteY12-334" fmla="*/ 1139323 h 1424419"/>
              <a:gd name="connsiteX13-335" fmla="*/ 68397 w 1305333"/>
              <a:gd name="connsiteY13-336" fmla="*/ 1130059 h 1424419"/>
              <a:gd name="connsiteX14-337" fmla="*/ 667 w 1305333"/>
              <a:gd name="connsiteY14-338" fmla="*/ 999105 h 1424419"/>
              <a:gd name="connsiteX15-339" fmla="*/ 0 w 1305333"/>
              <a:gd name="connsiteY15-340" fmla="*/ 972364 h 1424419"/>
              <a:gd name="connsiteX16-341" fmla="*/ 2496 w 1305333"/>
              <a:gd name="connsiteY16-342" fmla="*/ 463106 h 1424419"/>
              <a:gd name="connsiteX17-343" fmla="*/ 2458 w 1305333"/>
              <a:gd name="connsiteY17-344" fmla="*/ 429563 h 1424419"/>
              <a:gd name="connsiteX18-345" fmla="*/ 75248 w 1305333"/>
              <a:gd name="connsiteY18-346" fmla="*/ 303202 h 1424419"/>
              <a:gd name="connsiteX19-347" fmla="*/ 103465 w 1305333"/>
              <a:gd name="connsiteY19-348" fmla="*/ 288252 h 1424419"/>
              <a:gd name="connsiteX20-349" fmla="*/ 541533 w 1305333"/>
              <a:gd name="connsiteY20-350" fmla="*/ 38110 h 1424419"/>
              <a:gd name="connsiteX21-351" fmla="*/ 653528 w 1305333"/>
              <a:gd name="connsiteY21-352" fmla="*/ 0 h 1424419"/>
              <a:gd name="connsiteX0-353" fmla="*/ 653528 w 1305333"/>
              <a:gd name="connsiteY0-354" fmla="*/ 0 h 1424419"/>
              <a:gd name="connsiteX1-355" fmla="*/ 757287 w 1305333"/>
              <a:gd name="connsiteY1-356" fmla="*/ 32444 h 1424419"/>
              <a:gd name="connsiteX2-357" fmla="*/ 1206876 w 1305333"/>
              <a:gd name="connsiteY2-358" fmla="*/ 284945 h 1424419"/>
              <a:gd name="connsiteX3-359" fmla="*/ 1233464 w 1305333"/>
              <a:gd name="connsiteY3-360" fmla="*/ 306775 h 1424419"/>
              <a:gd name="connsiteX4-361" fmla="*/ 1301712 w 1305333"/>
              <a:gd name="connsiteY4-362" fmla="*/ 442384 h 1424419"/>
              <a:gd name="connsiteX5-363" fmla="*/ 1303099 w 1305333"/>
              <a:gd name="connsiteY5-364" fmla="*/ 495558 h 1424419"/>
              <a:gd name="connsiteX6-365" fmla="*/ 1303099 w 1305333"/>
              <a:gd name="connsiteY6-366" fmla="*/ 952393 h 1424419"/>
              <a:gd name="connsiteX7-367" fmla="*/ 1305306 w 1305333"/>
              <a:gd name="connsiteY7-368" fmla="*/ 990115 h 1424419"/>
              <a:gd name="connsiteX8-369" fmla="*/ 1193590 w 1305333"/>
              <a:gd name="connsiteY8-370" fmla="*/ 1159518 h 1424419"/>
              <a:gd name="connsiteX9-371" fmla="*/ 1172881 w 1305333"/>
              <a:gd name="connsiteY9-372" fmla="*/ 1179342 h 1424419"/>
              <a:gd name="connsiteX10-373" fmla="*/ 792288 w 1305333"/>
              <a:gd name="connsiteY10-374" fmla="*/ 1385653 h 1424419"/>
              <a:gd name="connsiteX11-375" fmla="*/ 522686 w 1305333"/>
              <a:gd name="connsiteY11-376" fmla="*/ 1384922 h 1424419"/>
              <a:gd name="connsiteX12-377" fmla="*/ 80344 w 1305333"/>
              <a:gd name="connsiteY12-378" fmla="*/ 1139323 h 1424419"/>
              <a:gd name="connsiteX13-379" fmla="*/ 68397 w 1305333"/>
              <a:gd name="connsiteY13-380" fmla="*/ 1130059 h 1424419"/>
              <a:gd name="connsiteX14-381" fmla="*/ 667 w 1305333"/>
              <a:gd name="connsiteY14-382" fmla="*/ 999105 h 1424419"/>
              <a:gd name="connsiteX15-383" fmla="*/ 0 w 1305333"/>
              <a:gd name="connsiteY15-384" fmla="*/ 972364 h 1424419"/>
              <a:gd name="connsiteX16-385" fmla="*/ 2496 w 1305333"/>
              <a:gd name="connsiteY16-386" fmla="*/ 463106 h 1424419"/>
              <a:gd name="connsiteX17-387" fmla="*/ 2458 w 1305333"/>
              <a:gd name="connsiteY17-388" fmla="*/ 429563 h 1424419"/>
              <a:gd name="connsiteX18-389" fmla="*/ 75248 w 1305333"/>
              <a:gd name="connsiteY18-390" fmla="*/ 303202 h 1424419"/>
              <a:gd name="connsiteX19-391" fmla="*/ 106293 w 1305333"/>
              <a:gd name="connsiteY19-392" fmla="*/ 282597 h 1424419"/>
              <a:gd name="connsiteX20-393" fmla="*/ 541533 w 1305333"/>
              <a:gd name="connsiteY20-394" fmla="*/ 38110 h 1424419"/>
              <a:gd name="connsiteX21-395" fmla="*/ 653528 w 1305333"/>
              <a:gd name="connsiteY21-396" fmla="*/ 0 h 1424419"/>
              <a:gd name="connsiteX0-397" fmla="*/ 653528 w 1305333"/>
              <a:gd name="connsiteY0-398" fmla="*/ 0 h 1424419"/>
              <a:gd name="connsiteX1-399" fmla="*/ 757287 w 1305333"/>
              <a:gd name="connsiteY1-400" fmla="*/ 32444 h 1424419"/>
              <a:gd name="connsiteX2-401" fmla="*/ 1206876 w 1305333"/>
              <a:gd name="connsiteY2-402" fmla="*/ 284945 h 1424419"/>
              <a:gd name="connsiteX3-403" fmla="*/ 1237706 w 1305333"/>
              <a:gd name="connsiteY3-404" fmla="*/ 306775 h 1424419"/>
              <a:gd name="connsiteX4-405" fmla="*/ 1301712 w 1305333"/>
              <a:gd name="connsiteY4-406" fmla="*/ 442384 h 1424419"/>
              <a:gd name="connsiteX5-407" fmla="*/ 1303099 w 1305333"/>
              <a:gd name="connsiteY5-408" fmla="*/ 495558 h 1424419"/>
              <a:gd name="connsiteX6-409" fmla="*/ 1303099 w 1305333"/>
              <a:gd name="connsiteY6-410" fmla="*/ 952393 h 1424419"/>
              <a:gd name="connsiteX7-411" fmla="*/ 1305306 w 1305333"/>
              <a:gd name="connsiteY7-412" fmla="*/ 990115 h 1424419"/>
              <a:gd name="connsiteX8-413" fmla="*/ 1193590 w 1305333"/>
              <a:gd name="connsiteY8-414" fmla="*/ 1159518 h 1424419"/>
              <a:gd name="connsiteX9-415" fmla="*/ 1172881 w 1305333"/>
              <a:gd name="connsiteY9-416" fmla="*/ 1179342 h 1424419"/>
              <a:gd name="connsiteX10-417" fmla="*/ 792288 w 1305333"/>
              <a:gd name="connsiteY10-418" fmla="*/ 1385653 h 1424419"/>
              <a:gd name="connsiteX11-419" fmla="*/ 522686 w 1305333"/>
              <a:gd name="connsiteY11-420" fmla="*/ 1384922 h 1424419"/>
              <a:gd name="connsiteX12-421" fmla="*/ 80344 w 1305333"/>
              <a:gd name="connsiteY12-422" fmla="*/ 1139323 h 1424419"/>
              <a:gd name="connsiteX13-423" fmla="*/ 68397 w 1305333"/>
              <a:gd name="connsiteY13-424" fmla="*/ 1130059 h 1424419"/>
              <a:gd name="connsiteX14-425" fmla="*/ 667 w 1305333"/>
              <a:gd name="connsiteY14-426" fmla="*/ 999105 h 1424419"/>
              <a:gd name="connsiteX15-427" fmla="*/ 0 w 1305333"/>
              <a:gd name="connsiteY15-428" fmla="*/ 972364 h 1424419"/>
              <a:gd name="connsiteX16-429" fmla="*/ 2496 w 1305333"/>
              <a:gd name="connsiteY16-430" fmla="*/ 463106 h 1424419"/>
              <a:gd name="connsiteX17-431" fmla="*/ 2458 w 1305333"/>
              <a:gd name="connsiteY17-432" fmla="*/ 429563 h 1424419"/>
              <a:gd name="connsiteX18-433" fmla="*/ 75248 w 1305333"/>
              <a:gd name="connsiteY18-434" fmla="*/ 303202 h 1424419"/>
              <a:gd name="connsiteX19-435" fmla="*/ 106293 w 1305333"/>
              <a:gd name="connsiteY19-436" fmla="*/ 282597 h 1424419"/>
              <a:gd name="connsiteX20-437" fmla="*/ 541533 w 1305333"/>
              <a:gd name="connsiteY20-438" fmla="*/ 38110 h 1424419"/>
              <a:gd name="connsiteX21-439" fmla="*/ 653528 w 1305333"/>
              <a:gd name="connsiteY21-440" fmla="*/ 0 h 1424419"/>
              <a:gd name="connsiteX0-441" fmla="*/ 653528 w 1305333"/>
              <a:gd name="connsiteY0-442" fmla="*/ 0 h 1424419"/>
              <a:gd name="connsiteX1-443" fmla="*/ 757287 w 1305333"/>
              <a:gd name="connsiteY1-444" fmla="*/ 32444 h 1424419"/>
              <a:gd name="connsiteX2-445" fmla="*/ 1206876 w 1305333"/>
              <a:gd name="connsiteY2-446" fmla="*/ 284945 h 1424419"/>
              <a:gd name="connsiteX3-447" fmla="*/ 1237706 w 1305333"/>
              <a:gd name="connsiteY3-448" fmla="*/ 306775 h 1424419"/>
              <a:gd name="connsiteX4-449" fmla="*/ 1301712 w 1305333"/>
              <a:gd name="connsiteY4-450" fmla="*/ 442384 h 1424419"/>
              <a:gd name="connsiteX5-451" fmla="*/ 1303099 w 1305333"/>
              <a:gd name="connsiteY5-452" fmla="*/ 495558 h 1424419"/>
              <a:gd name="connsiteX6-453" fmla="*/ 1303099 w 1305333"/>
              <a:gd name="connsiteY6-454" fmla="*/ 952393 h 1424419"/>
              <a:gd name="connsiteX7-455" fmla="*/ 1305306 w 1305333"/>
              <a:gd name="connsiteY7-456" fmla="*/ 990115 h 1424419"/>
              <a:gd name="connsiteX8-457" fmla="*/ 1211970 w 1305333"/>
              <a:gd name="connsiteY8-458" fmla="*/ 1149621 h 1424419"/>
              <a:gd name="connsiteX9-459" fmla="*/ 1172881 w 1305333"/>
              <a:gd name="connsiteY9-460" fmla="*/ 1179342 h 1424419"/>
              <a:gd name="connsiteX10-461" fmla="*/ 792288 w 1305333"/>
              <a:gd name="connsiteY10-462" fmla="*/ 1385653 h 1424419"/>
              <a:gd name="connsiteX11-463" fmla="*/ 522686 w 1305333"/>
              <a:gd name="connsiteY11-464" fmla="*/ 1384922 h 1424419"/>
              <a:gd name="connsiteX12-465" fmla="*/ 80344 w 1305333"/>
              <a:gd name="connsiteY12-466" fmla="*/ 1139323 h 1424419"/>
              <a:gd name="connsiteX13-467" fmla="*/ 68397 w 1305333"/>
              <a:gd name="connsiteY13-468" fmla="*/ 1130059 h 1424419"/>
              <a:gd name="connsiteX14-469" fmla="*/ 667 w 1305333"/>
              <a:gd name="connsiteY14-470" fmla="*/ 999105 h 1424419"/>
              <a:gd name="connsiteX15-471" fmla="*/ 0 w 1305333"/>
              <a:gd name="connsiteY15-472" fmla="*/ 972364 h 1424419"/>
              <a:gd name="connsiteX16-473" fmla="*/ 2496 w 1305333"/>
              <a:gd name="connsiteY16-474" fmla="*/ 463106 h 1424419"/>
              <a:gd name="connsiteX17-475" fmla="*/ 2458 w 1305333"/>
              <a:gd name="connsiteY17-476" fmla="*/ 429563 h 1424419"/>
              <a:gd name="connsiteX18-477" fmla="*/ 75248 w 1305333"/>
              <a:gd name="connsiteY18-478" fmla="*/ 303202 h 1424419"/>
              <a:gd name="connsiteX19-479" fmla="*/ 106293 w 1305333"/>
              <a:gd name="connsiteY19-480" fmla="*/ 282597 h 1424419"/>
              <a:gd name="connsiteX20-481" fmla="*/ 541533 w 1305333"/>
              <a:gd name="connsiteY20-482" fmla="*/ 38110 h 1424419"/>
              <a:gd name="connsiteX21-483" fmla="*/ 653528 w 1305333"/>
              <a:gd name="connsiteY21-484" fmla="*/ 0 h 1424419"/>
              <a:gd name="connsiteX0-485" fmla="*/ 653528 w 1305333"/>
              <a:gd name="connsiteY0-486" fmla="*/ 0 h 1424419"/>
              <a:gd name="connsiteX1-487" fmla="*/ 757287 w 1305333"/>
              <a:gd name="connsiteY1-488" fmla="*/ 32444 h 1424419"/>
              <a:gd name="connsiteX2-489" fmla="*/ 1206876 w 1305333"/>
              <a:gd name="connsiteY2-490" fmla="*/ 284945 h 1424419"/>
              <a:gd name="connsiteX3-491" fmla="*/ 1237706 w 1305333"/>
              <a:gd name="connsiteY3-492" fmla="*/ 306775 h 1424419"/>
              <a:gd name="connsiteX4-493" fmla="*/ 1301712 w 1305333"/>
              <a:gd name="connsiteY4-494" fmla="*/ 442384 h 1424419"/>
              <a:gd name="connsiteX5-495" fmla="*/ 1303099 w 1305333"/>
              <a:gd name="connsiteY5-496" fmla="*/ 495558 h 1424419"/>
              <a:gd name="connsiteX6-497" fmla="*/ 1303099 w 1305333"/>
              <a:gd name="connsiteY6-498" fmla="*/ 952393 h 1424419"/>
              <a:gd name="connsiteX7-499" fmla="*/ 1305306 w 1305333"/>
              <a:gd name="connsiteY7-500" fmla="*/ 990115 h 1424419"/>
              <a:gd name="connsiteX8-501" fmla="*/ 1236006 w 1305333"/>
              <a:gd name="connsiteY8-502" fmla="*/ 1160932 h 1424419"/>
              <a:gd name="connsiteX9-503" fmla="*/ 1172881 w 1305333"/>
              <a:gd name="connsiteY9-504" fmla="*/ 1179342 h 1424419"/>
              <a:gd name="connsiteX10-505" fmla="*/ 792288 w 1305333"/>
              <a:gd name="connsiteY10-506" fmla="*/ 1385653 h 1424419"/>
              <a:gd name="connsiteX11-507" fmla="*/ 522686 w 1305333"/>
              <a:gd name="connsiteY11-508" fmla="*/ 1384922 h 1424419"/>
              <a:gd name="connsiteX12-509" fmla="*/ 80344 w 1305333"/>
              <a:gd name="connsiteY12-510" fmla="*/ 1139323 h 1424419"/>
              <a:gd name="connsiteX13-511" fmla="*/ 68397 w 1305333"/>
              <a:gd name="connsiteY13-512" fmla="*/ 1130059 h 1424419"/>
              <a:gd name="connsiteX14-513" fmla="*/ 667 w 1305333"/>
              <a:gd name="connsiteY14-514" fmla="*/ 999105 h 1424419"/>
              <a:gd name="connsiteX15-515" fmla="*/ 0 w 1305333"/>
              <a:gd name="connsiteY15-516" fmla="*/ 972364 h 1424419"/>
              <a:gd name="connsiteX16-517" fmla="*/ 2496 w 1305333"/>
              <a:gd name="connsiteY16-518" fmla="*/ 463106 h 1424419"/>
              <a:gd name="connsiteX17-519" fmla="*/ 2458 w 1305333"/>
              <a:gd name="connsiteY17-520" fmla="*/ 429563 h 1424419"/>
              <a:gd name="connsiteX18-521" fmla="*/ 75248 w 1305333"/>
              <a:gd name="connsiteY18-522" fmla="*/ 303202 h 1424419"/>
              <a:gd name="connsiteX19-523" fmla="*/ 106293 w 1305333"/>
              <a:gd name="connsiteY19-524" fmla="*/ 282597 h 1424419"/>
              <a:gd name="connsiteX20-525" fmla="*/ 541533 w 1305333"/>
              <a:gd name="connsiteY20-526" fmla="*/ 38110 h 1424419"/>
              <a:gd name="connsiteX21-527" fmla="*/ 653528 w 1305333"/>
              <a:gd name="connsiteY21-528" fmla="*/ 0 h 1424419"/>
              <a:gd name="connsiteX0-529" fmla="*/ 653528 w 1313169"/>
              <a:gd name="connsiteY0-530" fmla="*/ 0 h 1424419"/>
              <a:gd name="connsiteX1-531" fmla="*/ 757287 w 1313169"/>
              <a:gd name="connsiteY1-532" fmla="*/ 32444 h 1424419"/>
              <a:gd name="connsiteX2-533" fmla="*/ 1206876 w 1313169"/>
              <a:gd name="connsiteY2-534" fmla="*/ 284945 h 1424419"/>
              <a:gd name="connsiteX3-535" fmla="*/ 1237706 w 1313169"/>
              <a:gd name="connsiteY3-536" fmla="*/ 306775 h 1424419"/>
              <a:gd name="connsiteX4-537" fmla="*/ 1301712 w 1313169"/>
              <a:gd name="connsiteY4-538" fmla="*/ 442384 h 1424419"/>
              <a:gd name="connsiteX5-539" fmla="*/ 1303099 w 1313169"/>
              <a:gd name="connsiteY5-540" fmla="*/ 495558 h 1424419"/>
              <a:gd name="connsiteX6-541" fmla="*/ 1303099 w 1313169"/>
              <a:gd name="connsiteY6-542" fmla="*/ 952393 h 1424419"/>
              <a:gd name="connsiteX7-543" fmla="*/ 1305306 w 1313169"/>
              <a:gd name="connsiteY7-544" fmla="*/ 990115 h 1424419"/>
              <a:gd name="connsiteX8-545" fmla="*/ 1271352 w 1313169"/>
              <a:gd name="connsiteY8-546" fmla="*/ 1142552 h 1424419"/>
              <a:gd name="connsiteX9-547" fmla="*/ 1172881 w 1313169"/>
              <a:gd name="connsiteY9-548" fmla="*/ 1179342 h 1424419"/>
              <a:gd name="connsiteX10-549" fmla="*/ 792288 w 1313169"/>
              <a:gd name="connsiteY10-550" fmla="*/ 1385653 h 1424419"/>
              <a:gd name="connsiteX11-551" fmla="*/ 522686 w 1313169"/>
              <a:gd name="connsiteY11-552" fmla="*/ 1384922 h 1424419"/>
              <a:gd name="connsiteX12-553" fmla="*/ 80344 w 1313169"/>
              <a:gd name="connsiteY12-554" fmla="*/ 1139323 h 1424419"/>
              <a:gd name="connsiteX13-555" fmla="*/ 68397 w 1313169"/>
              <a:gd name="connsiteY13-556" fmla="*/ 1130059 h 1424419"/>
              <a:gd name="connsiteX14-557" fmla="*/ 667 w 1313169"/>
              <a:gd name="connsiteY14-558" fmla="*/ 999105 h 1424419"/>
              <a:gd name="connsiteX15-559" fmla="*/ 0 w 1313169"/>
              <a:gd name="connsiteY15-560" fmla="*/ 972364 h 1424419"/>
              <a:gd name="connsiteX16-561" fmla="*/ 2496 w 1313169"/>
              <a:gd name="connsiteY16-562" fmla="*/ 463106 h 1424419"/>
              <a:gd name="connsiteX17-563" fmla="*/ 2458 w 1313169"/>
              <a:gd name="connsiteY17-564" fmla="*/ 429563 h 1424419"/>
              <a:gd name="connsiteX18-565" fmla="*/ 75248 w 1313169"/>
              <a:gd name="connsiteY18-566" fmla="*/ 303202 h 1424419"/>
              <a:gd name="connsiteX19-567" fmla="*/ 106293 w 1313169"/>
              <a:gd name="connsiteY19-568" fmla="*/ 282597 h 1424419"/>
              <a:gd name="connsiteX20-569" fmla="*/ 541533 w 1313169"/>
              <a:gd name="connsiteY20-570" fmla="*/ 38110 h 1424419"/>
              <a:gd name="connsiteX21-571" fmla="*/ 653528 w 1313169"/>
              <a:gd name="connsiteY21-572" fmla="*/ 0 h 1424419"/>
              <a:gd name="connsiteX0-573" fmla="*/ 653528 w 1306267"/>
              <a:gd name="connsiteY0-574" fmla="*/ 0 h 1424419"/>
              <a:gd name="connsiteX1-575" fmla="*/ 757287 w 1306267"/>
              <a:gd name="connsiteY1-576" fmla="*/ 32444 h 1424419"/>
              <a:gd name="connsiteX2-577" fmla="*/ 1206876 w 1306267"/>
              <a:gd name="connsiteY2-578" fmla="*/ 284945 h 1424419"/>
              <a:gd name="connsiteX3-579" fmla="*/ 1237706 w 1306267"/>
              <a:gd name="connsiteY3-580" fmla="*/ 306775 h 1424419"/>
              <a:gd name="connsiteX4-581" fmla="*/ 1301712 w 1306267"/>
              <a:gd name="connsiteY4-582" fmla="*/ 442384 h 1424419"/>
              <a:gd name="connsiteX5-583" fmla="*/ 1303099 w 1306267"/>
              <a:gd name="connsiteY5-584" fmla="*/ 495558 h 1424419"/>
              <a:gd name="connsiteX6-585" fmla="*/ 1303099 w 1306267"/>
              <a:gd name="connsiteY6-586" fmla="*/ 952393 h 1424419"/>
              <a:gd name="connsiteX7-587" fmla="*/ 1305306 w 1306267"/>
              <a:gd name="connsiteY7-588" fmla="*/ 990115 h 1424419"/>
              <a:gd name="connsiteX8-589" fmla="*/ 1255800 w 1306267"/>
              <a:gd name="connsiteY8-590" fmla="*/ 1142552 h 1424419"/>
              <a:gd name="connsiteX9-591" fmla="*/ 1172881 w 1306267"/>
              <a:gd name="connsiteY9-592" fmla="*/ 1179342 h 1424419"/>
              <a:gd name="connsiteX10-593" fmla="*/ 792288 w 1306267"/>
              <a:gd name="connsiteY10-594" fmla="*/ 1385653 h 1424419"/>
              <a:gd name="connsiteX11-595" fmla="*/ 522686 w 1306267"/>
              <a:gd name="connsiteY11-596" fmla="*/ 1384922 h 1424419"/>
              <a:gd name="connsiteX12-597" fmla="*/ 80344 w 1306267"/>
              <a:gd name="connsiteY12-598" fmla="*/ 1139323 h 1424419"/>
              <a:gd name="connsiteX13-599" fmla="*/ 68397 w 1306267"/>
              <a:gd name="connsiteY13-600" fmla="*/ 1130059 h 1424419"/>
              <a:gd name="connsiteX14-601" fmla="*/ 667 w 1306267"/>
              <a:gd name="connsiteY14-602" fmla="*/ 999105 h 1424419"/>
              <a:gd name="connsiteX15-603" fmla="*/ 0 w 1306267"/>
              <a:gd name="connsiteY15-604" fmla="*/ 972364 h 1424419"/>
              <a:gd name="connsiteX16-605" fmla="*/ 2496 w 1306267"/>
              <a:gd name="connsiteY16-606" fmla="*/ 463106 h 1424419"/>
              <a:gd name="connsiteX17-607" fmla="*/ 2458 w 1306267"/>
              <a:gd name="connsiteY17-608" fmla="*/ 429563 h 1424419"/>
              <a:gd name="connsiteX18-609" fmla="*/ 75248 w 1306267"/>
              <a:gd name="connsiteY18-610" fmla="*/ 303202 h 1424419"/>
              <a:gd name="connsiteX19-611" fmla="*/ 106293 w 1306267"/>
              <a:gd name="connsiteY19-612" fmla="*/ 282597 h 1424419"/>
              <a:gd name="connsiteX20-613" fmla="*/ 541533 w 1306267"/>
              <a:gd name="connsiteY20-614" fmla="*/ 38110 h 1424419"/>
              <a:gd name="connsiteX21-615" fmla="*/ 653528 w 1306267"/>
              <a:gd name="connsiteY21-616" fmla="*/ 0 h 1424419"/>
              <a:gd name="connsiteX0-617" fmla="*/ 653528 w 1306267"/>
              <a:gd name="connsiteY0-618" fmla="*/ 0 h 1424419"/>
              <a:gd name="connsiteX1-619" fmla="*/ 757287 w 1306267"/>
              <a:gd name="connsiteY1-620" fmla="*/ 32444 h 1424419"/>
              <a:gd name="connsiteX2-621" fmla="*/ 1206876 w 1306267"/>
              <a:gd name="connsiteY2-622" fmla="*/ 284945 h 1424419"/>
              <a:gd name="connsiteX3-623" fmla="*/ 1237706 w 1306267"/>
              <a:gd name="connsiteY3-624" fmla="*/ 306775 h 1424419"/>
              <a:gd name="connsiteX4-625" fmla="*/ 1301712 w 1306267"/>
              <a:gd name="connsiteY4-626" fmla="*/ 442384 h 1424419"/>
              <a:gd name="connsiteX5-627" fmla="*/ 1303099 w 1306267"/>
              <a:gd name="connsiteY5-628" fmla="*/ 495558 h 1424419"/>
              <a:gd name="connsiteX6-629" fmla="*/ 1303099 w 1306267"/>
              <a:gd name="connsiteY6-630" fmla="*/ 952393 h 1424419"/>
              <a:gd name="connsiteX7-631" fmla="*/ 1305306 w 1306267"/>
              <a:gd name="connsiteY7-632" fmla="*/ 990115 h 1424419"/>
              <a:gd name="connsiteX8-633" fmla="*/ 1255800 w 1306267"/>
              <a:gd name="connsiteY8-634" fmla="*/ 1142552 h 1424419"/>
              <a:gd name="connsiteX9-635" fmla="*/ 1172881 w 1306267"/>
              <a:gd name="connsiteY9-636" fmla="*/ 1179342 h 1424419"/>
              <a:gd name="connsiteX10-637" fmla="*/ 792288 w 1306267"/>
              <a:gd name="connsiteY10-638" fmla="*/ 1385653 h 1424419"/>
              <a:gd name="connsiteX11-639" fmla="*/ 522686 w 1306267"/>
              <a:gd name="connsiteY11-640" fmla="*/ 1384922 h 1424419"/>
              <a:gd name="connsiteX12-641" fmla="*/ 80344 w 1306267"/>
              <a:gd name="connsiteY12-642" fmla="*/ 1139323 h 1424419"/>
              <a:gd name="connsiteX13-643" fmla="*/ 61328 w 1306267"/>
              <a:gd name="connsiteY13-644" fmla="*/ 1127231 h 1424419"/>
              <a:gd name="connsiteX14-645" fmla="*/ 667 w 1306267"/>
              <a:gd name="connsiteY14-646" fmla="*/ 999105 h 1424419"/>
              <a:gd name="connsiteX15-647" fmla="*/ 0 w 1306267"/>
              <a:gd name="connsiteY15-648" fmla="*/ 972364 h 1424419"/>
              <a:gd name="connsiteX16-649" fmla="*/ 2496 w 1306267"/>
              <a:gd name="connsiteY16-650" fmla="*/ 463106 h 1424419"/>
              <a:gd name="connsiteX17-651" fmla="*/ 2458 w 1306267"/>
              <a:gd name="connsiteY17-652" fmla="*/ 429563 h 1424419"/>
              <a:gd name="connsiteX18-653" fmla="*/ 75248 w 1306267"/>
              <a:gd name="connsiteY18-654" fmla="*/ 303202 h 1424419"/>
              <a:gd name="connsiteX19-655" fmla="*/ 106293 w 1306267"/>
              <a:gd name="connsiteY19-656" fmla="*/ 282597 h 1424419"/>
              <a:gd name="connsiteX20-657" fmla="*/ 541533 w 1306267"/>
              <a:gd name="connsiteY20-658" fmla="*/ 38110 h 1424419"/>
              <a:gd name="connsiteX21-659" fmla="*/ 653528 w 1306267"/>
              <a:gd name="connsiteY21-660" fmla="*/ 0 h 1424419"/>
              <a:gd name="connsiteX0-661" fmla="*/ 653528 w 1306267"/>
              <a:gd name="connsiteY0-662" fmla="*/ 0 h 1424419"/>
              <a:gd name="connsiteX1-663" fmla="*/ 757287 w 1306267"/>
              <a:gd name="connsiteY1-664" fmla="*/ 32444 h 1424419"/>
              <a:gd name="connsiteX2-665" fmla="*/ 1206876 w 1306267"/>
              <a:gd name="connsiteY2-666" fmla="*/ 284945 h 1424419"/>
              <a:gd name="connsiteX3-667" fmla="*/ 1237706 w 1306267"/>
              <a:gd name="connsiteY3-668" fmla="*/ 306775 h 1424419"/>
              <a:gd name="connsiteX4-669" fmla="*/ 1301712 w 1306267"/>
              <a:gd name="connsiteY4-670" fmla="*/ 442384 h 1424419"/>
              <a:gd name="connsiteX5-671" fmla="*/ 1303099 w 1306267"/>
              <a:gd name="connsiteY5-672" fmla="*/ 495558 h 1424419"/>
              <a:gd name="connsiteX6-673" fmla="*/ 1303099 w 1306267"/>
              <a:gd name="connsiteY6-674" fmla="*/ 952393 h 1424419"/>
              <a:gd name="connsiteX7-675" fmla="*/ 1305306 w 1306267"/>
              <a:gd name="connsiteY7-676" fmla="*/ 990115 h 1424419"/>
              <a:gd name="connsiteX8-677" fmla="*/ 1255800 w 1306267"/>
              <a:gd name="connsiteY8-678" fmla="*/ 1142552 h 1424419"/>
              <a:gd name="connsiteX9-679" fmla="*/ 1172881 w 1306267"/>
              <a:gd name="connsiteY9-680" fmla="*/ 1179342 h 1424419"/>
              <a:gd name="connsiteX10-681" fmla="*/ 792288 w 1306267"/>
              <a:gd name="connsiteY10-682" fmla="*/ 1385653 h 1424419"/>
              <a:gd name="connsiteX11-683" fmla="*/ 522686 w 1306267"/>
              <a:gd name="connsiteY11-684" fmla="*/ 1384922 h 1424419"/>
              <a:gd name="connsiteX12-685" fmla="*/ 80344 w 1306267"/>
              <a:gd name="connsiteY12-686" fmla="*/ 1139323 h 1424419"/>
              <a:gd name="connsiteX13-687" fmla="*/ 61328 w 1306267"/>
              <a:gd name="connsiteY13-688" fmla="*/ 1127231 h 1424419"/>
              <a:gd name="connsiteX14-689" fmla="*/ 667 w 1306267"/>
              <a:gd name="connsiteY14-690" fmla="*/ 999105 h 1424419"/>
              <a:gd name="connsiteX15-691" fmla="*/ 0 w 1306267"/>
              <a:gd name="connsiteY15-692" fmla="*/ 972364 h 1424419"/>
              <a:gd name="connsiteX16-693" fmla="*/ 2496 w 1306267"/>
              <a:gd name="connsiteY16-694" fmla="*/ 463106 h 1424419"/>
              <a:gd name="connsiteX17-695" fmla="*/ 2458 w 1306267"/>
              <a:gd name="connsiteY17-696" fmla="*/ 429563 h 1424419"/>
              <a:gd name="connsiteX18-697" fmla="*/ 75248 w 1306267"/>
              <a:gd name="connsiteY18-698" fmla="*/ 303202 h 1424419"/>
              <a:gd name="connsiteX19-699" fmla="*/ 106293 w 1306267"/>
              <a:gd name="connsiteY19-700" fmla="*/ 282597 h 1424419"/>
              <a:gd name="connsiteX20-701" fmla="*/ 541533 w 1306267"/>
              <a:gd name="connsiteY20-702" fmla="*/ 38110 h 1424419"/>
              <a:gd name="connsiteX21-703" fmla="*/ 653528 w 1306267"/>
              <a:gd name="connsiteY21-704" fmla="*/ 0 h 1424419"/>
              <a:gd name="connsiteX0-705" fmla="*/ 653528 w 1306267"/>
              <a:gd name="connsiteY0-706" fmla="*/ 0 h 1424419"/>
              <a:gd name="connsiteX1-707" fmla="*/ 757287 w 1306267"/>
              <a:gd name="connsiteY1-708" fmla="*/ 32444 h 1424419"/>
              <a:gd name="connsiteX2-709" fmla="*/ 1206876 w 1306267"/>
              <a:gd name="connsiteY2-710" fmla="*/ 284945 h 1424419"/>
              <a:gd name="connsiteX3-711" fmla="*/ 1237706 w 1306267"/>
              <a:gd name="connsiteY3-712" fmla="*/ 306775 h 1424419"/>
              <a:gd name="connsiteX4-713" fmla="*/ 1301712 w 1306267"/>
              <a:gd name="connsiteY4-714" fmla="*/ 442384 h 1424419"/>
              <a:gd name="connsiteX5-715" fmla="*/ 1303099 w 1306267"/>
              <a:gd name="connsiteY5-716" fmla="*/ 495558 h 1424419"/>
              <a:gd name="connsiteX6-717" fmla="*/ 1303099 w 1306267"/>
              <a:gd name="connsiteY6-718" fmla="*/ 952393 h 1424419"/>
              <a:gd name="connsiteX7-719" fmla="*/ 1305306 w 1306267"/>
              <a:gd name="connsiteY7-720" fmla="*/ 990115 h 1424419"/>
              <a:gd name="connsiteX8-721" fmla="*/ 1255800 w 1306267"/>
              <a:gd name="connsiteY8-722" fmla="*/ 1142552 h 1424419"/>
              <a:gd name="connsiteX9-723" fmla="*/ 1172881 w 1306267"/>
              <a:gd name="connsiteY9-724" fmla="*/ 1179342 h 1424419"/>
              <a:gd name="connsiteX10-725" fmla="*/ 792288 w 1306267"/>
              <a:gd name="connsiteY10-726" fmla="*/ 1385653 h 1424419"/>
              <a:gd name="connsiteX11-727" fmla="*/ 522686 w 1306267"/>
              <a:gd name="connsiteY11-728" fmla="*/ 1384922 h 1424419"/>
              <a:gd name="connsiteX12-729" fmla="*/ 90241 w 1306267"/>
              <a:gd name="connsiteY12-730" fmla="*/ 1150634 h 1424419"/>
              <a:gd name="connsiteX13-731" fmla="*/ 61328 w 1306267"/>
              <a:gd name="connsiteY13-732" fmla="*/ 1127231 h 1424419"/>
              <a:gd name="connsiteX14-733" fmla="*/ 667 w 1306267"/>
              <a:gd name="connsiteY14-734" fmla="*/ 999105 h 1424419"/>
              <a:gd name="connsiteX15-735" fmla="*/ 0 w 1306267"/>
              <a:gd name="connsiteY15-736" fmla="*/ 972364 h 1424419"/>
              <a:gd name="connsiteX16-737" fmla="*/ 2496 w 1306267"/>
              <a:gd name="connsiteY16-738" fmla="*/ 463106 h 1424419"/>
              <a:gd name="connsiteX17-739" fmla="*/ 2458 w 1306267"/>
              <a:gd name="connsiteY17-740" fmla="*/ 429563 h 1424419"/>
              <a:gd name="connsiteX18-741" fmla="*/ 75248 w 1306267"/>
              <a:gd name="connsiteY18-742" fmla="*/ 303202 h 1424419"/>
              <a:gd name="connsiteX19-743" fmla="*/ 106293 w 1306267"/>
              <a:gd name="connsiteY19-744" fmla="*/ 282597 h 1424419"/>
              <a:gd name="connsiteX20-745" fmla="*/ 541533 w 1306267"/>
              <a:gd name="connsiteY20-746" fmla="*/ 38110 h 1424419"/>
              <a:gd name="connsiteX21-747" fmla="*/ 653528 w 1306267"/>
              <a:gd name="connsiteY21-748" fmla="*/ 0 h 1424419"/>
              <a:gd name="connsiteX0-749" fmla="*/ 653528 w 1306267"/>
              <a:gd name="connsiteY0-750" fmla="*/ 0 h 1424419"/>
              <a:gd name="connsiteX1-751" fmla="*/ 757287 w 1306267"/>
              <a:gd name="connsiteY1-752" fmla="*/ 32444 h 1424419"/>
              <a:gd name="connsiteX2-753" fmla="*/ 1206876 w 1306267"/>
              <a:gd name="connsiteY2-754" fmla="*/ 284945 h 1424419"/>
              <a:gd name="connsiteX3-755" fmla="*/ 1237706 w 1306267"/>
              <a:gd name="connsiteY3-756" fmla="*/ 306775 h 1424419"/>
              <a:gd name="connsiteX4-757" fmla="*/ 1301712 w 1306267"/>
              <a:gd name="connsiteY4-758" fmla="*/ 442384 h 1424419"/>
              <a:gd name="connsiteX5-759" fmla="*/ 1303099 w 1306267"/>
              <a:gd name="connsiteY5-760" fmla="*/ 495558 h 1424419"/>
              <a:gd name="connsiteX6-761" fmla="*/ 1303099 w 1306267"/>
              <a:gd name="connsiteY6-762" fmla="*/ 952393 h 1424419"/>
              <a:gd name="connsiteX7-763" fmla="*/ 1305306 w 1306267"/>
              <a:gd name="connsiteY7-764" fmla="*/ 990115 h 1424419"/>
              <a:gd name="connsiteX8-765" fmla="*/ 1255800 w 1306267"/>
              <a:gd name="connsiteY8-766" fmla="*/ 1142552 h 1424419"/>
              <a:gd name="connsiteX9-767" fmla="*/ 1172881 w 1306267"/>
              <a:gd name="connsiteY9-768" fmla="*/ 1179342 h 1424419"/>
              <a:gd name="connsiteX10-769" fmla="*/ 792288 w 1306267"/>
              <a:gd name="connsiteY10-770" fmla="*/ 1385653 h 1424419"/>
              <a:gd name="connsiteX11-771" fmla="*/ 522686 w 1306267"/>
              <a:gd name="connsiteY11-772" fmla="*/ 1384922 h 1424419"/>
              <a:gd name="connsiteX12-773" fmla="*/ 90241 w 1306267"/>
              <a:gd name="connsiteY12-774" fmla="*/ 1150634 h 1424419"/>
              <a:gd name="connsiteX13-775" fmla="*/ 61328 w 1306267"/>
              <a:gd name="connsiteY13-776" fmla="*/ 1127231 h 1424419"/>
              <a:gd name="connsiteX14-777" fmla="*/ 667 w 1306267"/>
              <a:gd name="connsiteY14-778" fmla="*/ 999105 h 1424419"/>
              <a:gd name="connsiteX15-779" fmla="*/ 0 w 1306267"/>
              <a:gd name="connsiteY15-780" fmla="*/ 972364 h 1424419"/>
              <a:gd name="connsiteX16-781" fmla="*/ 2496 w 1306267"/>
              <a:gd name="connsiteY16-782" fmla="*/ 463106 h 1424419"/>
              <a:gd name="connsiteX17-783" fmla="*/ 2458 w 1306267"/>
              <a:gd name="connsiteY17-784" fmla="*/ 429563 h 1424419"/>
              <a:gd name="connsiteX18-785" fmla="*/ 75248 w 1306267"/>
              <a:gd name="connsiteY18-786" fmla="*/ 303202 h 1424419"/>
              <a:gd name="connsiteX19-787" fmla="*/ 106293 w 1306267"/>
              <a:gd name="connsiteY19-788" fmla="*/ 282597 h 1424419"/>
              <a:gd name="connsiteX20-789" fmla="*/ 541533 w 1306267"/>
              <a:gd name="connsiteY20-790" fmla="*/ 38110 h 1424419"/>
              <a:gd name="connsiteX21-791" fmla="*/ 653528 w 1306267"/>
              <a:gd name="connsiteY21-792" fmla="*/ 0 h 1424419"/>
              <a:gd name="connsiteX0-793" fmla="*/ 653528 w 1306267"/>
              <a:gd name="connsiteY0-794" fmla="*/ 0 h 1424419"/>
              <a:gd name="connsiteX1-795" fmla="*/ 757287 w 1306267"/>
              <a:gd name="connsiteY1-796" fmla="*/ 32444 h 1424419"/>
              <a:gd name="connsiteX2-797" fmla="*/ 1206876 w 1306267"/>
              <a:gd name="connsiteY2-798" fmla="*/ 284945 h 1424419"/>
              <a:gd name="connsiteX3-799" fmla="*/ 1237706 w 1306267"/>
              <a:gd name="connsiteY3-800" fmla="*/ 306775 h 1424419"/>
              <a:gd name="connsiteX4-801" fmla="*/ 1301712 w 1306267"/>
              <a:gd name="connsiteY4-802" fmla="*/ 442384 h 1424419"/>
              <a:gd name="connsiteX5-803" fmla="*/ 1303099 w 1306267"/>
              <a:gd name="connsiteY5-804" fmla="*/ 495558 h 1424419"/>
              <a:gd name="connsiteX6-805" fmla="*/ 1303099 w 1306267"/>
              <a:gd name="connsiteY6-806" fmla="*/ 952393 h 1424419"/>
              <a:gd name="connsiteX7-807" fmla="*/ 1305306 w 1306267"/>
              <a:gd name="connsiteY7-808" fmla="*/ 990115 h 1424419"/>
              <a:gd name="connsiteX8-809" fmla="*/ 1255800 w 1306267"/>
              <a:gd name="connsiteY8-810" fmla="*/ 1142552 h 1424419"/>
              <a:gd name="connsiteX9-811" fmla="*/ 1172881 w 1306267"/>
              <a:gd name="connsiteY9-812" fmla="*/ 1179342 h 1424419"/>
              <a:gd name="connsiteX10-813" fmla="*/ 792288 w 1306267"/>
              <a:gd name="connsiteY10-814" fmla="*/ 1385653 h 1424419"/>
              <a:gd name="connsiteX11-815" fmla="*/ 522686 w 1306267"/>
              <a:gd name="connsiteY11-816" fmla="*/ 1384922 h 1424419"/>
              <a:gd name="connsiteX12-817" fmla="*/ 90241 w 1306267"/>
              <a:gd name="connsiteY12-818" fmla="*/ 1150634 h 1424419"/>
              <a:gd name="connsiteX13-819" fmla="*/ 61328 w 1306267"/>
              <a:gd name="connsiteY13-820" fmla="*/ 1127231 h 1424419"/>
              <a:gd name="connsiteX14-821" fmla="*/ 667 w 1306267"/>
              <a:gd name="connsiteY14-822" fmla="*/ 999105 h 1424419"/>
              <a:gd name="connsiteX15-823" fmla="*/ 0 w 1306267"/>
              <a:gd name="connsiteY15-824" fmla="*/ 972364 h 1424419"/>
              <a:gd name="connsiteX16-825" fmla="*/ 2496 w 1306267"/>
              <a:gd name="connsiteY16-826" fmla="*/ 463106 h 1424419"/>
              <a:gd name="connsiteX17-827" fmla="*/ 2458 w 1306267"/>
              <a:gd name="connsiteY17-828" fmla="*/ 429563 h 1424419"/>
              <a:gd name="connsiteX18-829" fmla="*/ 75248 w 1306267"/>
              <a:gd name="connsiteY18-830" fmla="*/ 303202 h 1424419"/>
              <a:gd name="connsiteX19-831" fmla="*/ 106293 w 1306267"/>
              <a:gd name="connsiteY19-832" fmla="*/ 282597 h 1424419"/>
              <a:gd name="connsiteX20-833" fmla="*/ 541533 w 1306267"/>
              <a:gd name="connsiteY20-834" fmla="*/ 38110 h 1424419"/>
              <a:gd name="connsiteX21-835" fmla="*/ 653528 w 1306267"/>
              <a:gd name="connsiteY21-836" fmla="*/ 0 h 1424419"/>
              <a:gd name="connsiteX0-837" fmla="*/ 653528 w 1306267"/>
              <a:gd name="connsiteY0-838" fmla="*/ 0 h 1424419"/>
              <a:gd name="connsiteX1-839" fmla="*/ 757287 w 1306267"/>
              <a:gd name="connsiteY1-840" fmla="*/ 32444 h 1424419"/>
              <a:gd name="connsiteX2-841" fmla="*/ 1206876 w 1306267"/>
              <a:gd name="connsiteY2-842" fmla="*/ 284945 h 1424419"/>
              <a:gd name="connsiteX3-843" fmla="*/ 1237706 w 1306267"/>
              <a:gd name="connsiteY3-844" fmla="*/ 306775 h 1424419"/>
              <a:gd name="connsiteX4-845" fmla="*/ 1301712 w 1306267"/>
              <a:gd name="connsiteY4-846" fmla="*/ 442384 h 1424419"/>
              <a:gd name="connsiteX5-847" fmla="*/ 1303099 w 1306267"/>
              <a:gd name="connsiteY5-848" fmla="*/ 495558 h 1424419"/>
              <a:gd name="connsiteX6-849" fmla="*/ 1303099 w 1306267"/>
              <a:gd name="connsiteY6-850" fmla="*/ 952393 h 1424419"/>
              <a:gd name="connsiteX7-851" fmla="*/ 1305306 w 1306267"/>
              <a:gd name="connsiteY7-852" fmla="*/ 990115 h 1424419"/>
              <a:gd name="connsiteX8-853" fmla="*/ 1255800 w 1306267"/>
              <a:gd name="connsiteY8-854" fmla="*/ 1142552 h 1424419"/>
              <a:gd name="connsiteX9-855" fmla="*/ 1172881 w 1306267"/>
              <a:gd name="connsiteY9-856" fmla="*/ 1179342 h 1424419"/>
              <a:gd name="connsiteX10-857" fmla="*/ 792288 w 1306267"/>
              <a:gd name="connsiteY10-858" fmla="*/ 1385653 h 1424419"/>
              <a:gd name="connsiteX11-859" fmla="*/ 522686 w 1306267"/>
              <a:gd name="connsiteY11-860" fmla="*/ 1384922 h 1424419"/>
              <a:gd name="connsiteX12-861" fmla="*/ 90241 w 1306267"/>
              <a:gd name="connsiteY12-862" fmla="*/ 1150634 h 1424419"/>
              <a:gd name="connsiteX13-863" fmla="*/ 61328 w 1306267"/>
              <a:gd name="connsiteY13-864" fmla="*/ 1127231 h 1424419"/>
              <a:gd name="connsiteX14-865" fmla="*/ 667 w 1306267"/>
              <a:gd name="connsiteY14-866" fmla="*/ 999105 h 1424419"/>
              <a:gd name="connsiteX15-867" fmla="*/ 0 w 1306267"/>
              <a:gd name="connsiteY15-868" fmla="*/ 972364 h 1424419"/>
              <a:gd name="connsiteX16-869" fmla="*/ 2496 w 1306267"/>
              <a:gd name="connsiteY16-870" fmla="*/ 463106 h 1424419"/>
              <a:gd name="connsiteX17-871" fmla="*/ 2458 w 1306267"/>
              <a:gd name="connsiteY17-872" fmla="*/ 429563 h 1424419"/>
              <a:gd name="connsiteX18-873" fmla="*/ 75248 w 1306267"/>
              <a:gd name="connsiteY18-874" fmla="*/ 303202 h 1424419"/>
              <a:gd name="connsiteX19-875" fmla="*/ 106293 w 1306267"/>
              <a:gd name="connsiteY19-876" fmla="*/ 282597 h 1424419"/>
              <a:gd name="connsiteX20-877" fmla="*/ 541533 w 1306267"/>
              <a:gd name="connsiteY20-878" fmla="*/ 38110 h 1424419"/>
              <a:gd name="connsiteX21-879" fmla="*/ 653528 w 1306267"/>
              <a:gd name="connsiteY21-880" fmla="*/ 0 h 1424419"/>
              <a:gd name="connsiteX0-881" fmla="*/ 653528 w 1306267"/>
              <a:gd name="connsiteY0-882" fmla="*/ 0 h 1424419"/>
              <a:gd name="connsiteX1-883" fmla="*/ 757287 w 1306267"/>
              <a:gd name="connsiteY1-884" fmla="*/ 32444 h 1424419"/>
              <a:gd name="connsiteX2-885" fmla="*/ 1206876 w 1306267"/>
              <a:gd name="connsiteY2-886" fmla="*/ 284945 h 1424419"/>
              <a:gd name="connsiteX3-887" fmla="*/ 1237706 w 1306267"/>
              <a:gd name="connsiteY3-888" fmla="*/ 306775 h 1424419"/>
              <a:gd name="connsiteX4-889" fmla="*/ 1301712 w 1306267"/>
              <a:gd name="connsiteY4-890" fmla="*/ 442384 h 1424419"/>
              <a:gd name="connsiteX5-891" fmla="*/ 1303099 w 1306267"/>
              <a:gd name="connsiteY5-892" fmla="*/ 495558 h 1424419"/>
              <a:gd name="connsiteX6-893" fmla="*/ 1303099 w 1306267"/>
              <a:gd name="connsiteY6-894" fmla="*/ 952393 h 1424419"/>
              <a:gd name="connsiteX7-895" fmla="*/ 1305306 w 1306267"/>
              <a:gd name="connsiteY7-896" fmla="*/ 990115 h 1424419"/>
              <a:gd name="connsiteX8-897" fmla="*/ 1255800 w 1306267"/>
              <a:gd name="connsiteY8-898" fmla="*/ 1142552 h 1424419"/>
              <a:gd name="connsiteX9-899" fmla="*/ 1172881 w 1306267"/>
              <a:gd name="connsiteY9-900" fmla="*/ 1179342 h 1424419"/>
              <a:gd name="connsiteX10-901" fmla="*/ 792288 w 1306267"/>
              <a:gd name="connsiteY10-902" fmla="*/ 1385653 h 1424419"/>
              <a:gd name="connsiteX11-903" fmla="*/ 522686 w 1306267"/>
              <a:gd name="connsiteY11-904" fmla="*/ 1384922 h 1424419"/>
              <a:gd name="connsiteX12-905" fmla="*/ 90241 w 1306267"/>
              <a:gd name="connsiteY12-906" fmla="*/ 1150634 h 1424419"/>
              <a:gd name="connsiteX13-907" fmla="*/ 55672 w 1306267"/>
              <a:gd name="connsiteY13-908" fmla="*/ 1124403 h 1424419"/>
              <a:gd name="connsiteX14-909" fmla="*/ 667 w 1306267"/>
              <a:gd name="connsiteY14-910" fmla="*/ 999105 h 1424419"/>
              <a:gd name="connsiteX15-911" fmla="*/ 0 w 1306267"/>
              <a:gd name="connsiteY15-912" fmla="*/ 972364 h 1424419"/>
              <a:gd name="connsiteX16-913" fmla="*/ 2496 w 1306267"/>
              <a:gd name="connsiteY16-914" fmla="*/ 463106 h 1424419"/>
              <a:gd name="connsiteX17-915" fmla="*/ 2458 w 1306267"/>
              <a:gd name="connsiteY17-916" fmla="*/ 429563 h 1424419"/>
              <a:gd name="connsiteX18-917" fmla="*/ 75248 w 1306267"/>
              <a:gd name="connsiteY18-918" fmla="*/ 303202 h 1424419"/>
              <a:gd name="connsiteX19-919" fmla="*/ 106293 w 1306267"/>
              <a:gd name="connsiteY19-920" fmla="*/ 282597 h 1424419"/>
              <a:gd name="connsiteX20-921" fmla="*/ 541533 w 1306267"/>
              <a:gd name="connsiteY20-922" fmla="*/ 38110 h 1424419"/>
              <a:gd name="connsiteX21-923" fmla="*/ 653528 w 1306267"/>
              <a:gd name="connsiteY21-924" fmla="*/ 0 h 1424419"/>
              <a:gd name="connsiteX0-925" fmla="*/ 653528 w 1306267"/>
              <a:gd name="connsiteY0-926" fmla="*/ 0 h 1424419"/>
              <a:gd name="connsiteX1-927" fmla="*/ 757287 w 1306267"/>
              <a:gd name="connsiteY1-928" fmla="*/ 32444 h 1424419"/>
              <a:gd name="connsiteX2-929" fmla="*/ 1206876 w 1306267"/>
              <a:gd name="connsiteY2-930" fmla="*/ 284945 h 1424419"/>
              <a:gd name="connsiteX3-931" fmla="*/ 1237706 w 1306267"/>
              <a:gd name="connsiteY3-932" fmla="*/ 306775 h 1424419"/>
              <a:gd name="connsiteX4-933" fmla="*/ 1301712 w 1306267"/>
              <a:gd name="connsiteY4-934" fmla="*/ 442384 h 1424419"/>
              <a:gd name="connsiteX5-935" fmla="*/ 1303099 w 1306267"/>
              <a:gd name="connsiteY5-936" fmla="*/ 495558 h 1424419"/>
              <a:gd name="connsiteX6-937" fmla="*/ 1303099 w 1306267"/>
              <a:gd name="connsiteY6-938" fmla="*/ 952393 h 1424419"/>
              <a:gd name="connsiteX7-939" fmla="*/ 1305306 w 1306267"/>
              <a:gd name="connsiteY7-940" fmla="*/ 990115 h 1424419"/>
              <a:gd name="connsiteX8-941" fmla="*/ 1255800 w 1306267"/>
              <a:gd name="connsiteY8-942" fmla="*/ 1142552 h 1424419"/>
              <a:gd name="connsiteX9-943" fmla="*/ 1172881 w 1306267"/>
              <a:gd name="connsiteY9-944" fmla="*/ 1179342 h 1424419"/>
              <a:gd name="connsiteX10-945" fmla="*/ 792288 w 1306267"/>
              <a:gd name="connsiteY10-946" fmla="*/ 1385653 h 1424419"/>
              <a:gd name="connsiteX11-947" fmla="*/ 522686 w 1306267"/>
              <a:gd name="connsiteY11-948" fmla="*/ 1384922 h 1424419"/>
              <a:gd name="connsiteX12-949" fmla="*/ 90241 w 1306267"/>
              <a:gd name="connsiteY12-950" fmla="*/ 1150634 h 1424419"/>
              <a:gd name="connsiteX13-951" fmla="*/ 55672 w 1306267"/>
              <a:gd name="connsiteY13-952" fmla="*/ 1124403 h 1424419"/>
              <a:gd name="connsiteX14-953" fmla="*/ 667 w 1306267"/>
              <a:gd name="connsiteY14-954" fmla="*/ 999105 h 1424419"/>
              <a:gd name="connsiteX15-955" fmla="*/ 0 w 1306267"/>
              <a:gd name="connsiteY15-956" fmla="*/ 972364 h 1424419"/>
              <a:gd name="connsiteX16-957" fmla="*/ 2496 w 1306267"/>
              <a:gd name="connsiteY16-958" fmla="*/ 463106 h 1424419"/>
              <a:gd name="connsiteX17-959" fmla="*/ 2458 w 1306267"/>
              <a:gd name="connsiteY17-960" fmla="*/ 429563 h 1424419"/>
              <a:gd name="connsiteX18-961" fmla="*/ 75248 w 1306267"/>
              <a:gd name="connsiteY18-962" fmla="*/ 303202 h 1424419"/>
              <a:gd name="connsiteX19-963" fmla="*/ 106293 w 1306267"/>
              <a:gd name="connsiteY19-964" fmla="*/ 282597 h 1424419"/>
              <a:gd name="connsiteX20-965" fmla="*/ 541533 w 1306267"/>
              <a:gd name="connsiteY20-966" fmla="*/ 38110 h 1424419"/>
              <a:gd name="connsiteX21-967" fmla="*/ 653528 w 1306267"/>
              <a:gd name="connsiteY21-968" fmla="*/ 0 h 1424419"/>
              <a:gd name="connsiteX0-969" fmla="*/ 653528 w 1306267"/>
              <a:gd name="connsiteY0-970" fmla="*/ 0 h 1424419"/>
              <a:gd name="connsiteX1-971" fmla="*/ 757287 w 1306267"/>
              <a:gd name="connsiteY1-972" fmla="*/ 32444 h 1424419"/>
              <a:gd name="connsiteX2-973" fmla="*/ 1206876 w 1306267"/>
              <a:gd name="connsiteY2-974" fmla="*/ 284945 h 1424419"/>
              <a:gd name="connsiteX3-975" fmla="*/ 1237706 w 1306267"/>
              <a:gd name="connsiteY3-976" fmla="*/ 306775 h 1424419"/>
              <a:gd name="connsiteX4-977" fmla="*/ 1301712 w 1306267"/>
              <a:gd name="connsiteY4-978" fmla="*/ 442384 h 1424419"/>
              <a:gd name="connsiteX5-979" fmla="*/ 1303099 w 1306267"/>
              <a:gd name="connsiteY5-980" fmla="*/ 495558 h 1424419"/>
              <a:gd name="connsiteX6-981" fmla="*/ 1303099 w 1306267"/>
              <a:gd name="connsiteY6-982" fmla="*/ 952393 h 1424419"/>
              <a:gd name="connsiteX7-983" fmla="*/ 1305306 w 1306267"/>
              <a:gd name="connsiteY7-984" fmla="*/ 990115 h 1424419"/>
              <a:gd name="connsiteX8-985" fmla="*/ 1255800 w 1306267"/>
              <a:gd name="connsiteY8-986" fmla="*/ 1142552 h 1424419"/>
              <a:gd name="connsiteX9-987" fmla="*/ 1172881 w 1306267"/>
              <a:gd name="connsiteY9-988" fmla="*/ 1179342 h 1424419"/>
              <a:gd name="connsiteX10-989" fmla="*/ 792288 w 1306267"/>
              <a:gd name="connsiteY10-990" fmla="*/ 1385653 h 1424419"/>
              <a:gd name="connsiteX11-991" fmla="*/ 522686 w 1306267"/>
              <a:gd name="connsiteY11-992" fmla="*/ 1384922 h 1424419"/>
              <a:gd name="connsiteX12-993" fmla="*/ 90241 w 1306267"/>
              <a:gd name="connsiteY12-994" fmla="*/ 1150634 h 1424419"/>
              <a:gd name="connsiteX13-995" fmla="*/ 55672 w 1306267"/>
              <a:gd name="connsiteY13-996" fmla="*/ 1124403 h 1424419"/>
              <a:gd name="connsiteX14-997" fmla="*/ 667 w 1306267"/>
              <a:gd name="connsiteY14-998" fmla="*/ 999105 h 1424419"/>
              <a:gd name="connsiteX15-999" fmla="*/ 0 w 1306267"/>
              <a:gd name="connsiteY15-1000" fmla="*/ 972364 h 1424419"/>
              <a:gd name="connsiteX16-1001" fmla="*/ 2496 w 1306267"/>
              <a:gd name="connsiteY16-1002" fmla="*/ 463106 h 1424419"/>
              <a:gd name="connsiteX17-1003" fmla="*/ 2458 w 1306267"/>
              <a:gd name="connsiteY17-1004" fmla="*/ 429563 h 1424419"/>
              <a:gd name="connsiteX18-1005" fmla="*/ 75248 w 1306267"/>
              <a:gd name="connsiteY18-1006" fmla="*/ 303202 h 1424419"/>
              <a:gd name="connsiteX19-1007" fmla="*/ 106293 w 1306267"/>
              <a:gd name="connsiteY19-1008" fmla="*/ 282597 h 1424419"/>
              <a:gd name="connsiteX20-1009" fmla="*/ 541533 w 1306267"/>
              <a:gd name="connsiteY20-1010" fmla="*/ 38110 h 1424419"/>
              <a:gd name="connsiteX21-1011" fmla="*/ 653528 w 1306267"/>
              <a:gd name="connsiteY21-1012" fmla="*/ 0 h 1424419"/>
              <a:gd name="connsiteX0-1013" fmla="*/ 653528 w 1306267"/>
              <a:gd name="connsiteY0-1014" fmla="*/ 0 h 1424419"/>
              <a:gd name="connsiteX1-1015" fmla="*/ 757287 w 1306267"/>
              <a:gd name="connsiteY1-1016" fmla="*/ 32444 h 1424419"/>
              <a:gd name="connsiteX2-1017" fmla="*/ 1206876 w 1306267"/>
              <a:gd name="connsiteY2-1018" fmla="*/ 284945 h 1424419"/>
              <a:gd name="connsiteX3-1019" fmla="*/ 1237706 w 1306267"/>
              <a:gd name="connsiteY3-1020" fmla="*/ 306775 h 1424419"/>
              <a:gd name="connsiteX4-1021" fmla="*/ 1301712 w 1306267"/>
              <a:gd name="connsiteY4-1022" fmla="*/ 442384 h 1424419"/>
              <a:gd name="connsiteX5-1023" fmla="*/ 1303099 w 1306267"/>
              <a:gd name="connsiteY5-1024" fmla="*/ 495558 h 1424419"/>
              <a:gd name="connsiteX6-1025" fmla="*/ 1303099 w 1306267"/>
              <a:gd name="connsiteY6-1026" fmla="*/ 952393 h 1424419"/>
              <a:gd name="connsiteX7-1027" fmla="*/ 1305306 w 1306267"/>
              <a:gd name="connsiteY7-1028" fmla="*/ 990115 h 1424419"/>
              <a:gd name="connsiteX8-1029" fmla="*/ 1255800 w 1306267"/>
              <a:gd name="connsiteY8-1030" fmla="*/ 1142552 h 1424419"/>
              <a:gd name="connsiteX9-1031" fmla="*/ 1172881 w 1306267"/>
              <a:gd name="connsiteY9-1032" fmla="*/ 1179342 h 1424419"/>
              <a:gd name="connsiteX10-1033" fmla="*/ 792288 w 1306267"/>
              <a:gd name="connsiteY10-1034" fmla="*/ 1385653 h 1424419"/>
              <a:gd name="connsiteX11-1035" fmla="*/ 522686 w 1306267"/>
              <a:gd name="connsiteY11-1036" fmla="*/ 1384922 h 1424419"/>
              <a:gd name="connsiteX12-1037" fmla="*/ 90241 w 1306267"/>
              <a:gd name="connsiteY12-1038" fmla="*/ 1150634 h 1424419"/>
              <a:gd name="connsiteX13-1039" fmla="*/ 55672 w 1306267"/>
              <a:gd name="connsiteY13-1040" fmla="*/ 1124403 h 1424419"/>
              <a:gd name="connsiteX14-1041" fmla="*/ 667 w 1306267"/>
              <a:gd name="connsiteY14-1042" fmla="*/ 999105 h 1424419"/>
              <a:gd name="connsiteX15-1043" fmla="*/ 0 w 1306267"/>
              <a:gd name="connsiteY15-1044" fmla="*/ 972364 h 1424419"/>
              <a:gd name="connsiteX16-1045" fmla="*/ 2496 w 1306267"/>
              <a:gd name="connsiteY16-1046" fmla="*/ 463106 h 1424419"/>
              <a:gd name="connsiteX17-1047" fmla="*/ 2458 w 1306267"/>
              <a:gd name="connsiteY17-1048" fmla="*/ 429563 h 1424419"/>
              <a:gd name="connsiteX18-1049" fmla="*/ 75248 w 1306267"/>
              <a:gd name="connsiteY18-1050" fmla="*/ 303202 h 1424419"/>
              <a:gd name="connsiteX19-1051" fmla="*/ 106293 w 1306267"/>
              <a:gd name="connsiteY19-1052" fmla="*/ 282597 h 1424419"/>
              <a:gd name="connsiteX20-1053" fmla="*/ 541533 w 1306267"/>
              <a:gd name="connsiteY20-1054" fmla="*/ 38110 h 1424419"/>
              <a:gd name="connsiteX21-1055" fmla="*/ 653528 w 1306267"/>
              <a:gd name="connsiteY21-1056" fmla="*/ 0 h 1424419"/>
              <a:gd name="connsiteX0-1057" fmla="*/ 653528 w 1306267"/>
              <a:gd name="connsiteY0-1058" fmla="*/ 0 h 1424419"/>
              <a:gd name="connsiteX1-1059" fmla="*/ 757287 w 1306267"/>
              <a:gd name="connsiteY1-1060" fmla="*/ 32444 h 1424419"/>
              <a:gd name="connsiteX2-1061" fmla="*/ 1206876 w 1306267"/>
              <a:gd name="connsiteY2-1062" fmla="*/ 284945 h 1424419"/>
              <a:gd name="connsiteX3-1063" fmla="*/ 1237706 w 1306267"/>
              <a:gd name="connsiteY3-1064" fmla="*/ 306775 h 1424419"/>
              <a:gd name="connsiteX4-1065" fmla="*/ 1301712 w 1306267"/>
              <a:gd name="connsiteY4-1066" fmla="*/ 442384 h 1424419"/>
              <a:gd name="connsiteX5-1067" fmla="*/ 1303099 w 1306267"/>
              <a:gd name="connsiteY5-1068" fmla="*/ 495558 h 1424419"/>
              <a:gd name="connsiteX6-1069" fmla="*/ 1303099 w 1306267"/>
              <a:gd name="connsiteY6-1070" fmla="*/ 952393 h 1424419"/>
              <a:gd name="connsiteX7-1071" fmla="*/ 1305306 w 1306267"/>
              <a:gd name="connsiteY7-1072" fmla="*/ 990115 h 1424419"/>
              <a:gd name="connsiteX8-1073" fmla="*/ 1255800 w 1306267"/>
              <a:gd name="connsiteY8-1074" fmla="*/ 1142552 h 1424419"/>
              <a:gd name="connsiteX9-1075" fmla="*/ 1172881 w 1306267"/>
              <a:gd name="connsiteY9-1076" fmla="*/ 1179342 h 1424419"/>
              <a:gd name="connsiteX10-1077" fmla="*/ 792288 w 1306267"/>
              <a:gd name="connsiteY10-1078" fmla="*/ 1385653 h 1424419"/>
              <a:gd name="connsiteX11-1079" fmla="*/ 522686 w 1306267"/>
              <a:gd name="connsiteY11-1080" fmla="*/ 1384922 h 1424419"/>
              <a:gd name="connsiteX12-1081" fmla="*/ 90241 w 1306267"/>
              <a:gd name="connsiteY12-1082" fmla="*/ 1150634 h 1424419"/>
              <a:gd name="connsiteX13-1083" fmla="*/ 55672 w 1306267"/>
              <a:gd name="connsiteY13-1084" fmla="*/ 1124403 h 1424419"/>
              <a:gd name="connsiteX14-1085" fmla="*/ 667 w 1306267"/>
              <a:gd name="connsiteY14-1086" fmla="*/ 999105 h 1424419"/>
              <a:gd name="connsiteX15-1087" fmla="*/ 0 w 1306267"/>
              <a:gd name="connsiteY15-1088" fmla="*/ 972364 h 1424419"/>
              <a:gd name="connsiteX16-1089" fmla="*/ 2496 w 1306267"/>
              <a:gd name="connsiteY16-1090" fmla="*/ 463106 h 1424419"/>
              <a:gd name="connsiteX17-1091" fmla="*/ 2458 w 1306267"/>
              <a:gd name="connsiteY17-1092" fmla="*/ 429563 h 1424419"/>
              <a:gd name="connsiteX18-1093" fmla="*/ 75248 w 1306267"/>
              <a:gd name="connsiteY18-1094" fmla="*/ 303202 h 1424419"/>
              <a:gd name="connsiteX19-1095" fmla="*/ 106293 w 1306267"/>
              <a:gd name="connsiteY19-1096" fmla="*/ 282597 h 1424419"/>
              <a:gd name="connsiteX20-1097" fmla="*/ 541533 w 1306267"/>
              <a:gd name="connsiteY20-1098" fmla="*/ 38110 h 1424419"/>
              <a:gd name="connsiteX21-1099" fmla="*/ 653528 w 1306267"/>
              <a:gd name="connsiteY21-1100" fmla="*/ 0 h 1424419"/>
              <a:gd name="connsiteX0-1101" fmla="*/ 653528 w 1306267"/>
              <a:gd name="connsiteY0-1102" fmla="*/ 0 h 1424419"/>
              <a:gd name="connsiteX1-1103" fmla="*/ 757287 w 1306267"/>
              <a:gd name="connsiteY1-1104" fmla="*/ 32444 h 1424419"/>
              <a:gd name="connsiteX2-1105" fmla="*/ 1206876 w 1306267"/>
              <a:gd name="connsiteY2-1106" fmla="*/ 284945 h 1424419"/>
              <a:gd name="connsiteX3-1107" fmla="*/ 1237706 w 1306267"/>
              <a:gd name="connsiteY3-1108" fmla="*/ 306775 h 1424419"/>
              <a:gd name="connsiteX4-1109" fmla="*/ 1301712 w 1306267"/>
              <a:gd name="connsiteY4-1110" fmla="*/ 442384 h 1424419"/>
              <a:gd name="connsiteX5-1111" fmla="*/ 1303099 w 1306267"/>
              <a:gd name="connsiteY5-1112" fmla="*/ 495558 h 1424419"/>
              <a:gd name="connsiteX6-1113" fmla="*/ 1303099 w 1306267"/>
              <a:gd name="connsiteY6-1114" fmla="*/ 952393 h 1424419"/>
              <a:gd name="connsiteX7-1115" fmla="*/ 1305306 w 1306267"/>
              <a:gd name="connsiteY7-1116" fmla="*/ 990115 h 1424419"/>
              <a:gd name="connsiteX8-1117" fmla="*/ 1255800 w 1306267"/>
              <a:gd name="connsiteY8-1118" fmla="*/ 1142552 h 1424419"/>
              <a:gd name="connsiteX9-1119" fmla="*/ 1172881 w 1306267"/>
              <a:gd name="connsiteY9-1120" fmla="*/ 1179342 h 1424419"/>
              <a:gd name="connsiteX10-1121" fmla="*/ 792288 w 1306267"/>
              <a:gd name="connsiteY10-1122" fmla="*/ 1385653 h 1424419"/>
              <a:gd name="connsiteX11-1123" fmla="*/ 522686 w 1306267"/>
              <a:gd name="connsiteY11-1124" fmla="*/ 1384922 h 1424419"/>
              <a:gd name="connsiteX12-1125" fmla="*/ 90241 w 1306267"/>
              <a:gd name="connsiteY12-1126" fmla="*/ 1150634 h 1424419"/>
              <a:gd name="connsiteX13-1127" fmla="*/ 48904 w 1306267"/>
              <a:gd name="connsiteY13-1128" fmla="*/ 1124403 h 1424419"/>
              <a:gd name="connsiteX14-1129" fmla="*/ 667 w 1306267"/>
              <a:gd name="connsiteY14-1130" fmla="*/ 999105 h 1424419"/>
              <a:gd name="connsiteX15-1131" fmla="*/ 0 w 1306267"/>
              <a:gd name="connsiteY15-1132" fmla="*/ 972364 h 1424419"/>
              <a:gd name="connsiteX16-1133" fmla="*/ 2496 w 1306267"/>
              <a:gd name="connsiteY16-1134" fmla="*/ 463106 h 1424419"/>
              <a:gd name="connsiteX17-1135" fmla="*/ 2458 w 1306267"/>
              <a:gd name="connsiteY17-1136" fmla="*/ 429563 h 1424419"/>
              <a:gd name="connsiteX18-1137" fmla="*/ 75248 w 1306267"/>
              <a:gd name="connsiteY18-1138" fmla="*/ 303202 h 1424419"/>
              <a:gd name="connsiteX19-1139" fmla="*/ 106293 w 1306267"/>
              <a:gd name="connsiteY19-1140" fmla="*/ 282597 h 1424419"/>
              <a:gd name="connsiteX20-1141" fmla="*/ 541533 w 1306267"/>
              <a:gd name="connsiteY20-1142" fmla="*/ 38110 h 1424419"/>
              <a:gd name="connsiteX21-1143" fmla="*/ 653528 w 1306267"/>
              <a:gd name="connsiteY21-1144" fmla="*/ 0 h 1424419"/>
              <a:gd name="connsiteX0-1145" fmla="*/ 653528 w 1306267"/>
              <a:gd name="connsiteY0-1146" fmla="*/ 0 h 1424419"/>
              <a:gd name="connsiteX1-1147" fmla="*/ 757287 w 1306267"/>
              <a:gd name="connsiteY1-1148" fmla="*/ 32444 h 1424419"/>
              <a:gd name="connsiteX2-1149" fmla="*/ 1206876 w 1306267"/>
              <a:gd name="connsiteY2-1150" fmla="*/ 284945 h 1424419"/>
              <a:gd name="connsiteX3-1151" fmla="*/ 1237706 w 1306267"/>
              <a:gd name="connsiteY3-1152" fmla="*/ 306775 h 1424419"/>
              <a:gd name="connsiteX4-1153" fmla="*/ 1301712 w 1306267"/>
              <a:gd name="connsiteY4-1154" fmla="*/ 442384 h 1424419"/>
              <a:gd name="connsiteX5-1155" fmla="*/ 1303099 w 1306267"/>
              <a:gd name="connsiteY5-1156" fmla="*/ 495558 h 1424419"/>
              <a:gd name="connsiteX6-1157" fmla="*/ 1303099 w 1306267"/>
              <a:gd name="connsiteY6-1158" fmla="*/ 952393 h 1424419"/>
              <a:gd name="connsiteX7-1159" fmla="*/ 1305306 w 1306267"/>
              <a:gd name="connsiteY7-1160" fmla="*/ 990115 h 1424419"/>
              <a:gd name="connsiteX8-1161" fmla="*/ 1255800 w 1306267"/>
              <a:gd name="connsiteY8-1162" fmla="*/ 1142552 h 1424419"/>
              <a:gd name="connsiteX9-1163" fmla="*/ 1172881 w 1306267"/>
              <a:gd name="connsiteY9-1164" fmla="*/ 1179342 h 1424419"/>
              <a:gd name="connsiteX10-1165" fmla="*/ 792288 w 1306267"/>
              <a:gd name="connsiteY10-1166" fmla="*/ 1385653 h 1424419"/>
              <a:gd name="connsiteX11-1167" fmla="*/ 522686 w 1306267"/>
              <a:gd name="connsiteY11-1168" fmla="*/ 1384922 h 1424419"/>
              <a:gd name="connsiteX12-1169" fmla="*/ 90241 w 1306267"/>
              <a:gd name="connsiteY12-1170" fmla="*/ 1150634 h 1424419"/>
              <a:gd name="connsiteX13-1171" fmla="*/ 48904 w 1306267"/>
              <a:gd name="connsiteY13-1172" fmla="*/ 1124403 h 1424419"/>
              <a:gd name="connsiteX14-1173" fmla="*/ 667 w 1306267"/>
              <a:gd name="connsiteY14-1174" fmla="*/ 999105 h 1424419"/>
              <a:gd name="connsiteX15-1175" fmla="*/ 0 w 1306267"/>
              <a:gd name="connsiteY15-1176" fmla="*/ 972364 h 1424419"/>
              <a:gd name="connsiteX16-1177" fmla="*/ 2496 w 1306267"/>
              <a:gd name="connsiteY16-1178" fmla="*/ 463106 h 1424419"/>
              <a:gd name="connsiteX17-1179" fmla="*/ 2458 w 1306267"/>
              <a:gd name="connsiteY17-1180" fmla="*/ 429563 h 1424419"/>
              <a:gd name="connsiteX18-1181" fmla="*/ 75248 w 1306267"/>
              <a:gd name="connsiteY18-1182" fmla="*/ 303202 h 1424419"/>
              <a:gd name="connsiteX19-1183" fmla="*/ 106293 w 1306267"/>
              <a:gd name="connsiteY19-1184" fmla="*/ 282597 h 1424419"/>
              <a:gd name="connsiteX20-1185" fmla="*/ 541533 w 1306267"/>
              <a:gd name="connsiteY20-1186" fmla="*/ 38110 h 1424419"/>
              <a:gd name="connsiteX21-1187" fmla="*/ 653528 w 1306267"/>
              <a:gd name="connsiteY21-1188" fmla="*/ 0 h 1424419"/>
              <a:gd name="connsiteX0-1189" fmla="*/ 653528 w 1306267"/>
              <a:gd name="connsiteY0-1190" fmla="*/ 0 h 1424419"/>
              <a:gd name="connsiteX1-1191" fmla="*/ 757287 w 1306267"/>
              <a:gd name="connsiteY1-1192" fmla="*/ 32444 h 1424419"/>
              <a:gd name="connsiteX2-1193" fmla="*/ 1206876 w 1306267"/>
              <a:gd name="connsiteY2-1194" fmla="*/ 284945 h 1424419"/>
              <a:gd name="connsiteX3-1195" fmla="*/ 1237706 w 1306267"/>
              <a:gd name="connsiteY3-1196" fmla="*/ 306775 h 1424419"/>
              <a:gd name="connsiteX4-1197" fmla="*/ 1301712 w 1306267"/>
              <a:gd name="connsiteY4-1198" fmla="*/ 442384 h 1424419"/>
              <a:gd name="connsiteX5-1199" fmla="*/ 1303099 w 1306267"/>
              <a:gd name="connsiteY5-1200" fmla="*/ 495558 h 1424419"/>
              <a:gd name="connsiteX6-1201" fmla="*/ 1303099 w 1306267"/>
              <a:gd name="connsiteY6-1202" fmla="*/ 952393 h 1424419"/>
              <a:gd name="connsiteX7-1203" fmla="*/ 1305306 w 1306267"/>
              <a:gd name="connsiteY7-1204" fmla="*/ 990115 h 1424419"/>
              <a:gd name="connsiteX8-1205" fmla="*/ 1255800 w 1306267"/>
              <a:gd name="connsiteY8-1206" fmla="*/ 1142552 h 1424419"/>
              <a:gd name="connsiteX9-1207" fmla="*/ 1172881 w 1306267"/>
              <a:gd name="connsiteY9-1208" fmla="*/ 1179342 h 1424419"/>
              <a:gd name="connsiteX10-1209" fmla="*/ 792288 w 1306267"/>
              <a:gd name="connsiteY10-1210" fmla="*/ 1385653 h 1424419"/>
              <a:gd name="connsiteX11-1211" fmla="*/ 522686 w 1306267"/>
              <a:gd name="connsiteY11-1212" fmla="*/ 1384922 h 1424419"/>
              <a:gd name="connsiteX12-1213" fmla="*/ 90241 w 1306267"/>
              <a:gd name="connsiteY12-1214" fmla="*/ 1150634 h 1424419"/>
              <a:gd name="connsiteX13-1215" fmla="*/ 48904 w 1306267"/>
              <a:gd name="connsiteY13-1216" fmla="*/ 1124403 h 1424419"/>
              <a:gd name="connsiteX14-1217" fmla="*/ 667 w 1306267"/>
              <a:gd name="connsiteY14-1218" fmla="*/ 999105 h 1424419"/>
              <a:gd name="connsiteX15-1219" fmla="*/ 0 w 1306267"/>
              <a:gd name="connsiteY15-1220" fmla="*/ 972364 h 1424419"/>
              <a:gd name="connsiteX16-1221" fmla="*/ 2496 w 1306267"/>
              <a:gd name="connsiteY16-1222" fmla="*/ 463106 h 1424419"/>
              <a:gd name="connsiteX17-1223" fmla="*/ 2458 w 1306267"/>
              <a:gd name="connsiteY17-1224" fmla="*/ 429563 h 1424419"/>
              <a:gd name="connsiteX18-1225" fmla="*/ 75248 w 1306267"/>
              <a:gd name="connsiteY18-1226" fmla="*/ 303202 h 1424419"/>
              <a:gd name="connsiteX19-1227" fmla="*/ 106293 w 1306267"/>
              <a:gd name="connsiteY19-1228" fmla="*/ 282597 h 1424419"/>
              <a:gd name="connsiteX20-1229" fmla="*/ 541533 w 1306267"/>
              <a:gd name="connsiteY20-1230" fmla="*/ 38110 h 1424419"/>
              <a:gd name="connsiteX21-1231" fmla="*/ 653528 w 1306267"/>
              <a:gd name="connsiteY21-1232" fmla="*/ 0 h 1424419"/>
              <a:gd name="connsiteX0-1233" fmla="*/ 653528 w 1306267"/>
              <a:gd name="connsiteY0-1234" fmla="*/ 0 h 1424419"/>
              <a:gd name="connsiteX1-1235" fmla="*/ 757287 w 1306267"/>
              <a:gd name="connsiteY1-1236" fmla="*/ 32444 h 1424419"/>
              <a:gd name="connsiteX2-1237" fmla="*/ 1206876 w 1306267"/>
              <a:gd name="connsiteY2-1238" fmla="*/ 284945 h 1424419"/>
              <a:gd name="connsiteX3-1239" fmla="*/ 1237706 w 1306267"/>
              <a:gd name="connsiteY3-1240" fmla="*/ 306775 h 1424419"/>
              <a:gd name="connsiteX4-1241" fmla="*/ 1301712 w 1306267"/>
              <a:gd name="connsiteY4-1242" fmla="*/ 442384 h 1424419"/>
              <a:gd name="connsiteX5-1243" fmla="*/ 1303099 w 1306267"/>
              <a:gd name="connsiteY5-1244" fmla="*/ 495558 h 1424419"/>
              <a:gd name="connsiteX6-1245" fmla="*/ 1303099 w 1306267"/>
              <a:gd name="connsiteY6-1246" fmla="*/ 952393 h 1424419"/>
              <a:gd name="connsiteX7-1247" fmla="*/ 1305306 w 1306267"/>
              <a:gd name="connsiteY7-1248" fmla="*/ 990115 h 1424419"/>
              <a:gd name="connsiteX8-1249" fmla="*/ 1255800 w 1306267"/>
              <a:gd name="connsiteY8-1250" fmla="*/ 1142552 h 1424419"/>
              <a:gd name="connsiteX9-1251" fmla="*/ 1172881 w 1306267"/>
              <a:gd name="connsiteY9-1252" fmla="*/ 1179342 h 1424419"/>
              <a:gd name="connsiteX10-1253" fmla="*/ 792288 w 1306267"/>
              <a:gd name="connsiteY10-1254" fmla="*/ 1385653 h 1424419"/>
              <a:gd name="connsiteX11-1255" fmla="*/ 522686 w 1306267"/>
              <a:gd name="connsiteY11-1256" fmla="*/ 1384922 h 1424419"/>
              <a:gd name="connsiteX12-1257" fmla="*/ 90241 w 1306267"/>
              <a:gd name="connsiteY12-1258" fmla="*/ 1150634 h 1424419"/>
              <a:gd name="connsiteX13-1259" fmla="*/ 48904 w 1306267"/>
              <a:gd name="connsiteY13-1260" fmla="*/ 1124403 h 1424419"/>
              <a:gd name="connsiteX14-1261" fmla="*/ 667 w 1306267"/>
              <a:gd name="connsiteY14-1262" fmla="*/ 999105 h 1424419"/>
              <a:gd name="connsiteX15-1263" fmla="*/ 0 w 1306267"/>
              <a:gd name="connsiteY15-1264" fmla="*/ 972364 h 1424419"/>
              <a:gd name="connsiteX16-1265" fmla="*/ 2496 w 1306267"/>
              <a:gd name="connsiteY16-1266" fmla="*/ 463106 h 1424419"/>
              <a:gd name="connsiteX17-1267" fmla="*/ 2458 w 1306267"/>
              <a:gd name="connsiteY17-1268" fmla="*/ 429563 h 1424419"/>
              <a:gd name="connsiteX18-1269" fmla="*/ 75248 w 1306267"/>
              <a:gd name="connsiteY18-1270" fmla="*/ 303202 h 1424419"/>
              <a:gd name="connsiteX19-1271" fmla="*/ 106293 w 1306267"/>
              <a:gd name="connsiteY19-1272" fmla="*/ 282597 h 1424419"/>
              <a:gd name="connsiteX20-1273" fmla="*/ 541533 w 1306267"/>
              <a:gd name="connsiteY20-1274" fmla="*/ 38110 h 1424419"/>
              <a:gd name="connsiteX21-1275" fmla="*/ 653528 w 1306267"/>
              <a:gd name="connsiteY21-1276" fmla="*/ 0 h 1424419"/>
              <a:gd name="connsiteX0-1277" fmla="*/ 653528 w 1306267"/>
              <a:gd name="connsiteY0-1278" fmla="*/ 0 h 1424419"/>
              <a:gd name="connsiteX1-1279" fmla="*/ 757287 w 1306267"/>
              <a:gd name="connsiteY1-1280" fmla="*/ 32444 h 1424419"/>
              <a:gd name="connsiteX2-1281" fmla="*/ 1206876 w 1306267"/>
              <a:gd name="connsiteY2-1282" fmla="*/ 284945 h 1424419"/>
              <a:gd name="connsiteX3-1283" fmla="*/ 1237706 w 1306267"/>
              <a:gd name="connsiteY3-1284" fmla="*/ 306775 h 1424419"/>
              <a:gd name="connsiteX4-1285" fmla="*/ 1301712 w 1306267"/>
              <a:gd name="connsiteY4-1286" fmla="*/ 442384 h 1424419"/>
              <a:gd name="connsiteX5-1287" fmla="*/ 1303099 w 1306267"/>
              <a:gd name="connsiteY5-1288" fmla="*/ 495558 h 1424419"/>
              <a:gd name="connsiteX6-1289" fmla="*/ 1303099 w 1306267"/>
              <a:gd name="connsiteY6-1290" fmla="*/ 952393 h 1424419"/>
              <a:gd name="connsiteX7-1291" fmla="*/ 1305306 w 1306267"/>
              <a:gd name="connsiteY7-1292" fmla="*/ 990115 h 1424419"/>
              <a:gd name="connsiteX8-1293" fmla="*/ 1255800 w 1306267"/>
              <a:gd name="connsiteY8-1294" fmla="*/ 1142552 h 1424419"/>
              <a:gd name="connsiteX9-1295" fmla="*/ 1172881 w 1306267"/>
              <a:gd name="connsiteY9-1296" fmla="*/ 1179342 h 1424419"/>
              <a:gd name="connsiteX10-1297" fmla="*/ 792288 w 1306267"/>
              <a:gd name="connsiteY10-1298" fmla="*/ 1385653 h 1424419"/>
              <a:gd name="connsiteX11-1299" fmla="*/ 522686 w 1306267"/>
              <a:gd name="connsiteY11-1300" fmla="*/ 1384922 h 1424419"/>
              <a:gd name="connsiteX12-1301" fmla="*/ 97009 w 1306267"/>
              <a:gd name="connsiteY12-1302" fmla="*/ 1161462 h 1424419"/>
              <a:gd name="connsiteX13-1303" fmla="*/ 48904 w 1306267"/>
              <a:gd name="connsiteY13-1304" fmla="*/ 1124403 h 1424419"/>
              <a:gd name="connsiteX14-1305" fmla="*/ 667 w 1306267"/>
              <a:gd name="connsiteY14-1306" fmla="*/ 999105 h 1424419"/>
              <a:gd name="connsiteX15-1307" fmla="*/ 0 w 1306267"/>
              <a:gd name="connsiteY15-1308" fmla="*/ 972364 h 1424419"/>
              <a:gd name="connsiteX16-1309" fmla="*/ 2496 w 1306267"/>
              <a:gd name="connsiteY16-1310" fmla="*/ 463106 h 1424419"/>
              <a:gd name="connsiteX17-1311" fmla="*/ 2458 w 1306267"/>
              <a:gd name="connsiteY17-1312" fmla="*/ 429563 h 1424419"/>
              <a:gd name="connsiteX18-1313" fmla="*/ 75248 w 1306267"/>
              <a:gd name="connsiteY18-1314" fmla="*/ 303202 h 1424419"/>
              <a:gd name="connsiteX19-1315" fmla="*/ 106293 w 1306267"/>
              <a:gd name="connsiteY19-1316" fmla="*/ 282597 h 1424419"/>
              <a:gd name="connsiteX20-1317" fmla="*/ 541533 w 1306267"/>
              <a:gd name="connsiteY20-1318" fmla="*/ 38110 h 1424419"/>
              <a:gd name="connsiteX21-1319" fmla="*/ 653528 w 1306267"/>
              <a:gd name="connsiteY21-1320" fmla="*/ 0 h 1424419"/>
              <a:gd name="connsiteX0-1321" fmla="*/ 653528 w 1306267"/>
              <a:gd name="connsiteY0-1322" fmla="*/ 0 h 1424419"/>
              <a:gd name="connsiteX1-1323" fmla="*/ 757287 w 1306267"/>
              <a:gd name="connsiteY1-1324" fmla="*/ 32444 h 1424419"/>
              <a:gd name="connsiteX2-1325" fmla="*/ 1206876 w 1306267"/>
              <a:gd name="connsiteY2-1326" fmla="*/ 284945 h 1424419"/>
              <a:gd name="connsiteX3-1327" fmla="*/ 1237706 w 1306267"/>
              <a:gd name="connsiteY3-1328" fmla="*/ 306775 h 1424419"/>
              <a:gd name="connsiteX4-1329" fmla="*/ 1301712 w 1306267"/>
              <a:gd name="connsiteY4-1330" fmla="*/ 442384 h 1424419"/>
              <a:gd name="connsiteX5-1331" fmla="*/ 1303099 w 1306267"/>
              <a:gd name="connsiteY5-1332" fmla="*/ 495558 h 1424419"/>
              <a:gd name="connsiteX6-1333" fmla="*/ 1303099 w 1306267"/>
              <a:gd name="connsiteY6-1334" fmla="*/ 952393 h 1424419"/>
              <a:gd name="connsiteX7-1335" fmla="*/ 1305306 w 1306267"/>
              <a:gd name="connsiteY7-1336" fmla="*/ 990115 h 1424419"/>
              <a:gd name="connsiteX8-1337" fmla="*/ 1255800 w 1306267"/>
              <a:gd name="connsiteY8-1338" fmla="*/ 1142552 h 1424419"/>
              <a:gd name="connsiteX9-1339" fmla="*/ 1172881 w 1306267"/>
              <a:gd name="connsiteY9-1340" fmla="*/ 1179342 h 1424419"/>
              <a:gd name="connsiteX10-1341" fmla="*/ 792288 w 1306267"/>
              <a:gd name="connsiteY10-1342" fmla="*/ 1385653 h 1424419"/>
              <a:gd name="connsiteX11-1343" fmla="*/ 522686 w 1306267"/>
              <a:gd name="connsiteY11-1344" fmla="*/ 1384922 h 1424419"/>
              <a:gd name="connsiteX12-1345" fmla="*/ 97009 w 1306267"/>
              <a:gd name="connsiteY12-1346" fmla="*/ 1161462 h 1424419"/>
              <a:gd name="connsiteX13-1347" fmla="*/ 48904 w 1306267"/>
              <a:gd name="connsiteY13-1348" fmla="*/ 1124403 h 1424419"/>
              <a:gd name="connsiteX14-1349" fmla="*/ 667 w 1306267"/>
              <a:gd name="connsiteY14-1350" fmla="*/ 999105 h 1424419"/>
              <a:gd name="connsiteX15-1351" fmla="*/ 0 w 1306267"/>
              <a:gd name="connsiteY15-1352" fmla="*/ 972364 h 1424419"/>
              <a:gd name="connsiteX16-1353" fmla="*/ 2496 w 1306267"/>
              <a:gd name="connsiteY16-1354" fmla="*/ 463106 h 1424419"/>
              <a:gd name="connsiteX17-1355" fmla="*/ 2458 w 1306267"/>
              <a:gd name="connsiteY17-1356" fmla="*/ 429563 h 1424419"/>
              <a:gd name="connsiteX18-1357" fmla="*/ 75248 w 1306267"/>
              <a:gd name="connsiteY18-1358" fmla="*/ 303202 h 1424419"/>
              <a:gd name="connsiteX19-1359" fmla="*/ 106293 w 1306267"/>
              <a:gd name="connsiteY19-1360" fmla="*/ 282597 h 1424419"/>
              <a:gd name="connsiteX20-1361" fmla="*/ 541533 w 1306267"/>
              <a:gd name="connsiteY20-1362" fmla="*/ 38110 h 1424419"/>
              <a:gd name="connsiteX21-1363" fmla="*/ 653528 w 1306267"/>
              <a:gd name="connsiteY21-1364" fmla="*/ 0 h 1424419"/>
              <a:gd name="connsiteX0-1365" fmla="*/ 653528 w 1306267"/>
              <a:gd name="connsiteY0-1366" fmla="*/ 0 h 1424419"/>
              <a:gd name="connsiteX1-1367" fmla="*/ 757287 w 1306267"/>
              <a:gd name="connsiteY1-1368" fmla="*/ 32444 h 1424419"/>
              <a:gd name="connsiteX2-1369" fmla="*/ 1206876 w 1306267"/>
              <a:gd name="connsiteY2-1370" fmla="*/ 284945 h 1424419"/>
              <a:gd name="connsiteX3-1371" fmla="*/ 1237706 w 1306267"/>
              <a:gd name="connsiteY3-1372" fmla="*/ 306775 h 1424419"/>
              <a:gd name="connsiteX4-1373" fmla="*/ 1301712 w 1306267"/>
              <a:gd name="connsiteY4-1374" fmla="*/ 442384 h 1424419"/>
              <a:gd name="connsiteX5-1375" fmla="*/ 1303099 w 1306267"/>
              <a:gd name="connsiteY5-1376" fmla="*/ 495558 h 1424419"/>
              <a:gd name="connsiteX6-1377" fmla="*/ 1303099 w 1306267"/>
              <a:gd name="connsiteY6-1378" fmla="*/ 952393 h 1424419"/>
              <a:gd name="connsiteX7-1379" fmla="*/ 1305306 w 1306267"/>
              <a:gd name="connsiteY7-1380" fmla="*/ 990115 h 1424419"/>
              <a:gd name="connsiteX8-1381" fmla="*/ 1255800 w 1306267"/>
              <a:gd name="connsiteY8-1382" fmla="*/ 1142552 h 1424419"/>
              <a:gd name="connsiteX9-1383" fmla="*/ 1172881 w 1306267"/>
              <a:gd name="connsiteY9-1384" fmla="*/ 1179342 h 1424419"/>
              <a:gd name="connsiteX10-1385" fmla="*/ 792288 w 1306267"/>
              <a:gd name="connsiteY10-1386" fmla="*/ 1385653 h 1424419"/>
              <a:gd name="connsiteX11-1387" fmla="*/ 522686 w 1306267"/>
              <a:gd name="connsiteY11-1388" fmla="*/ 1384922 h 1424419"/>
              <a:gd name="connsiteX12-1389" fmla="*/ 97009 w 1306267"/>
              <a:gd name="connsiteY12-1390" fmla="*/ 1161462 h 1424419"/>
              <a:gd name="connsiteX13-1391" fmla="*/ 44843 w 1306267"/>
              <a:gd name="connsiteY13-1392" fmla="*/ 1118989 h 1424419"/>
              <a:gd name="connsiteX14-1393" fmla="*/ 667 w 1306267"/>
              <a:gd name="connsiteY14-1394" fmla="*/ 999105 h 1424419"/>
              <a:gd name="connsiteX15-1395" fmla="*/ 0 w 1306267"/>
              <a:gd name="connsiteY15-1396" fmla="*/ 972364 h 1424419"/>
              <a:gd name="connsiteX16-1397" fmla="*/ 2496 w 1306267"/>
              <a:gd name="connsiteY16-1398" fmla="*/ 463106 h 1424419"/>
              <a:gd name="connsiteX17-1399" fmla="*/ 2458 w 1306267"/>
              <a:gd name="connsiteY17-1400" fmla="*/ 429563 h 1424419"/>
              <a:gd name="connsiteX18-1401" fmla="*/ 75248 w 1306267"/>
              <a:gd name="connsiteY18-1402" fmla="*/ 303202 h 1424419"/>
              <a:gd name="connsiteX19-1403" fmla="*/ 106293 w 1306267"/>
              <a:gd name="connsiteY19-1404" fmla="*/ 282597 h 1424419"/>
              <a:gd name="connsiteX20-1405" fmla="*/ 541533 w 1306267"/>
              <a:gd name="connsiteY20-1406" fmla="*/ 38110 h 1424419"/>
              <a:gd name="connsiteX21-1407" fmla="*/ 653528 w 1306267"/>
              <a:gd name="connsiteY21-1408" fmla="*/ 0 h 1424419"/>
              <a:gd name="connsiteX0-1409" fmla="*/ 653528 w 1306267"/>
              <a:gd name="connsiteY0-1410" fmla="*/ 0 h 1424419"/>
              <a:gd name="connsiteX1-1411" fmla="*/ 757287 w 1306267"/>
              <a:gd name="connsiteY1-1412" fmla="*/ 32444 h 1424419"/>
              <a:gd name="connsiteX2-1413" fmla="*/ 1206876 w 1306267"/>
              <a:gd name="connsiteY2-1414" fmla="*/ 284945 h 1424419"/>
              <a:gd name="connsiteX3-1415" fmla="*/ 1237706 w 1306267"/>
              <a:gd name="connsiteY3-1416" fmla="*/ 306775 h 1424419"/>
              <a:gd name="connsiteX4-1417" fmla="*/ 1301712 w 1306267"/>
              <a:gd name="connsiteY4-1418" fmla="*/ 442384 h 1424419"/>
              <a:gd name="connsiteX5-1419" fmla="*/ 1303099 w 1306267"/>
              <a:gd name="connsiteY5-1420" fmla="*/ 495558 h 1424419"/>
              <a:gd name="connsiteX6-1421" fmla="*/ 1303099 w 1306267"/>
              <a:gd name="connsiteY6-1422" fmla="*/ 952393 h 1424419"/>
              <a:gd name="connsiteX7-1423" fmla="*/ 1305306 w 1306267"/>
              <a:gd name="connsiteY7-1424" fmla="*/ 990115 h 1424419"/>
              <a:gd name="connsiteX8-1425" fmla="*/ 1255800 w 1306267"/>
              <a:gd name="connsiteY8-1426" fmla="*/ 1142552 h 1424419"/>
              <a:gd name="connsiteX9-1427" fmla="*/ 1172881 w 1306267"/>
              <a:gd name="connsiteY9-1428" fmla="*/ 1179342 h 1424419"/>
              <a:gd name="connsiteX10-1429" fmla="*/ 792288 w 1306267"/>
              <a:gd name="connsiteY10-1430" fmla="*/ 1385653 h 1424419"/>
              <a:gd name="connsiteX11-1431" fmla="*/ 522686 w 1306267"/>
              <a:gd name="connsiteY11-1432" fmla="*/ 1384922 h 1424419"/>
              <a:gd name="connsiteX12-1433" fmla="*/ 97009 w 1306267"/>
              <a:gd name="connsiteY12-1434" fmla="*/ 1161462 h 1424419"/>
              <a:gd name="connsiteX13-1435" fmla="*/ 44843 w 1306267"/>
              <a:gd name="connsiteY13-1436" fmla="*/ 1118989 h 1424419"/>
              <a:gd name="connsiteX14-1437" fmla="*/ 667 w 1306267"/>
              <a:gd name="connsiteY14-1438" fmla="*/ 999105 h 1424419"/>
              <a:gd name="connsiteX15-1439" fmla="*/ 0 w 1306267"/>
              <a:gd name="connsiteY15-1440" fmla="*/ 972364 h 1424419"/>
              <a:gd name="connsiteX16-1441" fmla="*/ 2496 w 1306267"/>
              <a:gd name="connsiteY16-1442" fmla="*/ 463106 h 1424419"/>
              <a:gd name="connsiteX17-1443" fmla="*/ 2458 w 1306267"/>
              <a:gd name="connsiteY17-1444" fmla="*/ 429563 h 1424419"/>
              <a:gd name="connsiteX18-1445" fmla="*/ 75248 w 1306267"/>
              <a:gd name="connsiteY18-1446" fmla="*/ 303202 h 1424419"/>
              <a:gd name="connsiteX19-1447" fmla="*/ 106293 w 1306267"/>
              <a:gd name="connsiteY19-1448" fmla="*/ 282597 h 1424419"/>
              <a:gd name="connsiteX20-1449" fmla="*/ 541533 w 1306267"/>
              <a:gd name="connsiteY20-1450" fmla="*/ 38110 h 1424419"/>
              <a:gd name="connsiteX21-1451" fmla="*/ 653528 w 1306267"/>
              <a:gd name="connsiteY21-1452" fmla="*/ 0 h 1424419"/>
              <a:gd name="connsiteX0-1453" fmla="*/ 653528 w 1306267"/>
              <a:gd name="connsiteY0-1454" fmla="*/ 0 h 1424419"/>
              <a:gd name="connsiteX1-1455" fmla="*/ 757287 w 1306267"/>
              <a:gd name="connsiteY1-1456" fmla="*/ 32444 h 1424419"/>
              <a:gd name="connsiteX2-1457" fmla="*/ 1206876 w 1306267"/>
              <a:gd name="connsiteY2-1458" fmla="*/ 284945 h 1424419"/>
              <a:gd name="connsiteX3-1459" fmla="*/ 1237706 w 1306267"/>
              <a:gd name="connsiteY3-1460" fmla="*/ 306775 h 1424419"/>
              <a:gd name="connsiteX4-1461" fmla="*/ 1301712 w 1306267"/>
              <a:gd name="connsiteY4-1462" fmla="*/ 442384 h 1424419"/>
              <a:gd name="connsiteX5-1463" fmla="*/ 1303099 w 1306267"/>
              <a:gd name="connsiteY5-1464" fmla="*/ 495558 h 1424419"/>
              <a:gd name="connsiteX6-1465" fmla="*/ 1303099 w 1306267"/>
              <a:gd name="connsiteY6-1466" fmla="*/ 952393 h 1424419"/>
              <a:gd name="connsiteX7-1467" fmla="*/ 1305306 w 1306267"/>
              <a:gd name="connsiteY7-1468" fmla="*/ 990115 h 1424419"/>
              <a:gd name="connsiteX8-1469" fmla="*/ 1255800 w 1306267"/>
              <a:gd name="connsiteY8-1470" fmla="*/ 1142552 h 1424419"/>
              <a:gd name="connsiteX9-1471" fmla="*/ 1172881 w 1306267"/>
              <a:gd name="connsiteY9-1472" fmla="*/ 1179342 h 1424419"/>
              <a:gd name="connsiteX10-1473" fmla="*/ 792288 w 1306267"/>
              <a:gd name="connsiteY10-1474" fmla="*/ 1385653 h 1424419"/>
              <a:gd name="connsiteX11-1475" fmla="*/ 522686 w 1306267"/>
              <a:gd name="connsiteY11-1476" fmla="*/ 1384922 h 1424419"/>
              <a:gd name="connsiteX12-1477" fmla="*/ 97009 w 1306267"/>
              <a:gd name="connsiteY12-1478" fmla="*/ 1161462 h 1424419"/>
              <a:gd name="connsiteX13-1479" fmla="*/ 44843 w 1306267"/>
              <a:gd name="connsiteY13-1480" fmla="*/ 1118989 h 1424419"/>
              <a:gd name="connsiteX14-1481" fmla="*/ 667 w 1306267"/>
              <a:gd name="connsiteY14-1482" fmla="*/ 999105 h 1424419"/>
              <a:gd name="connsiteX15-1483" fmla="*/ 0 w 1306267"/>
              <a:gd name="connsiteY15-1484" fmla="*/ 972364 h 1424419"/>
              <a:gd name="connsiteX16-1485" fmla="*/ 2496 w 1306267"/>
              <a:gd name="connsiteY16-1486" fmla="*/ 463106 h 1424419"/>
              <a:gd name="connsiteX17-1487" fmla="*/ 2458 w 1306267"/>
              <a:gd name="connsiteY17-1488" fmla="*/ 429563 h 1424419"/>
              <a:gd name="connsiteX18-1489" fmla="*/ 75248 w 1306267"/>
              <a:gd name="connsiteY18-1490" fmla="*/ 303202 h 1424419"/>
              <a:gd name="connsiteX19-1491" fmla="*/ 106293 w 1306267"/>
              <a:gd name="connsiteY19-1492" fmla="*/ 282597 h 1424419"/>
              <a:gd name="connsiteX20-1493" fmla="*/ 541533 w 1306267"/>
              <a:gd name="connsiteY20-1494" fmla="*/ 38110 h 1424419"/>
              <a:gd name="connsiteX21-1495" fmla="*/ 653528 w 1306267"/>
              <a:gd name="connsiteY21-1496" fmla="*/ 0 h 1424419"/>
              <a:gd name="connsiteX0-1497" fmla="*/ 653528 w 1306267"/>
              <a:gd name="connsiteY0-1498" fmla="*/ 0 h 1424419"/>
              <a:gd name="connsiteX1-1499" fmla="*/ 757287 w 1306267"/>
              <a:gd name="connsiteY1-1500" fmla="*/ 32444 h 1424419"/>
              <a:gd name="connsiteX2-1501" fmla="*/ 1206876 w 1306267"/>
              <a:gd name="connsiteY2-1502" fmla="*/ 284945 h 1424419"/>
              <a:gd name="connsiteX3-1503" fmla="*/ 1237706 w 1306267"/>
              <a:gd name="connsiteY3-1504" fmla="*/ 306775 h 1424419"/>
              <a:gd name="connsiteX4-1505" fmla="*/ 1301712 w 1306267"/>
              <a:gd name="connsiteY4-1506" fmla="*/ 442384 h 1424419"/>
              <a:gd name="connsiteX5-1507" fmla="*/ 1303099 w 1306267"/>
              <a:gd name="connsiteY5-1508" fmla="*/ 495558 h 1424419"/>
              <a:gd name="connsiteX6-1509" fmla="*/ 1303099 w 1306267"/>
              <a:gd name="connsiteY6-1510" fmla="*/ 952393 h 1424419"/>
              <a:gd name="connsiteX7-1511" fmla="*/ 1305306 w 1306267"/>
              <a:gd name="connsiteY7-1512" fmla="*/ 990115 h 1424419"/>
              <a:gd name="connsiteX8-1513" fmla="*/ 1255800 w 1306267"/>
              <a:gd name="connsiteY8-1514" fmla="*/ 1142552 h 1424419"/>
              <a:gd name="connsiteX9-1515" fmla="*/ 1172881 w 1306267"/>
              <a:gd name="connsiteY9-1516" fmla="*/ 1179342 h 1424419"/>
              <a:gd name="connsiteX10-1517" fmla="*/ 792288 w 1306267"/>
              <a:gd name="connsiteY10-1518" fmla="*/ 1385653 h 1424419"/>
              <a:gd name="connsiteX11-1519" fmla="*/ 522686 w 1306267"/>
              <a:gd name="connsiteY11-1520" fmla="*/ 1384922 h 1424419"/>
              <a:gd name="connsiteX12-1521" fmla="*/ 94302 w 1306267"/>
              <a:gd name="connsiteY12-1522" fmla="*/ 1158755 h 1424419"/>
              <a:gd name="connsiteX13-1523" fmla="*/ 44843 w 1306267"/>
              <a:gd name="connsiteY13-1524" fmla="*/ 1118989 h 1424419"/>
              <a:gd name="connsiteX14-1525" fmla="*/ 667 w 1306267"/>
              <a:gd name="connsiteY14-1526" fmla="*/ 999105 h 1424419"/>
              <a:gd name="connsiteX15-1527" fmla="*/ 0 w 1306267"/>
              <a:gd name="connsiteY15-1528" fmla="*/ 972364 h 1424419"/>
              <a:gd name="connsiteX16-1529" fmla="*/ 2496 w 1306267"/>
              <a:gd name="connsiteY16-1530" fmla="*/ 463106 h 1424419"/>
              <a:gd name="connsiteX17-1531" fmla="*/ 2458 w 1306267"/>
              <a:gd name="connsiteY17-1532" fmla="*/ 429563 h 1424419"/>
              <a:gd name="connsiteX18-1533" fmla="*/ 75248 w 1306267"/>
              <a:gd name="connsiteY18-1534" fmla="*/ 303202 h 1424419"/>
              <a:gd name="connsiteX19-1535" fmla="*/ 106293 w 1306267"/>
              <a:gd name="connsiteY19-1536" fmla="*/ 282597 h 1424419"/>
              <a:gd name="connsiteX20-1537" fmla="*/ 541533 w 1306267"/>
              <a:gd name="connsiteY20-1538" fmla="*/ 38110 h 1424419"/>
              <a:gd name="connsiteX21-1539" fmla="*/ 653528 w 1306267"/>
              <a:gd name="connsiteY21-1540" fmla="*/ 0 h 1424419"/>
              <a:gd name="connsiteX0-1541" fmla="*/ 653528 w 1306267"/>
              <a:gd name="connsiteY0-1542" fmla="*/ 0 h 1424419"/>
              <a:gd name="connsiteX1-1543" fmla="*/ 757287 w 1306267"/>
              <a:gd name="connsiteY1-1544" fmla="*/ 32444 h 1424419"/>
              <a:gd name="connsiteX2-1545" fmla="*/ 1206876 w 1306267"/>
              <a:gd name="connsiteY2-1546" fmla="*/ 284945 h 1424419"/>
              <a:gd name="connsiteX3-1547" fmla="*/ 1237706 w 1306267"/>
              <a:gd name="connsiteY3-1548" fmla="*/ 306775 h 1424419"/>
              <a:gd name="connsiteX4-1549" fmla="*/ 1301712 w 1306267"/>
              <a:gd name="connsiteY4-1550" fmla="*/ 442384 h 1424419"/>
              <a:gd name="connsiteX5-1551" fmla="*/ 1303099 w 1306267"/>
              <a:gd name="connsiteY5-1552" fmla="*/ 495558 h 1424419"/>
              <a:gd name="connsiteX6-1553" fmla="*/ 1303099 w 1306267"/>
              <a:gd name="connsiteY6-1554" fmla="*/ 952393 h 1424419"/>
              <a:gd name="connsiteX7-1555" fmla="*/ 1305306 w 1306267"/>
              <a:gd name="connsiteY7-1556" fmla="*/ 990115 h 1424419"/>
              <a:gd name="connsiteX8-1557" fmla="*/ 1255800 w 1306267"/>
              <a:gd name="connsiteY8-1558" fmla="*/ 1142552 h 1424419"/>
              <a:gd name="connsiteX9-1559" fmla="*/ 1172881 w 1306267"/>
              <a:gd name="connsiteY9-1560" fmla="*/ 1179342 h 1424419"/>
              <a:gd name="connsiteX10-1561" fmla="*/ 792288 w 1306267"/>
              <a:gd name="connsiteY10-1562" fmla="*/ 1385653 h 1424419"/>
              <a:gd name="connsiteX11-1563" fmla="*/ 522686 w 1306267"/>
              <a:gd name="connsiteY11-1564" fmla="*/ 1384922 h 1424419"/>
              <a:gd name="connsiteX12-1565" fmla="*/ 94302 w 1306267"/>
              <a:gd name="connsiteY12-1566" fmla="*/ 1158755 h 1424419"/>
              <a:gd name="connsiteX13-1567" fmla="*/ 39429 w 1306267"/>
              <a:gd name="connsiteY13-1568" fmla="*/ 1117635 h 1424419"/>
              <a:gd name="connsiteX14-1569" fmla="*/ 667 w 1306267"/>
              <a:gd name="connsiteY14-1570" fmla="*/ 999105 h 1424419"/>
              <a:gd name="connsiteX15-1571" fmla="*/ 0 w 1306267"/>
              <a:gd name="connsiteY15-1572" fmla="*/ 972364 h 1424419"/>
              <a:gd name="connsiteX16-1573" fmla="*/ 2496 w 1306267"/>
              <a:gd name="connsiteY16-1574" fmla="*/ 463106 h 1424419"/>
              <a:gd name="connsiteX17-1575" fmla="*/ 2458 w 1306267"/>
              <a:gd name="connsiteY17-1576" fmla="*/ 429563 h 1424419"/>
              <a:gd name="connsiteX18-1577" fmla="*/ 75248 w 1306267"/>
              <a:gd name="connsiteY18-1578" fmla="*/ 303202 h 1424419"/>
              <a:gd name="connsiteX19-1579" fmla="*/ 106293 w 1306267"/>
              <a:gd name="connsiteY19-1580" fmla="*/ 282597 h 1424419"/>
              <a:gd name="connsiteX20-1581" fmla="*/ 541533 w 1306267"/>
              <a:gd name="connsiteY20-1582" fmla="*/ 38110 h 1424419"/>
              <a:gd name="connsiteX21-1583" fmla="*/ 653528 w 1306267"/>
              <a:gd name="connsiteY21-1584" fmla="*/ 0 h 1424419"/>
              <a:gd name="connsiteX0-1585" fmla="*/ 653528 w 1305333"/>
              <a:gd name="connsiteY0-1586" fmla="*/ 0 h 1424419"/>
              <a:gd name="connsiteX1-1587" fmla="*/ 757287 w 1305333"/>
              <a:gd name="connsiteY1-1588" fmla="*/ 32444 h 1424419"/>
              <a:gd name="connsiteX2-1589" fmla="*/ 1206876 w 1305333"/>
              <a:gd name="connsiteY2-1590" fmla="*/ 284945 h 1424419"/>
              <a:gd name="connsiteX3-1591" fmla="*/ 1237706 w 1305333"/>
              <a:gd name="connsiteY3-1592" fmla="*/ 306775 h 1424419"/>
              <a:gd name="connsiteX4-1593" fmla="*/ 1301712 w 1305333"/>
              <a:gd name="connsiteY4-1594" fmla="*/ 442384 h 1424419"/>
              <a:gd name="connsiteX5-1595" fmla="*/ 1303099 w 1305333"/>
              <a:gd name="connsiteY5-1596" fmla="*/ 495558 h 1424419"/>
              <a:gd name="connsiteX6-1597" fmla="*/ 1303099 w 1305333"/>
              <a:gd name="connsiteY6-1598" fmla="*/ 952393 h 1424419"/>
              <a:gd name="connsiteX7-1599" fmla="*/ 1305306 w 1305333"/>
              <a:gd name="connsiteY7-1600" fmla="*/ 990115 h 1424419"/>
              <a:gd name="connsiteX8-1601" fmla="*/ 1227376 w 1305333"/>
              <a:gd name="connsiteY8-1602" fmla="*/ 1152027 h 1424419"/>
              <a:gd name="connsiteX9-1603" fmla="*/ 1172881 w 1305333"/>
              <a:gd name="connsiteY9-1604" fmla="*/ 1179342 h 1424419"/>
              <a:gd name="connsiteX10-1605" fmla="*/ 792288 w 1305333"/>
              <a:gd name="connsiteY10-1606" fmla="*/ 1385653 h 1424419"/>
              <a:gd name="connsiteX11-1607" fmla="*/ 522686 w 1305333"/>
              <a:gd name="connsiteY11-1608" fmla="*/ 1384922 h 1424419"/>
              <a:gd name="connsiteX12-1609" fmla="*/ 94302 w 1305333"/>
              <a:gd name="connsiteY12-1610" fmla="*/ 1158755 h 1424419"/>
              <a:gd name="connsiteX13-1611" fmla="*/ 39429 w 1305333"/>
              <a:gd name="connsiteY13-1612" fmla="*/ 1117635 h 1424419"/>
              <a:gd name="connsiteX14-1613" fmla="*/ 667 w 1305333"/>
              <a:gd name="connsiteY14-1614" fmla="*/ 999105 h 1424419"/>
              <a:gd name="connsiteX15-1615" fmla="*/ 0 w 1305333"/>
              <a:gd name="connsiteY15-1616" fmla="*/ 972364 h 1424419"/>
              <a:gd name="connsiteX16-1617" fmla="*/ 2496 w 1305333"/>
              <a:gd name="connsiteY16-1618" fmla="*/ 463106 h 1424419"/>
              <a:gd name="connsiteX17-1619" fmla="*/ 2458 w 1305333"/>
              <a:gd name="connsiteY17-1620" fmla="*/ 429563 h 1424419"/>
              <a:gd name="connsiteX18-1621" fmla="*/ 75248 w 1305333"/>
              <a:gd name="connsiteY18-1622" fmla="*/ 303202 h 1424419"/>
              <a:gd name="connsiteX19-1623" fmla="*/ 106293 w 1305333"/>
              <a:gd name="connsiteY19-1624" fmla="*/ 282597 h 1424419"/>
              <a:gd name="connsiteX20-1625" fmla="*/ 541533 w 1305333"/>
              <a:gd name="connsiteY20-1626" fmla="*/ 38110 h 1424419"/>
              <a:gd name="connsiteX21-1627" fmla="*/ 653528 w 1305333"/>
              <a:gd name="connsiteY21-1628" fmla="*/ 0 h 1424419"/>
              <a:gd name="connsiteX0-1629" fmla="*/ 653528 w 1305333"/>
              <a:gd name="connsiteY0-1630" fmla="*/ 0 h 1424419"/>
              <a:gd name="connsiteX1-1631" fmla="*/ 757287 w 1305333"/>
              <a:gd name="connsiteY1-1632" fmla="*/ 32444 h 1424419"/>
              <a:gd name="connsiteX2-1633" fmla="*/ 1206876 w 1305333"/>
              <a:gd name="connsiteY2-1634" fmla="*/ 284945 h 1424419"/>
              <a:gd name="connsiteX3-1635" fmla="*/ 1237706 w 1305333"/>
              <a:gd name="connsiteY3-1636" fmla="*/ 306775 h 1424419"/>
              <a:gd name="connsiteX4-1637" fmla="*/ 1301712 w 1305333"/>
              <a:gd name="connsiteY4-1638" fmla="*/ 442384 h 1424419"/>
              <a:gd name="connsiteX5-1639" fmla="*/ 1303099 w 1305333"/>
              <a:gd name="connsiteY5-1640" fmla="*/ 495558 h 1424419"/>
              <a:gd name="connsiteX6-1641" fmla="*/ 1303099 w 1305333"/>
              <a:gd name="connsiteY6-1642" fmla="*/ 952393 h 1424419"/>
              <a:gd name="connsiteX7-1643" fmla="*/ 1302599 w 1305333"/>
              <a:gd name="connsiteY7-1644" fmla="*/ 1003650 h 1424419"/>
              <a:gd name="connsiteX8-1645" fmla="*/ 1227376 w 1305333"/>
              <a:gd name="connsiteY8-1646" fmla="*/ 1152027 h 1424419"/>
              <a:gd name="connsiteX9-1647" fmla="*/ 1172881 w 1305333"/>
              <a:gd name="connsiteY9-1648" fmla="*/ 1179342 h 1424419"/>
              <a:gd name="connsiteX10-1649" fmla="*/ 792288 w 1305333"/>
              <a:gd name="connsiteY10-1650" fmla="*/ 1385653 h 1424419"/>
              <a:gd name="connsiteX11-1651" fmla="*/ 522686 w 1305333"/>
              <a:gd name="connsiteY11-1652" fmla="*/ 1384922 h 1424419"/>
              <a:gd name="connsiteX12-1653" fmla="*/ 94302 w 1305333"/>
              <a:gd name="connsiteY12-1654" fmla="*/ 1158755 h 1424419"/>
              <a:gd name="connsiteX13-1655" fmla="*/ 39429 w 1305333"/>
              <a:gd name="connsiteY13-1656" fmla="*/ 1117635 h 1424419"/>
              <a:gd name="connsiteX14-1657" fmla="*/ 667 w 1305333"/>
              <a:gd name="connsiteY14-1658" fmla="*/ 999105 h 1424419"/>
              <a:gd name="connsiteX15-1659" fmla="*/ 0 w 1305333"/>
              <a:gd name="connsiteY15-1660" fmla="*/ 972364 h 1424419"/>
              <a:gd name="connsiteX16-1661" fmla="*/ 2496 w 1305333"/>
              <a:gd name="connsiteY16-1662" fmla="*/ 463106 h 1424419"/>
              <a:gd name="connsiteX17-1663" fmla="*/ 2458 w 1305333"/>
              <a:gd name="connsiteY17-1664" fmla="*/ 429563 h 1424419"/>
              <a:gd name="connsiteX18-1665" fmla="*/ 75248 w 1305333"/>
              <a:gd name="connsiteY18-1666" fmla="*/ 303202 h 1424419"/>
              <a:gd name="connsiteX19-1667" fmla="*/ 106293 w 1305333"/>
              <a:gd name="connsiteY19-1668" fmla="*/ 282597 h 1424419"/>
              <a:gd name="connsiteX20-1669" fmla="*/ 541533 w 1305333"/>
              <a:gd name="connsiteY20-1670" fmla="*/ 38110 h 1424419"/>
              <a:gd name="connsiteX21-1671" fmla="*/ 653528 w 1305333"/>
              <a:gd name="connsiteY21-1672" fmla="*/ 0 h 1424419"/>
              <a:gd name="connsiteX0-1673" fmla="*/ 653528 w 1305080"/>
              <a:gd name="connsiteY0-1674" fmla="*/ 0 h 1424419"/>
              <a:gd name="connsiteX1-1675" fmla="*/ 757287 w 1305080"/>
              <a:gd name="connsiteY1-1676" fmla="*/ 32444 h 1424419"/>
              <a:gd name="connsiteX2-1677" fmla="*/ 1206876 w 1305080"/>
              <a:gd name="connsiteY2-1678" fmla="*/ 284945 h 1424419"/>
              <a:gd name="connsiteX3-1679" fmla="*/ 1237706 w 1305080"/>
              <a:gd name="connsiteY3-1680" fmla="*/ 306775 h 1424419"/>
              <a:gd name="connsiteX4-1681" fmla="*/ 1301712 w 1305080"/>
              <a:gd name="connsiteY4-1682" fmla="*/ 442384 h 1424419"/>
              <a:gd name="connsiteX5-1683" fmla="*/ 1303099 w 1305080"/>
              <a:gd name="connsiteY5-1684" fmla="*/ 495558 h 1424419"/>
              <a:gd name="connsiteX6-1685" fmla="*/ 1301746 w 1305080"/>
              <a:gd name="connsiteY6-1686" fmla="*/ 953747 h 1424419"/>
              <a:gd name="connsiteX7-1687" fmla="*/ 1302599 w 1305080"/>
              <a:gd name="connsiteY7-1688" fmla="*/ 1003650 h 1424419"/>
              <a:gd name="connsiteX8-1689" fmla="*/ 1227376 w 1305080"/>
              <a:gd name="connsiteY8-1690" fmla="*/ 1152027 h 1424419"/>
              <a:gd name="connsiteX9-1691" fmla="*/ 1172881 w 1305080"/>
              <a:gd name="connsiteY9-1692" fmla="*/ 1179342 h 1424419"/>
              <a:gd name="connsiteX10-1693" fmla="*/ 792288 w 1305080"/>
              <a:gd name="connsiteY10-1694" fmla="*/ 1385653 h 1424419"/>
              <a:gd name="connsiteX11-1695" fmla="*/ 522686 w 1305080"/>
              <a:gd name="connsiteY11-1696" fmla="*/ 1384922 h 1424419"/>
              <a:gd name="connsiteX12-1697" fmla="*/ 94302 w 1305080"/>
              <a:gd name="connsiteY12-1698" fmla="*/ 1158755 h 1424419"/>
              <a:gd name="connsiteX13-1699" fmla="*/ 39429 w 1305080"/>
              <a:gd name="connsiteY13-1700" fmla="*/ 1117635 h 1424419"/>
              <a:gd name="connsiteX14-1701" fmla="*/ 667 w 1305080"/>
              <a:gd name="connsiteY14-1702" fmla="*/ 999105 h 1424419"/>
              <a:gd name="connsiteX15-1703" fmla="*/ 0 w 1305080"/>
              <a:gd name="connsiteY15-1704" fmla="*/ 972364 h 1424419"/>
              <a:gd name="connsiteX16-1705" fmla="*/ 2496 w 1305080"/>
              <a:gd name="connsiteY16-1706" fmla="*/ 463106 h 1424419"/>
              <a:gd name="connsiteX17-1707" fmla="*/ 2458 w 1305080"/>
              <a:gd name="connsiteY17-1708" fmla="*/ 429563 h 1424419"/>
              <a:gd name="connsiteX18-1709" fmla="*/ 75248 w 1305080"/>
              <a:gd name="connsiteY18-1710" fmla="*/ 303202 h 1424419"/>
              <a:gd name="connsiteX19-1711" fmla="*/ 106293 w 1305080"/>
              <a:gd name="connsiteY19-1712" fmla="*/ 282597 h 1424419"/>
              <a:gd name="connsiteX20-1713" fmla="*/ 541533 w 1305080"/>
              <a:gd name="connsiteY20-1714" fmla="*/ 38110 h 1424419"/>
              <a:gd name="connsiteX21-1715" fmla="*/ 653528 w 1305080"/>
              <a:gd name="connsiteY21-1716" fmla="*/ 0 h 1424419"/>
              <a:gd name="connsiteX0-1717" fmla="*/ 653528 w 1305299"/>
              <a:gd name="connsiteY0-1718" fmla="*/ 0 h 1424419"/>
              <a:gd name="connsiteX1-1719" fmla="*/ 757287 w 1305299"/>
              <a:gd name="connsiteY1-1720" fmla="*/ 32444 h 1424419"/>
              <a:gd name="connsiteX2-1721" fmla="*/ 1206876 w 1305299"/>
              <a:gd name="connsiteY2-1722" fmla="*/ 284945 h 1424419"/>
              <a:gd name="connsiteX3-1723" fmla="*/ 1237706 w 1305299"/>
              <a:gd name="connsiteY3-1724" fmla="*/ 306775 h 1424419"/>
              <a:gd name="connsiteX4-1725" fmla="*/ 1301712 w 1305299"/>
              <a:gd name="connsiteY4-1726" fmla="*/ 442384 h 1424419"/>
              <a:gd name="connsiteX5-1727" fmla="*/ 1303099 w 1305299"/>
              <a:gd name="connsiteY5-1728" fmla="*/ 495558 h 1424419"/>
              <a:gd name="connsiteX6-1729" fmla="*/ 1301746 w 1305299"/>
              <a:gd name="connsiteY6-1730" fmla="*/ 953747 h 1424419"/>
              <a:gd name="connsiteX7-1731" fmla="*/ 1302599 w 1305299"/>
              <a:gd name="connsiteY7-1732" fmla="*/ 1003650 h 1424419"/>
              <a:gd name="connsiteX8-1733" fmla="*/ 1227376 w 1305299"/>
              <a:gd name="connsiteY8-1734" fmla="*/ 1152027 h 1424419"/>
              <a:gd name="connsiteX9-1735" fmla="*/ 1172881 w 1305299"/>
              <a:gd name="connsiteY9-1736" fmla="*/ 1179342 h 1424419"/>
              <a:gd name="connsiteX10-1737" fmla="*/ 792288 w 1305299"/>
              <a:gd name="connsiteY10-1738" fmla="*/ 1385653 h 1424419"/>
              <a:gd name="connsiteX11-1739" fmla="*/ 522686 w 1305299"/>
              <a:gd name="connsiteY11-1740" fmla="*/ 1384922 h 1424419"/>
              <a:gd name="connsiteX12-1741" fmla="*/ 94302 w 1305299"/>
              <a:gd name="connsiteY12-1742" fmla="*/ 1158755 h 1424419"/>
              <a:gd name="connsiteX13-1743" fmla="*/ 39429 w 1305299"/>
              <a:gd name="connsiteY13-1744" fmla="*/ 1117635 h 1424419"/>
              <a:gd name="connsiteX14-1745" fmla="*/ 667 w 1305299"/>
              <a:gd name="connsiteY14-1746" fmla="*/ 999105 h 1424419"/>
              <a:gd name="connsiteX15-1747" fmla="*/ 0 w 1305299"/>
              <a:gd name="connsiteY15-1748" fmla="*/ 972364 h 1424419"/>
              <a:gd name="connsiteX16-1749" fmla="*/ 2496 w 1305299"/>
              <a:gd name="connsiteY16-1750" fmla="*/ 463106 h 1424419"/>
              <a:gd name="connsiteX17-1751" fmla="*/ 2458 w 1305299"/>
              <a:gd name="connsiteY17-1752" fmla="*/ 429563 h 1424419"/>
              <a:gd name="connsiteX18-1753" fmla="*/ 75248 w 1305299"/>
              <a:gd name="connsiteY18-1754" fmla="*/ 303202 h 1424419"/>
              <a:gd name="connsiteX19-1755" fmla="*/ 106293 w 1305299"/>
              <a:gd name="connsiteY19-1756" fmla="*/ 282597 h 1424419"/>
              <a:gd name="connsiteX20-1757" fmla="*/ 541533 w 1305299"/>
              <a:gd name="connsiteY20-1758" fmla="*/ 38110 h 1424419"/>
              <a:gd name="connsiteX21-1759" fmla="*/ 653528 w 1305299"/>
              <a:gd name="connsiteY21-1760" fmla="*/ 0 h 1424419"/>
              <a:gd name="connsiteX0-1761" fmla="*/ 653528 w 1306646"/>
              <a:gd name="connsiteY0-1762" fmla="*/ 0 h 1424419"/>
              <a:gd name="connsiteX1-1763" fmla="*/ 757287 w 1306646"/>
              <a:gd name="connsiteY1-1764" fmla="*/ 32444 h 1424419"/>
              <a:gd name="connsiteX2-1765" fmla="*/ 1206876 w 1306646"/>
              <a:gd name="connsiteY2-1766" fmla="*/ 284945 h 1424419"/>
              <a:gd name="connsiteX3-1767" fmla="*/ 1237706 w 1306646"/>
              <a:gd name="connsiteY3-1768" fmla="*/ 306775 h 1424419"/>
              <a:gd name="connsiteX4-1769" fmla="*/ 1301712 w 1306646"/>
              <a:gd name="connsiteY4-1770" fmla="*/ 442384 h 1424419"/>
              <a:gd name="connsiteX5-1771" fmla="*/ 1303099 w 1306646"/>
              <a:gd name="connsiteY5-1772" fmla="*/ 495558 h 1424419"/>
              <a:gd name="connsiteX6-1773" fmla="*/ 1301746 w 1306646"/>
              <a:gd name="connsiteY6-1774" fmla="*/ 953747 h 1424419"/>
              <a:gd name="connsiteX7-1775" fmla="*/ 1302599 w 1306646"/>
              <a:gd name="connsiteY7-1776" fmla="*/ 1003650 h 1424419"/>
              <a:gd name="connsiteX8-1777" fmla="*/ 1227376 w 1306646"/>
              <a:gd name="connsiteY8-1778" fmla="*/ 1152027 h 1424419"/>
              <a:gd name="connsiteX9-1779" fmla="*/ 1172881 w 1306646"/>
              <a:gd name="connsiteY9-1780" fmla="*/ 1179342 h 1424419"/>
              <a:gd name="connsiteX10-1781" fmla="*/ 792288 w 1306646"/>
              <a:gd name="connsiteY10-1782" fmla="*/ 1385653 h 1424419"/>
              <a:gd name="connsiteX11-1783" fmla="*/ 522686 w 1306646"/>
              <a:gd name="connsiteY11-1784" fmla="*/ 1384922 h 1424419"/>
              <a:gd name="connsiteX12-1785" fmla="*/ 94302 w 1306646"/>
              <a:gd name="connsiteY12-1786" fmla="*/ 1158755 h 1424419"/>
              <a:gd name="connsiteX13-1787" fmla="*/ 39429 w 1306646"/>
              <a:gd name="connsiteY13-1788" fmla="*/ 1117635 h 1424419"/>
              <a:gd name="connsiteX14-1789" fmla="*/ 667 w 1306646"/>
              <a:gd name="connsiteY14-1790" fmla="*/ 999105 h 1424419"/>
              <a:gd name="connsiteX15-1791" fmla="*/ 0 w 1306646"/>
              <a:gd name="connsiteY15-1792" fmla="*/ 972364 h 1424419"/>
              <a:gd name="connsiteX16-1793" fmla="*/ 2496 w 1306646"/>
              <a:gd name="connsiteY16-1794" fmla="*/ 463106 h 1424419"/>
              <a:gd name="connsiteX17-1795" fmla="*/ 2458 w 1306646"/>
              <a:gd name="connsiteY17-1796" fmla="*/ 429563 h 1424419"/>
              <a:gd name="connsiteX18-1797" fmla="*/ 75248 w 1306646"/>
              <a:gd name="connsiteY18-1798" fmla="*/ 303202 h 1424419"/>
              <a:gd name="connsiteX19-1799" fmla="*/ 106293 w 1306646"/>
              <a:gd name="connsiteY19-1800" fmla="*/ 282597 h 1424419"/>
              <a:gd name="connsiteX20-1801" fmla="*/ 541533 w 1306646"/>
              <a:gd name="connsiteY20-1802" fmla="*/ 38110 h 1424419"/>
              <a:gd name="connsiteX21-1803" fmla="*/ 653528 w 1306646"/>
              <a:gd name="connsiteY21-1804" fmla="*/ 0 h 1424419"/>
              <a:gd name="connsiteX0-1805" fmla="*/ 653528 w 1305299"/>
              <a:gd name="connsiteY0-1806" fmla="*/ 0 h 1424419"/>
              <a:gd name="connsiteX1-1807" fmla="*/ 757287 w 1305299"/>
              <a:gd name="connsiteY1-1808" fmla="*/ 32444 h 1424419"/>
              <a:gd name="connsiteX2-1809" fmla="*/ 1206876 w 1305299"/>
              <a:gd name="connsiteY2-1810" fmla="*/ 284945 h 1424419"/>
              <a:gd name="connsiteX3-1811" fmla="*/ 1237706 w 1305299"/>
              <a:gd name="connsiteY3-1812" fmla="*/ 306775 h 1424419"/>
              <a:gd name="connsiteX4-1813" fmla="*/ 1301712 w 1305299"/>
              <a:gd name="connsiteY4-1814" fmla="*/ 442384 h 1424419"/>
              <a:gd name="connsiteX5-1815" fmla="*/ 1303099 w 1305299"/>
              <a:gd name="connsiteY5-1816" fmla="*/ 495558 h 1424419"/>
              <a:gd name="connsiteX6-1817" fmla="*/ 1301746 w 1305299"/>
              <a:gd name="connsiteY6-1818" fmla="*/ 953747 h 1424419"/>
              <a:gd name="connsiteX7-1819" fmla="*/ 1302599 w 1305299"/>
              <a:gd name="connsiteY7-1820" fmla="*/ 1003650 h 1424419"/>
              <a:gd name="connsiteX8-1821" fmla="*/ 1227376 w 1305299"/>
              <a:gd name="connsiteY8-1822" fmla="*/ 1152027 h 1424419"/>
              <a:gd name="connsiteX9-1823" fmla="*/ 1172881 w 1305299"/>
              <a:gd name="connsiteY9-1824" fmla="*/ 1179342 h 1424419"/>
              <a:gd name="connsiteX10-1825" fmla="*/ 792288 w 1305299"/>
              <a:gd name="connsiteY10-1826" fmla="*/ 1385653 h 1424419"/>
              <a:gd name="connsiteX11-1827" fmla="*/ 522686 w 1305299"/>
              <a:gd name="connsiteY11-1828" fmla="*/ 1384922 h 1424419"/>
              <a:gd name="connsiteX12-1829" fmla="*/ 94302 w 1305299"/>
              <a:gd name="connsiteY12-1830" fmla="*/ 1158755 h 1424419"/>
              <a:gd name="connsiteX13-1831" fmla="*/ 39429 w 1305299"/>
              <a:gd name="connsiteY13-1832" fmla="*/ 1117635 h 1424419"/>
              <a:gd name="connsiteX14-1833" fmla="*/ 667 w 1305299"/>
              <a:gd name="connsiteY14-1834" fmla="*/ 999105 h 1424419"/>
              <a:gd name="connsiteX15-1835" fmla="*/ 0 w 1305299"/>
              <a:gd name="connsiteY15-1836" fmla="*/ 972364 h 1424419"/>
              <a:gd name="connsiteX16-1837" fmla="*/ 2496 w 1305299"/>
              <a:gd name="connsiteY16-1838" fmla="*/ 463106 h 1424419"/>
              <a:gd name="connsiteX17-1839" fmla="*/ 2458 w 1305299"/>
              <a:gd name="connsiteY17-1840" fmla="*/ 429563 h 1424419"/>
              <a:gd name="connsiteX18-1841" fmla="*/ 75248 w 1305299"/>
              <a:gd name="connsiteY18-1842" fmla="*/ 303202 h 1424419"/>
              <a:gd name="connsiteX19-1843" fmla="*/ 106293 w 1305299"/>
              <a:gd name="connsiteY19-1844" fmla="*/ 282597 h 1424419"/>
              <a:gd name="connsiteX20-1845" fmla="*/ 541533 w 1305299"/>
              <a:gd name="connsiteY20-1846" fmla="*/ 38110 h 1424419"/>
              <a:gd name="connsiteX21-1847" fmla="*/ 653528 w 1305299"/>
              <a:gd name="connsiteY21-1848" fmla="*/ 0 h 1424419"/>
              <a:gd name="connsiteX0-1849" fmla="*/ 653528 w 1304127"/>
              <a:gd name="connsiteY0-1850" fmla="*/ 0 h 1424419"/>
              <a:gd name="connsiteX1-1851" fmla="*/ 757287 w 1304127"/>
              <a:gd name="connsiteY1-1852" fmla="*/ 32444 h 1424419"/>
              <a:gd name="connsiteX2-1853" fmla="*/ 1206876 w 1304127"/>
              <a:gd name="connsiteY2-1854" fmla="*/ 284945 h 1424419"/>
              <a:gd name="connsiteX3-1855" fmla="*/ 1237706 w 1304127"/>
              <a:gd name="connsiteY3-1856" fmla="*/ 306775 h 1424419"/>
              <a:gd name="connsiteX4-1857" fmla="*/ 1301712 w 1304127"/>
              <a:gd name="connsiteY4-1858" fmla="*/ 442384 h 1424419"/>
              <a:gd name="connsiteX5-1859" fmla="*/ 1303099 w 1304127"/>
              <a:gd name="connsiteY5-1860" fmla="*/ 495558 h 1424419"/>
              <a:gd name="connsiteX6-1861" fmla="*/ 1301746 w 1304127"/>
              <a:gd name="connsiteY6-1862" fmla="*/ 953747 h 1424419"/>
              <a:gd name="connsiteX7-1863" fmla="*/ 1302599 w 1304127"/>
              <a:gd name="connsiteY7-1864" fmla="*/ 1003650 h 1424419"/>
              <a:gd name="connsiteX8-1865" fmla="*/ 1227376 w 1304127"/>
              <a:gd name="connsiteY8-1866" fmla="*/ 1152027 h 1424419"/>
              <a:gd name="connsiteX9-1867" fmla="*/ 1172881 w 1304127"/>
              <a:gd name="connsiteY9-1868" fmla="*/ 1179342 h 1424419"/>
              <a:gd name="connsiteX10-1869" fmla="*/ 792288 w 1304127"/>
              <a:gd name="connsiteY10-1870" fmla="*/ 1385653 h 1424419"/>
              <a:gd name="connsiteX11-1871" fmla="*/ 522686 w 1304127"/>
              <a:gd name="connsiteY11-1872" fmla="*/ 1384922 h 1424419"/>
              <a:gd name="connsiteX12-1873" fmla="*/ 94302 w 1304127"/>
              <a:gd name="connsiteY12-1874" fmla="*/ 1158755 h 1424419"/>
              <a:gd name="connsiteX13-1875" fmla="*/ 39429 w 1304127"/>
              <a:gd name="connsiteY13-1876" fmla="*/ 1117635 h 1424419"/>
              <a:gd name="connsiteX14-1877" fmla="*/ 667 w 1304127"/>
              <a:gd name="connsiteY14-1878" fmla="*/ 999105 h 1424419"/>
              <a:gd name="connsiteX15-1879" fmla="*/ 0 w 1304127"/>
              <a:gd name="connsiteY15-1880" fmla="*/ 972364 h 1424419"/>
              <a:gd name="connsiteX16-1881" fmla="*/ 2496 w 1304127"/>
              <a:gd name="connsiteY16-1882" fmla="*/ 463106 h 1424419"/>
              <a:gd name="connsiteX17-1883" fmla="*/ 2458 w 1304127"/>
              <a:gd name="connsiteY17-1884" fmla="*/ 429563 h 1424419"/>
              <a:gd name="connsiteX18-1885" fmla="*/ 75248 w 1304127"/>
              <a:gd name="connsiteY18-1886" fmla="*/ 303202 h 1424419"/>
              <a:gd name="connsiteX19-1887" fmla="*/ 106293 w 1304127"/>
              <a:gd name="connsiteY19-1888" fmla="*/ 282597 h 1424419"/>
              <a:gd name="connsiteX20-1889" fmla="*/ 541533 w 1304127"/>
              <a:gd name="connsiteY20-1890" fmla="*/ 38110 h 1424419"/>
              <a:gd name="connsiteX21-1891" fmla="*/ 653528 w 1304127"/>
              <a:gd name="connsiteY21-1892" fmla="*/ 0 h 1424419"/>
              <a:gd name="connsiteX0-1893" fmla="*/ 653528 w 1306101"/>
              <a:gd name="connsiteY0-1894" fmla="*/ 0 h 1424419"/>
              <a:gd name="connsiteX1-1895" fmla="*/ 757287 w 1306101"/>
              <a:gd name="connsiteY1-1896" fmla="*/ 32444 h 1424419"/>
              <a:gd name="connsiteX2-1897" fmla="*/ 1206876 w 1306101"/>
              <a:gd name="connsiteY2-1898" fmla="*/ 284945 h 1424419"/>
              <a:gd name="connsiteX3-1899" fmla="*/ 1237706 w 1306101"/>
              <a:gd name="connsiteY3-1900" fmla="*/ 306775 h 1424419"/>
              <a:gd name="connsiteX4-1901" fmla="*/ 1305773 w 1306101"/>
              <a:gd name="connsiteY4-1902" fmla="*/ 442384 h 1424419"/>
              <a:gd name="connsiteX5-1903" fmla="*/ 1303099 w 1306101"/>
              <a:gd name="connsiteY5-1904" fmla="*/ 495558 h 1424419"/>
              <a:gd name="connsiteX6-1905" fmla="*/ 1301746 w 1306101"/>
              <a:gd name="connsiteY6-1906" fmla="*/ 953747 h 1424419"/>
              <a:gd name="connsiteX7-1907" fmla="*/ 1302599 w 1306101"/>
              <a:gd name="connsiteY7-1908" fmla="*/ 1003650 h 1424419"/>
              <a:gd name="connsiteX8-1909" fmla="*/ 1227376 w 1306101"/>
              <a:gd name="connsiteY8-1910" fmla="*/ 1152027 h 1424419"/>
              <a:gd name="connsiteX9-1911" fmla="*/ 1172881 w 1306101"/>
              <a:gd name="connsiteY9-1912" fmla="*/ 1179342 h 1424419"/>
              <a:gd name="connsiteX10-1913" fmla="*/ 792288 w 1306101"/>
              <a:gd name="connsiteY10-1914" fmla="*/ 1385653 h 1424419"/>
              <a:gd name="connsiteX11-1915" fmla="*/ 522686 w 1306101"/>
              <a:gd name="connsiteY11-1916" fmla="*/ 1384922 h 1424419"/>
              <a:gd name="connsiteX12-1917" fmla="*/ 94302 w 1306101"/>
              <a:gd name="connsiteY12-1918" fmla="*/ 1158755 h 1424419"/>
              <a:gd name="connsiteX13-1919" fmla="*/ 39429 w 1306101"/>
              <a:gd name="connsiteY13-1920" fmla="*/ 1117635 h 1424419"/>
              <a:gd name="connsiteX14-1921" fmla="*/ 667 w 1306101"/>
              <a:gd name="connsiteY14-1922" fmla="*/ 999105 h 1424419"/>
              <a:gd name="connsiteX15-1923" fmla="*/ 0 w 1306101"/>
              <a:gd name="connsiteY15-1924" fmla="*/ 972364 h 1424419"/>
              <a:gd name="connsiteX16-1925" fmla="*/ 2496 w 1306101"/>
              <a:gd name="connsiteY16-1926" fmla="*/ 463106 h 1424419"/>
              <a:gd name="connsiteX17-1927" fmla="*/ 2458 w 1306101"/>
              <a:gd name="connsiteY17-1928" fmla="*/ 429563 h 1424419"/>
              <a:gd name="connsiteX18-1929" fmla="*/ 75248 w 1306101"/>
              <a:gd name="connsiteY18-1930" fmla="*/ 303202 h 1424419"/>
              <a:gd name="connsiteX19-1931" fmla="*/ 106293 w 1306101"/>
              <a:gd name="connsiteY19-1932" fmla="*/ 282597 h 1424419"/>
              <a:gd name="connsiteX20-1933" fmla="*/ 541533 w 1306101"/>
              <a:gd name="connsiteY20-1934" fmla="*/ 38110 h 1424419"/>
              <a:gd name="connsiteX21-1935" fmla="*/ 653528 w 1306101"/>
              <a:gd name="connsiteY21-1936" fmla="*/ 0 h 1424419"/>
              <a:gd name="connsiteX0-1937" fmla="*/ 653528 w 1304819"/>
              <a:gd name="connsiteY0-1938" fmla="*/ 0 h 1424419"/>
              <a:gd name="connsiteX1-1939" fmla="*/ 757287 w 1304819"/>
              <a:gd name="connsiteY1-1940" fmla="*/ 32444 h 1424419"/>
              <a:gd name="connsiteX2-1941" fmla="*/ 1206876 w 1304819"/>
              <a:gd name="connsiteY2-1942" fmla="*/ 284945 h 1424419"/>
              <a:gd name="connsiteX3-1943" fmla="*/ 1237706 w 1304819"/>
              <a:gd name="connsiteY3-1944" fmla="*/ 306775 h 1424419"/>
              <a:gd name="connsiteX4-1945" fmla="*/ 1304420 w 1304819"/>
              <a:gd name="connsiteY4-1946" fmla="*/ 434263 h 1424419"/>
              <a:gd name="connsiteX5-1947" fmla="*/ 1303099 w 1304819"/>
              <a:gd name="connsiteY5-1948" fmla="*/ 495558 h 1424419"/>
              <a:gd name="connsiteX6-1949" fmla="*/ 1301746 w 1304819"/>
              <a:gd name="connsiteY6-1950" fmla="*/ 953747 h 1424419"/>
              <a:gd name="connsiteX7-1951" fmla="*/ 1302599 w 1304819"/>
              <a:gd name="connsiteY7-1952" fmla="*/ 1003650 h 1424419"/>
              <a:gd name="connsiteX8-1953" fmla="*/ 1227376 w 1304819"/>
              <a:gd name="connsiteY8-1954" fmla="*/ 1152027 h 1424419"/>
              <a:gd name="connsiteX9-1955" fmla="*/ 1172881 w 1304819"/>
              <a:gd name="connsiteY9-1956" fmla="*/ 1179342 h 1424419"/>
              <a:gd name="connsiteX10-1957" fmla="*/ 792288 w 1304819"/>
              <a:gd name="connsiteY10-1958" fmla="*/ 1385653 h 1424419"/>
              <a:gd name="connsiteX11-1959" fmla="*/ 522686 w 1304819"/>
              <a:gd name="connsiteY11-1960" fmla="*/ 1384922 h 1424419"/>
              <a:gd name="connsiteX12-1961" fmla="*/ 94302 w 1304819"/>
              <a:gd name="connsiteY12-1962" fmla="*/ 1158755 h 1424419"/>
              <a:gd name="connsiteX13-1963" fmla="*/ 39429 w 1304819"/>
              <a:gd name="connsiteY13-1964" fmla="*/ 1117635 h 1424419"/>
              <a:gd name="connsiteX14-1965" fmla="*/ 667 w 1304819"/>
              <a:gd name="connsiteY14-1966" fmla="*/ 999105 h 1424419"/>
              <a:gd name="connsiteX15-1967" fmla="*/ 0 w 1304819"/>
              <a:gd name="connsiteY15-1968" fmla="*/ 972364 h 1424419"/>
              <a:gd name="connsiteX16-1969" fmla="*/ 2496 w 1304819"/>
              <a:gd name="connsiteY16-1970" fmla="*/ 463106 h 1424419"/>
              <a:gd name="connsiteX17-1971" fmla="*/ 2458 w 1304819"/>
              <a:gd name="connsiteY17-1972" fmla="*/ 429563 h 1424419"/>
              <a:gd name="connsiteX18-1973" fmla="*/ 75248 w 1304819"/>
              <a:gd name="connsiteY18-1974" fmla="*/ 303202 h 1424419"/>
              <a:gd name="connsiteX19-1975" fmla="*/ 106293 w 1304819"/>
              <a:gd name="connsiteY19-1976" fmla="*/ 282597 h 1424419"/>
              <a:gd name="connsiteX20-1977" fmla="*/ 541533 w 1304819"/>
              <a:gd name="connsiteY20-1978" fmla="*/ 38110 h 1424419"/>
              <a:gd name="connsiteX21-1979" fmla="*/ 653528 w 1304819"/>
              <a:gd name="connsiteY21-1980" fmla="*/ 0 h 1424419"/>
              <a:gd name="connsiteX0-1981" fmla="*/ 653528 w 1306525"/>
              <a:gd name="connsiteY0-1982" fmla="*/ 0 h 1424419"/>
              <a:gd name="connsiteX1-1983" fmla="*/ 757287 w 1306525"/>
              <a:gd name="connsiteY1-1984" fmla="*/ 32444 h 1424419"/>
              <a:gd name="connsiteX2-1985" fmla="*/ 1206876 w 1306525"/>
              <a:gd name="connsiteY2-1986" fmla="*/ 284945 h 1424419"/>
              <a:gd name="connsiteX3-1987" fmla="*/ 1237706 w 1306525"/>
              <a:gd name="connsiteY3-1988" fmla="*/ 306775 h 1424419"/>
              <a:gd name="connsiteX4-1989" fmla="*/ 1304420 w 1306525"/>
              <a:gd name="connsiteY4-1990" fmla="*/ 434263 h 1424419"/>
              <a:gd name="connsiteX5-1991" fmla="*/ 1305806 w 1306525"/>
              <a:gd name="connsiteY5-1992" fmla="*/ 519922 h 1424419"/>
              <a:gd name="connsiteX6-1993" fmla="*/ 1301746 w 1306525"/>
              <a:gd name="connsiteY6-1994" fmla="*/ 953747 h 1424419"/>
              <a:gd name="connsiteX7-1995" fmla="*/ 1302599 w 1306525"/>
              <a:gd name="connsiteY7-1996" fmla="*/ 1003650 h 1424419"/>
              <a:gd name="connsiteX8-1997" fmla="*/ 1227376 w 1306525"/>
              <a:gd name="connsiteY8-1998" fmla="*/ 1152027 h 1424419"/>
              <a:gd name="connsiteX9-1999" fmla="*/ 1172881 w 1306525"/>
              <a:gd name="connsiteY9-2000" fmla="*/ 1179342 h 1424419"/>
              <a:gd name="connsiteX10-2001" fmla="*/ 792288 w 1306525"/>
              <a:gd name="connsiteY10-2002" fmla="*/ 1385653 h 1424419"/>
              <a:gd name="connsiteX11-2003" fmla="*/ 522686 w 1306525"/>
              <a:gd name="connsiteY11-2004" fmla="*/ 1384922 h 1424419"/>
              <a:gd name="connsiteX12-2005" fmla="*/ 94302 w 1306525"/>
              <a:gd name="connsiteY12-2006" fmla="*/ 1158755 h 1424419"/>
              <a:gd name="connsiteX13-2007" fmla="*/ 39429 w 1306525"/>
              <a:gd name="connsiteY13-2008" fmla="*/ 1117635 h 1424419"/>
              <a:gd name="connsiteX14-2009" fmla="*/ 667 w 1306525"/>
              <a:gd name="connsiteY14-2010" fmla="*/ 999105 h 1424419"/>
              <a:gd name="connsiteX15-2011" fmla="*/ 0 w 1306525"/>
              <a:gd name="connsiteY15-2012" fmla="*/ 972364 h 1424419"/>
              <a:gd name="connsiteX16-2013" fmla="*/ 2496 w 1306525"/>
              <a:gd name="connsiteY16-2014" fmla="*/ 463106 h 1424419"/>
              <a:gd name="connsiteX17-2015" fmla="*/ 2458 w 1306525"/>
              <a:gd name="connsiteY17-2016" fmla="*/ 429563 h 1424419"/>
              <a:gd name="connsiteX18-2017" fmla="*/ 75248 w 1306525"/>
              <a:gd name="connsiteY18-2018" fmla="*/ 303202 h 1424419"/>
              <a:gd name="connsiteX19-2019" fmla="*/ 106293 w 1306525"/>
              <a:gd name="connsiteY19-2020" fmla="*/ 282597 h 1424419"/>
              <a:gd name="connsiteX20-2021" fmla="*/ 541533 w 1306525"/>
              <a:gd name="connsiteY20-2022" fmla="*/ 38110 h 1424419"/>
              <a:gd name="connsiteX21-2023" fmla="*/ 653528 w 1306525"/>
              <a:gd name="connsiteY21-2024" fmla="*/ 0 h 1424419"/>
              <a:gd name="connsiteX0-2025" fmla="*/ 653528 w 1305814"/>
              <a:gd name="connsiteY0-2026" fmla="*/ 0 h 1424419"/>
              <a:gd name="connsiteX1-2027" fmla="*/ 757287 w 1305814"/>
              <a:gd name="connsiteY1-2028" fmla="*/ 32444 h 1424419"/>
              <a:gd name="connsiteX2-2029" fmla="*/ 1206876 w 1305814"/>
              <a:gd name="connsiteY2-2030" fmla="*/ 284945 h 1424419"/>
              <a:gd name="connsiteX3-2031" fmla="*/ 1237706 w 1305814"/>
              <a:gd name="connsiteY3-2032" fmla="*/ 306775 h 1424419"/>
              <a:gd name="connsiteX4-2033" fmla="*/ 1304420 w 1305814"/>
              <a:gd name="connsiteY4-2034" fmla="*/ 434263 h 1424419"/>
              <a:gd name="connsiteX5-2035" fmla="*/ 1305806 w 1305814"/>
              <a:gd name="connsiteY5-2036" fmla="*/ 519922 h 1424419"/>
              <a:gd name="connsiteX6-2037" fmla="*/ 1301746 w 1305814"/>
              <a:gd name="connsiteY6-2038" fmla="*/ 953747 h 1424419"/>
              <a:gd name="connsiteX7-2039" fmla="*/ 1302599 w 1305814"/>
              <a:gd name="connsiteY7-2040" fmla="*/ 1003650 h 1424419"/>
              <a:gd name="connsiteX8-2041" fmla="*/ 1227376 w 1305814"/>
              <a:gd name="connsiteY8-2042" fmla="*/ 1152027 h 1424419"/>
              <a:gd name="connsiteX9-2043" fmla="*/ 1172881 w 1305814"/>
              <a:gd name="connsiteY9-2044" fmla="*/ 1179342 h 1424419"/>
              <a:gd name="connsiteX10-2045" fmla="*/ 792288 w 1305814"/>
              <a:gd name="connsiteY10-2046" fmla="*/ 1385653 h 1424419"/>
              <a:gd name="connsiteX11-2047" fmla="*/ 522686 w 1305814"/>
              <a:gd name="connsiteY11-2048" fmla="*/ 1384922 h 1424419"/>
              <a:gd name="connsiteX12-2049" fmla="*/ 94302 w 1305814"/>
              <a:gd name="connsiteY12-2050" fmla="*/ 1158755 h 1424419"/>
              <a:gd name="connsiteX13-2051" fmla="*/ 39429 w 1305814"/>
              <a:gd name="connsiteY13-2052" fmla="*/ 1117635 h 1424419"/>
              <a:gd name="connsiteX14-2053" fmla="*/ 667 w 1305814"/>
              <a:gd name="connsiteY14-2054" fmla="*/ 999105 h 1424419"/>
              <a:gd name="connsiteX15-2055" fmla="*/ 0 w 1305814"/>
              <a:gd name="connsiteY15-2056" fmla="*/ 972364 h 1424419"/>
              <a:gd name="connsiteX16-2057" fmla="*/ 2496 w 1305814"/>
              <a:gd name="connsiteY16-2058" fmla="*/ 463106 h 1424419"/>
              <a:gd name="connsiteX17-2059" fmla="*/ 2458 w 1305814"/>
              <a:gd name="connsiteY17-2060" fmla="*/ 429563 h 1424419"/>
              <a:gd name="connsiteX18-2061" fmla="*/ 75248 w 1305814"/>
              <a:gd name="connsiteY18-2062" fmla="*/ 303202 h 1424419"/>
              <a:gd name="connsiteX19-2063" fmla="*/ 106293 w 1305814"/>
              <a:gd name="connsiteY19-2064" fmla="*/ 282597 h 1424419"/>
              <a:gd name="connsiteX20-2065" fmla="*/ 541533 w 1305814"/>
              <a:gd name="connsiteY20-2066" fmla="*/ 38110 h 1424419"/>
              <a:gd name="connsiteX21-2067" fmla="*/ 653528 w 1305814"/>
              <a:gd name="connsiteY21-2068" fmla="*/ 0 h 1424419"/>
              <a:gd name="connsiteX0-2069" fmla="*/ 653528 w 1305814"/>
              <a:gd name="connsiteY0-2070" fmla="*/ 0 h 1424419"/>
              <a:gd name="connsiteX1-2071" fmla="*/ 757287 w 1305814"/>
              <a:gd name="connsiteY1-2072" fmla="*/ 32444 h 1424419"/>
              <a:gd name="connsiteX2-2073" fmla="*/ 1206876 w 1305814"/>
              <a:gd name="connsiteY2-2074" fmla="*/ 284945 h 1424419"/>
              <a:gd name="connsiteX3-2075" fmla="*/ 1237706 w 1305814"/>
              <a:gd name="connsiteY3-2076" fmla="*/ 306775 h 1424419"/>
              <a:gd name="connsiteX4-2077" fmla="*/ 1304420 w 1305814"/>
              <a:gd name="connsiteY4-2078" fmla="*/ 434263 h 1424419"/>
              <a:gd name="connsiteX5-2079" fmla="*/ 1305806 w 1305814"/>
              <a:gd name="connsiteY5-2080" fmla="*/ 519922 h 1424419"/>
              <a:gd name="connsiteX6-2081" fmla="*/ 1301746 w 1305814"/>
              <a:gd name="connsiteY6-2082" fmla="*/ 953747 h 1424419"/>
              <a:gd name="connsiteX7-2083" fmla="*/ 1302599 w 1305814"/>
              <a:gd name="connsiteY7-2084" fmla="*/ 1003650 h 1424419"/>
              <a:gd name="connsiteX8-2085" fmla="*/ 1227376 w 1305814"/>
              <a:gd name="connsiteY8-2086" fmla="*/ 1152027 h 1424419"/>
              <a:gd name="connsiteX9-2087" fmla="*/ 1172881 w 1305814"/>
              <a:gd name="connsiteY9-2088" fmla="*/ 1179342 h 1424419"/>
              <a:gd name="connsiteX10-2089" fmla="*/ 792288 w 1305814"/>
              <a:gd name="connsiteY10-2090" fmla="*/ 1385653 h 1424419"/>
              <a:gd name="connsiteX11-2091" fmla="*/ 522686 w 1305814"/>
              <a:gd name="connsiteY11-2092" fmla="*/ 1384922 h 1424419"/>
              <a:gd name="connsiteX12-2093" fmla="*/ 94302 w 1305814"/>
              <a:gd name="connsiteY12-2094" fmla="*/ 1158755 h 1424419"/>
              <a:gd name="connsiteX13-2095" fmla="*/ 39429 w 1305814"/>
              <a:gd name="connsiteY13-2096" fmla="*/ 1117635 h 1424419"/>
              <a:gd name="connsiteX14-2097" fmla="*/ 667 w 1305814"/>
              <a:gd name="connsiteY14-2098" fmla="*/ 999105 h 1424419"/>
              <a:gd name="connsiteX15-2099" fmla="*/ 0 w 1305814"/>
              <a:gd name="connsiteY15-2100" fmla="*/ 972364 h 1424419"/>
              <a:gd name="connsiteX16-2101" fmla="*/ 2496 w 1305814"/>
              <a:gd name="connsiteY16-2102" fmla="*/ 463106 h 1424419"/>
              <a:gd name="connsiteX17-2103" fmla="*/ 2458 w 1305814"/>
              <a:gd name="connsiteY17-2104" fmla="*/ 429563 h 1424419"/>
              <a:gd name="connsiteX18-2105" fmla="*/ 75248 w 1305814"/>
              <a:gd name="connsiteY18-2106" fmla="*/ 303202 h 1424419"/>
              <a:gd name="connsiteX19-2107" fmla="*/ 106293 w 1305814"/>
              <a:gd name="connsiteY19-2108" fmla="*/ 282597 h 1424419"/>
              <a:gd name="connsiteX20-2109" fmla="*/ 541533 w 1305814"/>
              <a:gd name="connsiteY20-2110" fmla="*/ 38110 h 1424419"/>
              <a:gd name="connsiteX21-2111" fmla="*/ 653528 w 1305814"/>
              <a:gd name="connsiteY21-2112" fmla="*/ 0 h 1424419"/>
              <a:gd name="connsiteX0-2113" fmla="*/ 653528 w 1305814"/>
              <a:gd name="connsiteY0-2114" fmla="*/ 0 h 1424419"/>
              <a:gd name="connsiteX1-2115" fmla="*/ 757287 w 1305814"/>
              <a:gd name="connsiteY1-2116" fmla="*/ 32444 h 1424419"/>
              <a:gd name="connsiteX2-2117" fmla="*/ 1206876 w 1305814"/>
              <a:gd name="connsiteY2-2118" fmla="*/ 284945 h 1424419"/>
              <a:gd name="connsiteX3-2119" fmla="*/ 1237706 w 1305814"/>
              <a:gd name="connsiteY3-2120" fmla="*/ 306775 h 1424419"/>
              <a:gd name="connsiteX4-2121" fmla="*/ 1304420 w 1305814"/>
              <a:gd name="connsiteY4-2122" fmla="*/ 434263 h 1424419"/>
              <a:gd name="connsiteX5-2123" fmla="*/ 1305806 w 1305814"/>
              <a:gd name="connsiteY5-2124" fmla="*/ 519922 h 1424419"/>
              <a:gd name="connsiteX6-2125" fmla="*/ 1301746 w 1305814"/>
              <a:gd name="connsiteY6-2126" fmla="*/ 953747 h 1424419"/>
              <a:gd name="connsiteX7-2127" fmla="*/ 1302599 w 1305814"/>
              <a:gd name="connsiteY7-2128" fmla="*/ 1003650 h 1424419"/>
              <a:gd name="connsiteX8-2129" fmla="*/ 1227376 w 1305814"/>
              <a:gd name="connsiteY8-2130" fmla="*/ 1152027 h 1424419"/>
              <a:gd name="connsiteX9-2131" fmla="*/ 1174235 w 1305814"/>
              <a:gd name="connsiteY9-2132" fmla="*/ 1184756 h 1424419"/>
              <a:gd name="connsiteX10-2133" fmla="*/ 792288 w 1305814"/>
              <a:gd name="connsiteY10-2134" fmla="*/ 1385653 h 1424419"/>
              <a:gd name="connsiteX11-2135" fmla="*/ 522686 w 1305814"/>
              <a:gd name="connsiteY11-2136" fmla="*/ 1384922 h 1424419"/>
              <a:gd name="connsiteX12-2137" fmla="*/ 94302 w 1305814"/>
              <a:gd name="connsiteY12-2138" fmla="*/ 1158755 h 1424419"/>
              <a:gd name="connsiteX13-2139" fmla="*/ 39429 w 1305814"/>
              <a:gd name="connsiteY13-2140" fmla="*/ 1117635 h 1424419"/>
              <a:gd name="connsiteX14-2141" fmla="*/ 667 w 1305814"/>
              <a:gd name="connsiteY14-2142" fmla="*/ 999105 h 1424419"/>
              <a:gd name="connsiteX15-2143" fmla="*/ 0 w 1305814"/>
              <a:gd name="connsiteY15-2144" fmla="*/ 972364 h 1424419"/>
              <a:gd name="connsiteX16-2145" fmla="*/ 2496 w 1305814"/>
              <a:gd name="connsiteY16-2146" fmla="*/ 463106 h 1424419"/>
              <a:gd name="connsiteX17-2147" fmla="*/ 2458 w 1305814"/>
              <a:gd name="connsiteY17-2148" fmla="*/ 429563 h 1424419"/>
              <a:gd name="connsiteX18-2149" fmla="*/ 75248 w 1305814"/>
              <a:gd name="connsiteY18-2150" fmla="*/ 303202 h 1424419"/>
              <a:gd name="connsiteX19-2151" fmla="*/ 106293 w 1305814"/>
              <a:gd name="connsiteY19-2152" fmla="*/ 282597 h 1424419"/>
              <a:gd name="connsiteX20-2153" fmla="*/ 541533 w 1305814"/>
              <a:gd name="connsiteY20-2154" fmla="*/ 38110 h 1424419"/>
              <a:gd name="connsiteX21-2155" fmla="*/ 653528 w 1305814"/>
              <a:gd name="connsiteY21-2156" fmla="*/ 0 h 1424419"/>
              <a:gd name="connsiteX0-2157" fmla="*/ 653528 w 1305814"/>
              <a:gd name="connsiteY0-2158" fmla="*/ 0 h 1424419"/>
              <a:gd name="connsiteX1-2159" fmla="*/ 757287 w 1305814"/>
              <a:gd name="connsiteY1-2160" fmla="*/ 32444 h 1424419"/>
              <a:gd name="connsiteX2-2161" fmla="*/ 1206876 w 1305814"/>
              <a:gd name="connsiteY2-2162" fmla="*/ 284945 h 1424419"/>
              <a:gd name="connsiteX3-2163" fmla="*/ 1237706 w 1305814"/>
              <a:gd name="connsiteY3-2164" fmla="*/ 306775 h 1424419"/>
              <a:gd name="connsiteX4-2165" fmla="*/ 1304420 w 1305814"/>
              <a:gd name="connsiteY4-2166" fmla="*/ 434263 h 1424419"/>
              <a:gd name="connsiteX5-2167" fmla="*/ 1305806 w 1305814"/>
              <a:gd name="connsiteY5-2168" fmla="*/ 519922 h 1424419"/>
              <a:gd name="connsiteX6-2169" fmla="*/ 1301746 w 1305814"/>
              <a:gd name="connsiteY6-2170" fmla="*/ 953747 h 1424419"/>
              <a:gd name="connsiteX7-2171" fmla="*/ 1302599 w 1305814"/>
              <a:gd name="connsiteY7-2172" fmla="*/ 1003650 h 1424419"/>
              <a:gd name="connsiteX8-2173" fmla="*/ 1227376 w 1305814"/>
              <a:gd name="connsiteY8-2174" fmla="*/ 1152027 h 1424419"/>
              <a:gd name="connsiteX9-2175" fmla="*/ 1174235 w 1305814"/>
              <a:gd name="connsiteY9-2176" fmla="*/ 1184756 h 1424419"/>
              <a:gd name="connsiteX10-2177" fmla="*/ 792288 w 1305814"/>
              <a:gd name="connsiteY10-2178" fmla="*/ 1385653 h 1424419"/>
              <a:gd name="connsiteX11-2179" fmla="*/ 522686 w 1305814"/>
              <a:gd name="connsiteY11-2180" fmla="*/ 1384922 h 1424419"/>
              <a:gd name="connsiteX12-2181" fmla="*/ 94302 w 1305814"/>
              <a:gd name="connsiteY12-2182" fmla="*/ 1158755 h 1424419"/>
              <a:gd name="connsiteX13-2183" fmla="*/ 39429 w 1305814"/>
              <a:gd name="connsiteY13-2184" fmla="*/ 1117635 h 1424419"/>
              <a:gd name="connsiteX14-2185" fmla="*/ 667 w 1305814"/>
              <a:gd name="connsiteY14-2186" fmla="*/ 999105 h 1424419"/>
              <a:gd name="connsiteX15-2187" fmla="*/ 0 w 1305814"/>
              <a:gd name="connsiteY15-2188" fmla="*/ 972364 h 1424419"/>
              <a:gd name="connsiteX16-2189" fmla="*/ 2496 w 1305814"/>
              <a:gd name="connsiteY16-2190" fmla="*/ 463106 h 1424419"/>
              <a:gd name="connsiteX17-2191" fmla="*/ 2458 w 1305814"/>
              <a:gd name="connsiteY17-2192" fmla="*/ 429563 h 1424419"/>
              <a:gd name="connsiteX18-2193" fmla="*/ 75248 w 1305814"/>
              <a:gd name="connsiteY18-2194" fmla="*/ 303202 h 1424419"/>
              <a:gd name="connsiteX19-2195" fmla="*/ 106293 w 1305814"/>
              <a:gd name="connsiteY19-2196" fmla="*/ 282597 h 1424419"/>
              <a:gd name="connsiteX20-2197" fmla="*/ 541533 w 1305814"/>
              <a:gd name="connsiteY20-2198" fmla="*/ 38110 h 1424419"/>
              <a:gd name="connsiteX21-2199" fmla="*/ 653528 w 1305814"/>
              <a:gd name="connsiteY21-2200" fmla="*/ 0 h 1424419"/>
              <a:gd name="connsiteX0-2201" fmla="*/ 653528 w 1305814"/>
              <a:gd name="connsiteY0-2202" fmla="*/ 0 h 1427408"/>
              <a:gd name="connsiteX1-2203" fmla="*/ 757287 w 1305814"/>
              <a:gd name="connsiteY1-2204" fmla="*/ 32444 h 1427408"/>
              <a:gd name="connsiteX2-2205" fmla="*/ 1206876 w 1305814"/>
              <a:gd name="connsiteY2-2206" fmla="*/ 284945 h 1427408"/>
              <a:gd name="connsiteX3-2207" fmla="*/ 1237706 w 1305814"/>
              <a:gd name="connsiteY3-2208" fmla="*/ 306775 h 1427408"/>
              <a:gd name="connsiteX4-2209" fmla="*/ 1304420 w 1305814"/>
              <a:gd name="connsiteY4-2210" fmla="*/ 434263 h 1427408"/>
              <a:gd name="connsiteX5-2211" fmla="*/ 1305806 w 1305814"/>
              <a:gd name="connsiteY5-2212" fmla="*/ 519922 h 1427408"/>
              <a:gd name="connsiteX6-2213" fmla="*/ 1301746 w 1305814"/>
              <a:gd name="connsiteY6-2214" fmla="*/ 953747 h 1427408"/>
              <a:gd name="connsiteX7-2215" fmla="*/ 1302599 w 1305814"/>
              <a:gd name="connsiteY7-2216" fmla="*/ 1003650 h 1427408"/>
              <a:gd name="connsiteX8-2217" fmla="*/ 1227376 w 1305814"/>
              <a:gd name="connsiteY8-2218" fmla="*/ 1152027 h 1427408"/>
              <a:gd name="connsiteX9-2219" fmla="*/ 1174235 w 1305814"/>
              <a:gd name="connsiteY9-2220" fmla="*/ 1184756 h 1427408"/>
              <a:gd name="connsiteX10-2221" fmla="*/ 792288 w 1305814"/>
              <a:gd name="connsiteY10-2222" fmla="*/ 1385653 h 1427408"/>
              <a:gd name="connsiteX11-2223" fmla="*/ 517719 w 1305814"/>
              <a:gd name="connsiteY11-2224" fmla="*/ 1389889 h 1427408"/>
              <a:gd name="connsiteX12-2225" fmla="*/ 94302 w 1305814"/>
              <a:gd name="connsiteY12-2226" fmla="*/ 1158755 h 1427408"/>
              <a:gd name="connsiteX13-2227" fmla="*/ 39429 w 1305814"/>
              <a:gd name="connsiteY13-2228" fmla="*/ 1117635 h 1427408"/>
              <a:gd name="connsiteX14-2229" fmla="*/ 667 w 1305814"/>
              <a:gd name="connsiteY14-2230" fmla="*/ 999105 h 1427408"/>
              <a:gd name="connsiteX15-2231" fmla="*/ 0 w 1305814"/>
              <a:gd name="connsiteY15-2232" fmla="*/ 972364 h 1427408"/>
              <a:gd name="connsiteX16-2233" fmla="*/ 2496 w 1305814"/>
              <a:gd name="connsiteY16-2234" fmla="*/ 463106 h 1427408"/>
              <a:gd name="connsiteX17-2235" fmla="*/ 2458 w 1305814"/>
              <a:gd name="connsiteY17-2236" fmla="*/ 429563 h 1427408"/>
              <a:gd name="connsiteX18-2237" fmla="*/ 75248 w 1305814"/>
              <a:gd name="connsiteY18-2238" fmla="*/ 303202 h 1427408"/>
              <a:gd name="connsiteX19-2239" fmla="*/ 106293 w 1305814"/>
              <a:gd name="connsiteY19-2240" fmla="*/ 282597 h 1427408"/>
              <a:gd name="connsiteX20-2241" fmla="*/ 541533 w 1305814"/>
              <a:gd name="connsiteY20-2242" fmla="*/ 38110 h 1427408"/>
              <a:gd name="connsiteX21-2243" fmla="*/ 653528 w 1305814"/>
              <a:gd name="connsiteY21-2244" fmla="*/ 0 h 1427408"/>
              <a:gd name="connsiteX0-2245" fmla="*/ 653528 w 1305814"/>
              <a:gd name="connsiteY0-2246" fmla="*/ 0 h 1427408"/>
              <a:gd name="connsiteX1-2247" fmla="*/ 757287 w 1305814"/>
              <a:gd name="connsiteY1-2248" fmla="*/ 32444 h 1427408"/>
              <a:gd name="connsiteX2-2249" fmla="*/ 1206876 w 1305814"/>
              <a:gd name="connsiteY2-2250" fmla="*/ 284945 h 1427408"/>
              <a:gd name="connsiteX3-2251" fmla="*/ 1237706 w 1305814"/>
              <a:gd name="connsiteY3-2252" fmla="*/ 306775 h 1427408"/>
              <a:gd name="connsiteX4-2253" fmla="*/ 1304420 w 1305814"/>
              <a:gd name="connsiteY4-2254" fmla="*/ 434263 h 1427408"/>
              <a:gd name="connsiteX5-2255" fmla="*/ 1305806 w 1305814"/>
              <a:gd name="connsiteY5-2256" fmla="*/ 519922 h 1427408"/>
              <a:gd name="connsiteX6-2257" fmla="*/ 1301746 w 1305814"/>
              <a:gd name="connsiteY6-2258" fmla="*/ 953747 h 1427408"/>
              <a:gd name="connsiteX7-2259" fmla="*/ 1302599 w 1305814"/>
              <a:gd name="connsiteY7-2260" fmla="*/ 1003650 h 1427408"/>
              <a:gd name="connsiteX8-2261" fmla="*/ 1227376 w 1305814"/>
              <a:gd name="connsiteY8-2262" fmla="*/ 1152027 h 1427408"/>
              <a:gd name="connsiteX9-2263" fmla="*/ 1174235 w 1305814"/>
              <a:gd name="connsiteY9-2264" fmla="*/ 1184756 h 1427408"/>
              <a:gd name="connsiteX10-2265" fmla="*/ 792288 w 1305814"/>
              <a:gd name="connsiteY10-2266" fmla="*/ 1385653 h 1427408"/>
              <a:gd name="connsiteX11-2267" fmla="*/ 517719 w 1305814"/>
              <a:gd name="connsiteY11-2268" fmla="*/ 1389889 h 1427408"/>
              <a:gd name="connsiteX12-2269" fmla="*/ 94302 w 1305814"/>
              <a:gd name="connsiteY12-2270" fmla="*/ 1158755 h 1427408"/>
              <a:gd name="connsiteX13-2271" fmla="*/ 39429 w 1305814"/>
              <a:gd name="connsiteY13-2272" fmla="*/ 1117635 h 1427408"/>
              <a:gd name="connsiteX14-2273" fmla="*/ 667 w 1305814"/>
              <a:gd name="connsiteY14-2274" fmla="*/ 999105 h 1427408"/>
              <a:gd name="connsiteX15-2275" fmla="*/ 0 w 1305814"/>
              <a:gd name="connsiteY15-2276" fmla="*/ 972364 h 1427408"/>
              <a:gd name="connsiteX16-2277" fmla="*/ 2496 w 1305814"/>
              <a:gd name="connsiteY16-2278" fmla="*/ 463106 h 1427408"/>
              <a:gd name="connsiteX17-2279" fmla="*/ 2458 w 1305814"/>
              <a:gd name="connsiteY17-2280" fmla="*/ 429563 h 1427408"/>
              <a:gd name="connsiteX18-2281" fmla="*/ 75248 w 1305814"/>
              <a:gd name="connsiteY18-2282" fmla="*/ 303202 h 1427408"/>
              <a:gd name="connsiteX19-2283" fmla="*/ 106293 w 1305814"/>
              <a:gd name="connsiteY19-2284" fmla="*/ 282597 h 1427408"/>
              <a:gd name="connsiteX20-2285" fmla="*/ 541533 w 1305814"/>
              <a:gd name="connsiteY20-2286" fmla="*/ 38110 h 1427408"/>
              <a:gd name="connsiteX21-2287" fmla="*/ 653528 w 1305814"/>
              <a:gd name="connsiteY21-2288" fmla="*/ 0 h 1427408"/>
              <a:gd name="connsiteX0-2289" fmla="*/ 653528 w 1305814"/>
              <a:gd name="connsiteY0-2290" fmla="*/ 0 h 1421591"/>
              <a:gd name="connsiteX1-2291" fmla="*/ 757287 w 1305814"/>
              <a:gd name="connsiteY1-2292" fmla="*/ 32444 h 1421591"/>
              <a:gd name="connsiteX2-2293" fmla="*/ 1206876 w 1305814"/>
              <a:gd name="connsiteY2-2294" fmla="*/ 284945 h 1421591"/>
              <a:gd name="connsiteX3-2295" fmla="*/ 1237706 w 1305814"/>
              <a:gd name="connsiteY3-2296" fmla="*/ 306775 h 1421591"/>
              <a:gd name="connsiteX4-2297" fmla="*/ 1304420 w 1305814"/>
              <a:gd name="connsiteY4-2298" fmla="*/ 434263 h 1421591"/>
              <a:gd name="connsiteX5-2299" fmla="*/ 1305806 w 1305814"/>
              <a:gd name="connsiteY5-2300" fmla="*/ 519922 h 1421591"/>
              <a:gd name="connsiteX6-2301" fmla="*/ 1301746 w 1305814"/>
              <a:gd name="connsiteY6-2302" fmla="*/ 953747 h 1421591"/>
              <a:gd name="connsiteX7-2303" fmla="*/ 1302599 w 1305814"/>
              <a:gd name="connsiteY7-2304" fmla="*/ 1003650 h 1421591"/>
              <a:gd name="connsiteX8-2305" fmla="*/ 1227376 w 1305814"/>
              <a:gd name="connsiteY8-2306" fmla="*/ 1152027 h 1421591"/>
              <a:gd name="connsiteX9-2307" fmla="*/ 1174235 w 1305814"/>
              <a:gd name="connsiteY9-2308" fmla="*/ 1184756 h 1421591"/>
              <a:gd name="connsiteX10-2309" fmla="*/ 792288 w 1305814"/>
              <a:gd name="connsiteY10-2310" fmla="*/ 1385653 h 1421591"/>
              <a:gd name="connsiteX11-2311" fmla="*/ 502818 w 1305814"/>
              <a:gd name="connsiteY11-2312" fmla="*/ 1379955 h 1421591"/>
              <a:gd name="connsiteX12-2313" fmla="*/ 94302 w 1305814"/>
              <a:gd name="connsiteY12-2314" fmla="*/ 1158755 h 1421591"/>
              <a:gd name="connsiteX13-2315" fmla="*/ 39429 w 1305814"/>
              <a:gd name="connsiteY13-2316" fmla="*/ 1117635 h 1421591"/>
              <a:gd name="connsiteX14-2317" fmla="*/ 667 w 1305814"/>
              <a:gd name="connsiteY14-2318" fmla="*/ 999105 h 1421591"/>
              <a:gd name="connsiteX15-2319" fmla="*/ 0 w 1305814"/>
              <a:gd name="connsiteY15-2320" fmla="*/ 972364 h 1421591"/>
              <a:gd name="connsiteX16-2321" fmla="*/ 2496 w 1305814"/>
              <a:gd name="connsiteY16-2322" fmla="*/ 463106 h 1421591"/>
              <a:gd name="connsiteX17-2323" fmla="*/ 2458 w 1305814"/>
              <a:gd name="connsiteY17-2324" fmla="*/ 429563 h 1421591"/>
              <a:gd name="connsiteX18-2325" fmla="*/ 75248 w 1305814"/>
              <a:gd name="connsiteY18-2326" fmla="*/ 303202 h 1421591"/>
              <a:gd name="connsiteX19-2327" fmla="*/ 106293 w 1305814"/>
              <a:gd name="connsiteY19-2328" fmla="*/ 282597 h 1421591"/>
              <a:gd name="connsiteX20-2329" fmla="*/ 541533 w 1305814"/>
              <a:gd name="connsiteY20-2330" fmla="*/ 38110 h 1421591"/>
              <a:gd name="connsiteX21-2331" fmla="*/ 653528 w 1305814"/>
              <a:gd name="connsiteY21-2332" fmla="*/ 0 h 1421591"/>
              <a:gd name="connsiteX0-2333" fmla="*/ 653528 w 1305814"/>
              <a:gd name="connsiteY0-2334" fmla="*/ 0 h 1423589"/>
              <a:gd name="connsiteX1-2335" fmla="*/ 757287 w 1305814"/>
              <a:gd name="connsiteY1-2336" fmla="*/ 32444 h 1423589"/>
              <a:gd name="connsiteX2-2337" fmla="*/ 1206876 w 1305814"/>
              <a:gd name="connsiteY2-2338" fmla="*/ 284945 h 1423589"/>
              <a:gd name="connsiteX3-2339" fmla="*/ 1237706 w 1305814"/>
              <a:gd name="connsiteY3-2340" fmla="*/ 306775 h 1423589"/>
              <a:gd name="connsiteX4-2341" fmla="*/ 1304420 w 1305814"/>
              <a:gd name="connsiteY4-2342" fmla="*/ 434263 h 1423589"/>
              <a:gd name="connsiteX5-2343" fmla="*/ 1305806 w 1305814"/>
              <a:gd name="connsiteY5-2344" fmla="*/ 519922 h 1423589"/>
              <a:gd name="connsiteX6-2345" fmla="*/ 1301746 w 1305814"/>
              <a:gd name="connsiteY6-2346" fmla="*/ 953747 h 1423589"/>
              <a:gd name="connsiteX7-2347" fmla="*/ 1302599 w 1305814"/>
              <a:gd name="connsiteY7-2348" fmla="*/ 1003650 h 1423589"/>
              <a:gd name="connsiteX8-2349" fmla="*/ 1227376 w 1305814"/>
              <a:gd name="connsiteY8-2350" fmla="*/ 1152027 h 1423589"/>
              <a:gd name="connsiteX9-2351" fmla="*/ 1174235 w 1305814"/>
              <a:gd name="connsiteY9-2352" fmla="*/ 1184756 h 1423589"/>
              <a:gd name="connsiteX10-2353" fmla="*/ 792288 w 1305814"/>
              <a:gd name="connsiteY10-2354" fmla="*/ 1385653 h 1423589"/>
              <a:gd name="connsiteX11-2355" fmla="*/ 502818 w 1305814"/>
              <a:gd name="connsiteY11-2356" fmla="*/ 1379955 h 1423589"/>
              <a:gd name="connsiteX12-2357" fmla="*/ 94302 w 1305814"/>
              <a:gd name="connsiteY12-2358" fmla="*/ 1158755 h 1423589"/>
              <a:gd name="connsiteX13-2359" fmla="*/ 39429 w 1305814"/>
              <a:gd name="connsiteY13-2360" fmla="*/ 1117635 h 1423589"/>
              <a:gd name="connsiteX14-2361" fmla="*/ 667 w 1305814"/>
              <a:gd name="connsiteY14-2362" fmla="*/ 999105 h 1423589"/>
              <a:gd name="connsiteX15-2363" fmla="*/ 0 w 1305814"/>
              <a:gd name="connsiteY15-2364" fmla="*/ 972364 h 1423589"/>
              <a:gd name="connsiteX16-2365" fmla="*/ 2496 w 1305814"/>
              <a:gd name="connsiteY16-2366" fmla="*/ 463106 h 1423589"/>
              <a:gd name="connsiteX17-2367" fmla="*/ 2458 w 1305814"/>
              <a:gd name="connsiteY17-2368" fmla="*/ 429563 h 1423589"/>
              <a:gd name="connsiteX18-2369" fmla="*/ 75248 w 1305814"/>
              <a:gd name="connsiteY18-2370" fmla="*/ 303202 h 1423589"/>
              <a:gd name="connsiteX19-2371" fmla="*/ 106293 w 1305814"/>
              <a:gd name="connsiteY19-2372" fmla="*/ 282597 h 1423589"/>
              <a:gd name="connsiteX20-2373" fmla="*/ 541533 w 1305814"/>
              <a:gd name="connsiteY20-2374" fmla="*/ 38110 h 1423589"/>
              <a:gd name="connsiteX21-2375" fmla="*/ 653528 w 1305814"/>
              <a:gd name="connsiteY21-2376" fmla="*/ 0 h 142358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1305814" h="1423589">
                <a:moveTo>
                  <a:pt x="653528" y="0"/>
                </a:moveTo>
                <a:cubicBezTo>
                  <a:pt x="684553" y="-1"/>
                  <a:pt x="736057" y="24011"/>
                  <a:pt x="757287" y="32444"/>
                </a:cubicBezTo>
                <a:lnTo>
                  <a:pt x="1206876" y="284945"/>
                </a:lnTo>
                <a:cubicBezTo>
                  <a:pt x="1213399" y="291230"/>
                  <a:pt x="1233090" y="301119"/>
                  <a:pt x="1237706" y="306775"/>
                </a:cubicBezTo>
                <a:cubicBezTo>
                  <a:pt x="1285405" y="341141"/>
                  <a:pt x="1301367" y="360355"/>
                  <a:pt x="1304420" y="434263"/>
                </a:cubicBezTo>
                <a:cubicBezTo>
                  <a:pt x="1306256" y="435452"/>
                  <a:pt x="1303756" y="518852"/>
                  <a:pt x="1305806" y="519922"/>
                </a:cubicBezTo>
                <a:cubicBezTo>
                  <a:pt x="1306028" y="563787"/>
                  <a:pt x="1301771" y="907207"/>
                  <a:pt x="1301746" y="953747"/>
                </a:cubicBezTo>
                <a:cubicBezTo>
                  <a:pt x="1301579" y="970833"/>
                  <a:pt x="1302766" y="986564"/>
                  <a:pt x="1302599" y="1003650"/>
                </a:cubicBezTo>
                <a:cubicBezTo>
                  <a:pt x="1298075" y="1097264"/>
                  <a:pt x="1299308" y="1117497"/>
                  <a:pt x="1227376" y="1152027"/>
                </a:cubicBezTo>
                <a:cubicBezTo>
                  <a:pt x="1229069" y="1151612"/>
                  <a:pt x="1262992" y="1133636"/>
                  <a:pt x="1174235" y="1184756"/>
                </a:cubicBezTo>
                <a:cubicBezTo>
                  <a:pt x="1102911" y="1225835"/>
                  <a:pt x="986013" y="1283805"/>
                  <a:pt x="792288" y="1385653"/>
                </a:cubicBezTo>
                <a:cubicBezTo>
                  <a:pt x="702978" y="1424034"/>
                  <a:pt x="634560" y="1449454"/>
                  <a:pt x="502818" y="1379955"/>
                </a:cubicBezTo>
                <a:cubicBezTo>
                  <a:pt x="358670" y="1301859"/>
                  <a:pt x="241278" y="1242506"/>
                  <a:pt x="94302" y="1158755"/>
                </a:cubicBezTo>
                <a:cubicBezTo>
                  <a:pt x="64301" y="1138833"/>
                  <a:pt x="61069" y="1137739"/>
                  <a:pt x="39429" y="1117635"/>
                </a:cubicBezTo>
                <a:cubicBezTo>
                  <a:pt x="9399" y="1091481"/>
                  <a:pt x="81" y="1056313"/>
                  <a:pt x="667" y="999105"/>
                </a:cubicBezTo>
                <a:cubicBezTo>
                  <a:pt x="445" y="990191"/>
                  <a:pt x="222" y="981278"/>
                  <a:pt x="0" y="972364"/>
                </a:cubicBezTo>
                <a:lnTo>
                  <a:pt x="2496" y="463106"/>
                </a:lnTo>
                <a:cubicBezTo>
                  <a:pt x="2483" y="451925"/>
                  <a:pt x="2471" y="440744"/>
                  <a:pt x="2458" y="429563"/>
                </a:cubicBezTo>
                <a:cubicBezTo>
                  <a:pt x="2770" y="365277"/>
                  <a:pt x="14732" y="348090"/>
                  <a:pt x="75248" y="303202"/>
                </a:cubicBezTo>
                <a:lnTo>
                  <a:pt x="106293" y="282597"/>
                </a:lnTo>
                <a:lnTo>
                  <a:pt x="541533" y="38110"/>
                </a:lnTo>
                <a:cubicBezTo>
                  <a:pt x="582751" y="12487"/>
                  <a:pt x="613897" y="0"/>
                  <a:pt x="653528" y="0"/>
                </a:cubicBezTo>
                <a:close/>
              </a:path>
            </a:pathLst>
          </a:custGeom>
          <a:solidFill>
            <a:schemeClr val="accent1"/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485" b="1" dirty="0">
                <a:solidFill>
                  <a:srgbClr val="FFFFFF"/>
                </a:solidFill>
                <a:cs typeface="+mn-ea"/>
                <a:sym typeface="+mn-lt"/>
              </a:rPr>
              <a:t>标题</a:t>
            </a:r>
            <a:endParaRPr lang="zh-CN" altLang="en-US" sz="2485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0" name="Rectangle 30"/>
          <p:cNvSpPr>
            <a:spLocks noChangeArrowheads="1"/>
          </p:cNvSpPr>
          <p:nvPr/>
        </p:nvSpPr>
        <p:spPr bwMode="auto">
          <a:xfrm>
            <a:off x="6521298" y="1583323"/>
            <a:ext cx="5328930" cy="3091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36002" tIns="67998" rIns="136002" bIns="67998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F3D37A">
                    <a:lumMod val="60000"/>
                    <a:lumOff val="40000"/>
                  </a:srgbClr>
                </a:solidFill>
                <a:cs typeface="+mn-ea"/>
                <a:sym typeface="+mn-lt"/>
              </a:rPr>
              <a:t>点击输入您的内容，或者通过复制您的文本后，在此框中选择粘贴。请言简意赅，简单说明即可，不必繁琐。点击输入您的内容，或者通过复制您的文本后，在此框中选择粘贴。请言简意赅，简单说明即可，不必繁琐。</a:t>
            </a:r>
            <a:endParaRPr lang="en-US" altLang="zh-CN" sz="1600" dirty="0">
              <a:solidFill>
                <a:srgbClr val="F3D37A">
                  <a:lumMod val="60000"/>
                  <a:lumOff val="40000"/>
                </a:srgbClr>
              </a:solidFill>
              <a:cs typeface="+mn-ea"/>
              <a:sym typeface="+mn-lt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1600" dirty="0">
              <a:solidFill>
                <a:srgbClr val="F3D37A">
                  <a:lumMod val="60000"/>
                  <a:lumOff val="40000"/>
                </a:srgbClr>
              </a:solidFill>
              <a:cs typeface="+mn-ea"/>
              <a:sym typeface="+mn-lt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F3D37A">
                    <a:lumMod val="60000"/>
                    <a:lumOff val="40000"/>
                  </a:srgbClr>
                </a:solidFill>
                <a:cs typeface="+mn-ea"/>
                <a:sym typeface="+mn-lt"/>
              </a:rPr>
              <a:t>点击输入您的内容，或者通过复制您的文本后，在此框中选择粘贴。请言简意赅，简单说明即可，不必繁琐。点击输入您的内容，或者通过复制您的文本后不必繁琐。</a:t>
            </a:r>
            <a:endParaRPr lang="zh-CN" altLang="en-US" sz="1600" dirty="0">
              <a:solidFill>
                <a:srgbClr val="F3D37A">
                  <a:lumMod val="60000"/>
                  <a:lumOff val="40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125" decel="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125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7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125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7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125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2" dur="1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3" dur="12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4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5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6" grpId="0" animBg="1"/>
      <p:bldP spid="47" grpId="0" animBg="1"/>
      <p:bldP spid="48" grpId="0" animBg="1"/>
      <p:bldP spid="49" grpId="0" animBg="1"/>
      <p:bldP spid="5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>
            <a:off x="3796748" y="2882348"/>
            <a:ext cx="0" cy="1441174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39"/>
          <p:cNvSpPr>
            <a:spLocks noChangeArrowheads="1"/>
          </p:cNvSpPr>
          <p:nvPr/>
        </p:nvSpPr>
        <p:spPr bwMode="auto">
          <a:xfrm>
            <a:off x="4192106" y="2980969"/>
            <a:ext cx="6936367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400" b="1" dirty="0" smtClean="0">
                <a:solidFill>
                  <a:srgbClr val="FDC773">
                    <a:lumMod val="100000"/>
                  </a:srgbClr>
                </a:solidFill>
                <a:cs typeface="+mn-ea"/>
                <a:sym typeface="+mn-lt"/>
              </a:rPr>
              <a:t>标题文字内容</a:t>
            </a:r>
            <a:endParaRPr lang="en-US" altLang="zh-CN" sz="4400" b="1" dirty="0">
              <a:solidFill>
                <a:srgbClr val="FDC773">
                  <a:lumMod val="100000"/>
                </a:srgbClr>
              </a:solidFill>
              <a:cs typeface="+mn-ea"/>
              <a:sym typeface="+mn-lt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dirty="0">
                <a:solidFill>
                  <a:srgbClr val="FDC773">
                    <a:lumMod val="100000"/>
                  </a:srgbClr>
                </a:solidFill>
                <a:cs typeface="+mn-ea"/>
                <a:sym typeface="+mn-lt"/>
              </a:rPr>
              <a:t>We have many PowerPoint </a:t>
            </a:r>
            <a:r>
              <a:rPr lang="zh-CN" altLang="en-US" dirty="0">
                <a:solidFill>
                  <a:srgbClr val="FDC773">
                    <a:lumMod val="100000"/>
                  </a:srgbClr>
                </a:solidFill>
                <a:cs typeface="+mn-ea"/>
                <a:sym typeface="+mn-lt"/>
              </a:rPr>
              <a:t>templates</a:t>
            </a:r>
            <a:r>
              <a:rPr lang="en-US" altLang="zh-CN" dirty="0">
                <a:solidFill>
                  <a:srgbClr val="FDC773">
                    <a:lumMod val="100000"/>
                  </a:srgbClr>
                </a:solidFill>
                <a:cs typeface="+mn-ea"/>
                <a:sym typeface="+mn-lt"/>
              </a:rPr>
              <a:t> that has been specifically designed</a:t>
            </a:r>
            <a:r>
              <a:rPr lang="zh-CN" altLang="en-US" dirty="0">
                <a:solidFill>
                  <a:srgbClr val="FDC773">
                    <a:lumMod val="100000"/>
                  </a:srgbClr>
                </a:solidFill>
                <a:cs typeface="+mn-ea"/>
                <a:sym typeface="+mn-lt"/>
              </a:rPr>
              <a:t>.</a:t>
            </a:r>
            <a:endParaRPr lang="zh-CN" altLang="en-US" dirty="0">
              <a:solidFill>
                <a:srgbClr val="FDC773">
                  <a:lumMod val="10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0" name="Freeform 5"/>
          <p:cNvSpPr/>
          <p:nvPr/>
        </p:nvSpPr>
        <p:spPr bwMode="auto">
          <a:xfrm>
            <a:off x="1291961" y="2768563"/>
            <a:ext cx="1836618" cy="1655920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76200" cap="flat">
            <a:solidFill>
              <a:schemeClr val="bg1"/>
            </a:solidFill>
            <a:prstDash val="solid"/>
            <a:miter lim="800000"/>
          </a:ln>
          <a:effectLst/>
        </p:spPr>
        <p:txBody>
          <a:bodyPr vert="horz" wrap="square" lIns="91422" tIns="45711" rIns="91422" bIns="45711" numCol="1" anchor="t" anchorCtr="0" compatLnSpc="1"/>
          <a:lstStyle/>
          <a:p>
            <a:endParaRPr lang="zh-CN" altLang="en-US" sz="1705">
              <a:solidFill>
                <a:srgbClr val="3CCCC7"/>
              </a:solidFill>
              <a:cs typeface="+mn-ea"/>
              <a:sym typeface="+mn-lt"/>
            </a:endParaRPr>
          </a:p>
        </p:txBody>
      </p:sp>
      <p:sp>
        <p:nvSpPr>
          <p:cNvPr id="11" name="KSO_Shape"/>
          <p:cNvSpPr/>
          <p:nvPr/>
        </p:nvSpPr>
        <p:spPr bwMode="auto">
          <a:xfrm>
            <a:off x="1837250" y="3252918"/>
            <a:ext cx="804794" cy="684072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705">
              <a:solidFill>
                <a:srgbClr val="1C666E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4000">
        <p:random/>
      </p:transition>
    </mc:Choice>
    <mc:Fallback>
      <p:transition spd="slow" advClick="0" advTm="4000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16" presetClass="entr" presetSubtype="4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2" presetClass="entr" presetSubtype="2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10" grpId="0" animBg="1"/>
          <p:bldP spid="1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16" presetClass="entr" presetSubtype="4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10" grpId="0" animBg="1"/>
          <p:bldP spid="11" grpId="0" animBg="1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>
                <a:solidFill>
                  <a:schemeClr val="lt1">
                    <a:lumMod val="10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明年计划思路</a:t>
            </a:r>
            <a:endParaRPr lang="zh-CN" altLang="en-US" dirty="0">
              <a:solidFill>
                <a:schemeClr val="lt1">
                  <a:lumMod val="10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" name="空心弧 1"/>
          <p:cNvSpPr>
            <a:spLocks noChangeArrowheads="1"/>
          </p:cNvSpPr>
          <p:nvPr/>
        </p:nvSpPr>
        <p:spPr bwMode="auto">
          <a:xfrm rot="5400000">
            <a:off x="8499780" y="1767249"/>
            <a:ext cx="2647276" cy="2647276"/>
          </a:xfrm>
          <a:custGeom>
            <a:avLst/>
            <a:gdLst>
              <a:gd name="T0" fmla="*/ 116803804 w 21600"/>
              <a:gd name="T1" fmla="*/ 0 h 21600"/>
              <a:gd name="T2" fmla="*/ 3655562 w 21600"/>
              <a:gd name="T3" fmla="*/ 114002673 h 21600"/>
              <a:gd name="T4" fmla="*/ 116803804 w 21600"/>
              <a:gd name="T5" fmla="*/ 7256943 h 21600"/>
              <a:gd name="T6" fmla="*/ 229951942 w 21600"/>
              <a:gd name="T7" fmla="*/ 114002673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43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674" y="10550"/>
                </a:moveTo>
                <a:cubicBezTo>
                  <a:pt x="809" y="5055"/>
                  <a:pt x="5303" y="671"/>
                  <a:pt x="10799" y="671"/>
                </a:cubicBezTo>
                <a:cubicBezTo>
                  <a:pt x="16296" y="670"/>
                  <a:pt x="20790" y="5055"/>
                  <a:pt x="20925" y="10550"/>
                </a:cubicBezTo>
                <a:lnTo>
                  <a:pt x="21596" y="10533"/>
                </a:lnTo>
                <a:cubicBezTo>
                  <a:pt x="21452" y="4674"/>
                  <a:pt x="16660" y="0"/>
                  <a:pt x="10800" y="0"/>
                </a:cubicBezTo>
                <a:cubicBezTo>
                  <a:pt x="4939" y="-1"/>
                  <a:pt x="147" y="4674"/>
                  <a:pt x="3" y="10533"/>
                </a:cubicBezTo>
                <a:lnTo>
                  <a:pt x="674" y="10550"/>
                </a:lnTo>
                <a:close/>
              </a:path>
            </a:pathLst>
          </a:custGeom>
          <a:solidFill>
            <a:schemeClr val="accent6">
              <a:alpha val="79999"/>
            </a:schemeClr>
          </a:solidFill>
          <a:ln>
            <a:noFill/>
          </a:ln>
        </p:spPr>
        <p:txBody>
          <a:bodyPr lIns="68562" tIns="34281" rIns="68562" bIns="34281" anchor="ctr"/>
          <a:lstStyle/>
          <a:p>
            <a:pPr algn="ctr"/>
            <a:endParaRPr lang="zh-CN" altLang="en-US" sz="18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62" name="右箭头 61"/>
          <p:cNvSpPr>
            <a:spLocks noChangeArrowheads="1"/>
          </p:cNvSpPr>
          <p:nvPr/>
        </p:nvSpPr>
        <p:spPr bwMode="auto">
          <a:xfrm flipH="1">
            <a:off x="6670550" y="4211535"/>
            <a:ext cx="2159438" cy="130961"/>
          </a:xfrm>
          <a:prstGeom prst="rightArrow">
            <a:avLst>
              <a:gd name="adj1" fmla="val 50000"/>
              <a:gd name="adj2" fmla="val 72224"/>
            </a:avLst>
          </a:prstGeom>
          <a:solidFill>
            <a:schemeClr val="accent6">
              <a:alpha val="79999"/>
            </a:schemeClr>
          </a:solidFill>
          <a:ln>
            <a:noFill/>
          </a:ln>
        </p:spPr>
        <p:txBody>
          <a:bodyPr lIns="68562" tIns="34281" rIns="68562" bIns="34281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endParaRPr lang="zh-CN" altLang="zh-CN" sz="1800">
              <a:solidFill>
                <a:srgbClr val="262626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84" name="右箭头 83"/>
          <p:cNvSpPr>
            <a:spLocks noChangeArrowheads="1"/>
          </p:cNvSpPr>
          <p:nvPr/>
        </p:nvSpPr>
        <p:spPr bwMode="auto">
          <a:xfrm>
            <a:off x="6670550" y="1820569"/>
            <a:ext cx="2159438" cy="130961"/>
          </a:xfrm>
          <a:prstGeom prst="rightArrow">
            <a:avLst>
              <a:gd name="adj1" fmla="val 50000"/>
              <a:gd name="adj2" fmla="val 72224"/>
            </a:avLst>
          </a:prstGeom>
          <a:solidFill>
            <a:schemeClr val="accent6">
              <a:alpha val="79999"/>
            </a:schemeClr>
          </a:solidFill>
          <a:ln>
            <a:noFill/>
          </a:ln>
        </p:spPr>
        <p:txBody>
          <a:bodyPr lIns="68562" tIns="34281" rIns="68562" bIns="34281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endParaRPr lang="zh-CN" altLang="zh-CN" sz="1800">
              <a:solidFill>
                <a:srgbClr val="262626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85" name="右箭头 84"/>
          <p:cNvSpPr>
            <a:spLocks noChangeArrowheads="1"/>
          </p:cNvSpPr>
          <p:nvPr/>
        </p:nvSpPr>
        <p:spPr bwMode="auto">
          <a:xfrm flipH="1">
            <a:off x="3119186" y="4211535"/>
            <a:ext cx="2159438" cy="130961"/>
          </a:xfrm>
          <a:prstGeom prst="rightArrow">
            <a:avLst>
              <a:gd name="adj1" fmla="val 50000"/>
              <a:gd name="adj2" fmla="val 72224"/>
            </a:avLst>
          </a:prstGeom>
          <a:solidFill>
            <a:schemeClr val="accent6">
              <a:alpha val="79999"/>
            </a:schemeClr>
          </a:solidFill>
          <a:ln>
            <a:noFill/>
          </a:ln>
        </p:spPr>
        <p:txBody>
          <a:bodyPr lIns="68562" tIns="34281" rIns="68562" bIns="34281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endParaRPr lang="zh-CN" altLang="zh-CN" sz="1800">
              <a:solidFill>
                <a:srgbClr val="262626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86" name="右箭头 85"/>
          <p:cNvSpPr>
            <a:spLocks noChangeArrowheads="1"/>
          </p:cNvSpPr>
          <p:nvPr/>
        </p:nvSpPr>
        <p:spPr bwMode="auto">
          <a:xfrm>
            <a:off x="3119186" y="1820569"/>
            <a:ext cx="2159438" cy="130961"/>
          </a:xfrm>
          <a:prstGeom prst="rightArrow">
            <a:avLst>
              <a:gd name="adj1" fmla="val 50000"/>
              <a:gd name="adj2" fmla="val 72224"/>
            </a:avLst>
          </a:prstGeom>
          <a:solidFill>
            <a:schemeClr val="accent6">
              <a:alpha val="79999"/>
            </a:schemeClr>
          </a:solidFill>
          <a:ln>
            <a:noFill/>
          </a:ln>
        </p:spPr>
        <p:txBody>
          <a:bodyPr lIns="68562" tIns="34281" rIns="68562" bIns="34281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endParaRPr lang="zh-CN" altLang="zh-CN" sz="1800">
              <a:solidFill>
                <a:srgbClr val="262626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87" name="椭圆 86"/>
          <p:cNvSpPr>
            <a:spLocks noChangeArrowheads="1"/>
          </p:cNvSpPr>
          <p:nvPr/>
        </p:nvSpPr>
        <p:spPr bwMode="auto">
          <a:xfrm>
            <a:off x="1928380" y="1391205"/>
            <a:ext cx="989687" cy="98968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zh-CN" sz="18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88" name="椭圆 87"/>
          <p:cNvSpPr>
            <a:spLocks noChangeArrowheads="1"/>
          </p:cNvSpPr>
          <p:nvPr/>
        </p:nvSpPr>
        <p:spPr bwMode="auto">
          <a:xfrm>
            <a:off x="1928378" y="3782172"/>
            <a:ext cx="989688" cy="989687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zh-CN" sz="1800">
              <a:solidFill>
                <a:srgbClr val="FDC773"/>
              </a:solidFill>
              <a:cs typeface="+mn-ea"/>
              <a:sym typeface="+mn-lt"/>
            </a:endParaRPr>
          </a:p>
        </p:txBody>
      </p:sp>
      <p:sp>
        <p:nvSpPr>
          <p:cNvPr id="89" name="椭圆 88"/>
          <p:cNvSpPr>
            <a:spLocks noChangeArrowheads="1"/>
          </p:cNvSpPr>
          <p:nvPr/>
        </p:nvSpPr>
        <p:spPr bwMode="auto">
          <a:xfrm>
            <a:off x="5479744" y="1391206"/>
            <a:ext cx="989687" cy="98968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zh-CN" sz="1800">
              <a:solidFill>
                <a:srgbClr val="FDC773"/>
              </a:solidFill>
              <a:cs typeface="+mn-ea"/>
              <a:sym typeface="+mn-lt"/>
            </a:endParaRPr>
          </a:p>
        </p:txBody>
      </p:sp>
      <p:sp>
        <p:nvSpPr>
          <p:cNvPr id="90" name="椭圆 89"/>
          <p:cNvSpPr>
            <a:spLocks noChangeArrowheads="1"/>
          </p:cNvSpPr>
          <p:nvPr/>
        </p:nvSpPr>
        <p:spPr bwMode="auto">
          <a:xfrm>
            <a:off x="5479744" y="3782172"/>
            <a:ext cx="989687" cy="989687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zh-CN" sz="1800">
              <a:solidFill>
                <a:srgbClr val="FDC773"/>
              </a:solidFill>
              <a:cs typeface="+mn-ea"/>
              <a:sym typeface="+mn-lt"/>
            </a:endParaRPr>
          </a:p>
        </p:txBody>
      </p:sp>
      <p:sp>
        <p:nvSpPr>
          <p:cNvPr id="91" name="椭圆 90"/>
          <p:cNvSpPr>
            <a:spLocks noChangeArrowheads="1"/>
          </p:cNvSpPr>
          <p:nvPr/>
        </p:nvSpPr>
        <p:spPr bwMode="auto">
          <a:xfrm>
            <a:off x="9031107" y="1391205"/>
            <a:ext cx="989688" cy="98968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zh-CN" sz="1800">
              <a:solidFill>
                <a:srgbClr val="FDC773"/>
              </a:solidFill>
              <a:cs typeface="+mn-ea"/>
              <a:sym typeface="+mn-lt"/>
            </a:endParaRPr>
          </a:p>
        </p:txBody>
      </p:sp>
      <p:sp>
        <p:nvSpPr>
          <p:cNvPr id="92" name="椭圆 91"/>
          <p:cNvSpPr>
            <a:spLocks noChangeArrowheads="1"/>
          </p:cNvSpPr>
          <p:nvPr/>
        </p:nvSpPr>
        <p:spPr bwMode="auto">
          <a:xfrm>
            <a:off x="9031107" y="3782172"/>
            <a:ext cx="989688" cy="989687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zh-CN" sz="18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1215571" y="2938539"/>
            <a:ext cx="245996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F3D37A">
                    <a:lumMod val="60000"/>
                    <a:lumOff val="40000"/>
                  </a:srgbClr>
                </a:solidFill>
                <a:cs typeface="+mn-ea"/>
                <a:sym typeface="+mn-lt"/>
              </a:rPr>
              <a:t>点击输入您的内容，或者通过复制您的文本后，在此框中选择粘贴。请言简意赅，简单说明即可，不必繁琐</a:t>
            </a:r>
            <a:endParaRPr lang="zh-CN" altLang="en-US" sz="1100" dirty="0">
              <a:solidFill>
                <a:srgbClr val="F3D37A">
                  <a:lumMod val="60000"/>
                  <a:lumOff val="4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1452106" y="2597431"/>
            <a:ext cx="1986893" cy="338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FDC773">
                    <a:lumMod val="100000"/>
                  </a:srgbClr>
                </a:solidFill>
                <a:cs typeface="+mn-ea"/>
                <a:sym typeface="+mn-lt"/>
              </a:rPr>
              <a:t>计划内容</a:t>
            </a:r>
            <a:endParaRPr lang="zh-CN" altLang="en-US" sz="1600" b="1" dirty="0">
              <a:solidFill>
                <a:srgbClr val="FDC773">
                  <a:lumMod val="10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95" name="矩形 94"/>
          <p:cNvSpPr/>
          <p:nvPr/>
        </p:nvSpPr>
        <p:spPr>
          <a:xfrm>
            <a:off x="4734774" y="2938539"/>
            <a:ext cx="2459962" cy="600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F3D37A">
                    <a:lumMod val="60000"/>
                    <a:lumOff val="40000"/>
                  </a:srgbClr>
                </a:solidFill>
                <a:cs typeface="+mn-ea"/>
                <a:sym typeface="+mn-lt"/>
              </a:rPr>
              <a:t>点击输入您的内容，或者通过复制您的文本后，在此框中选择粘贴。请言简意赅，简单说明即可，不必繁琐</a:t>
            </a:r>
            <a:endParaRPr lang="zh-CN" altLang="en-US" sz="1100" dirty="0">
              <a:solidFill>
                <a:srgbClr val="F3D37A">
                  <a:lumMod val="60000"/>
                  <a:lumOff val="4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4971309" y="2597431"/>
            <a:ext cx="1986893" cy="338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FDC773">
                    <a:lumMod val="100000"/>
                  </a:srgbClr>
                </a:solidFill>
                <a:cs typeface="+mn-ea"/>
                <a:sym typeface="+mn-lt"/>
              </a:rPr>
              <a:t>计划内容</a:t>
            </a:r>
            <a:endParaRPr lang="zh-CN" altLang="en-US" sz="1600" b="1" dirty="0">
              <a:solidFill>
                <a:srgbClr val="FDC773">
                  <a:lumMod val="10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97" name="矩形 96"/>
          <p:cNvSpPr/>
          <p:nvPr/>
        </p:nvSpPr>
        <p:spPr>
          <a:xfrm>
            <a:off x="8318299" y="2938539"/>
            <a:ext cx="2459962" cy="600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F3D37A">
                    <a:lumMod val="60000"/>
                    <a:lumOff val="40000"/>
                  </a:srgbClr>
                </a:solidFill>
                <a:cs typeface="+mn-ea"/>
                <a:sym typeface="+mn-lt"/>
              </a:rPr>
              <a:t>点击输入您的内容，或者通过复制您的文本后，在此框中选择粘贴。请言简意赅，简单说明即可，不必繁琐</a:t>
            </a:r>
            <a:endParaRPr lang="zh-CN" altLang="en-US" sz="1100" dirty="0">
              <a:solidFill>
                <a:srgbClr val="F3D37A">
                  <a:lumMod val="60000"/>
                  <a:lumOff val="4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8554834" y="2597431"/>
            <a:ext cx="1986893" cy="338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FDC773">
                    <a:lumMod val="100000"/>
                  </a:srgbClr>
                </a:solidFill>
                <a:cs typeface="+mn-ea"/>
                <a:sym typeface="+mn-lt"/>
              </a:rPr>
              <a:t>计划内容</a:t>
            </a:r>
            <a:endParaRPr lang="zh-CN" altLang="en-US" sz="1600" b="1" dirty="0">
              <a:solidFill>
                <a:srgbClr val="FDC773">
                  <a:lumMod val="10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99" name="矩形 98"/>
          <p:cNvSpPr/>
          <p:nvPr/>
        </p:nvSpPr>
        <p:spPr>
          <a:xfrm>
            <a:off x="1215571" y="5348616"/>
            <a:ext cx="2459962" cy="600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F3D37A">
                    <a:lumMod val="60000"/>
                    <a:lumOff val="40000"/>
                  </a:srgbClr>
                </a:solidFill>
                <a:cs typeface="+mn-ea"/>
                <a:sym typeface="+mn-lt"/>
              </a:rPr>
              <a:t>点击输入您的内容，或者通过复制您的文本后，在此框中选择粘贴。请言简意赅，简单说明即可，不必繁琐</a:t>
            </a:r>
            <a:endParaRPr lang="zh-CN" altLang="en-US" sz="1100" dirty="0">
              <a:solidFill>
                <a:srgbClr val="F3D37A">
                  <a:lumMod val="60000"/>
                  <a:lumOff val="4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00" name="矩形 99"/>
          <p:cNvSpPr/>
          <p:nvPr/>
        </p:nvSpPr>
        <p:spPr>
          <a:xfrm>
            <a:off x="1422976" y="5007509"/>
            <a:ext cx="1986893" cy="338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FDC773">
                    <a:lumMod val="100000"/>
                  </a:srgbClr>
                </a:solidFill>
                <a:cs typeface="+mn-ea"/>
                <a:sym typeface="+mn-lt"/>
              </a:rPr>
              <a:t>计划内容</a:t>
            </a:r>
            <a:endParaRPr lang="zh-CN" altLang="en-US" sz="1600" b="1" dirty="0">
              <a:solidFill>
                <a:srgbClr val="FDC773">
                  <a:lumMod val="10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4734774" y="5348616"/>
            <a:ext cx="2459962" cy="600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F3D37A">
                    <a:lumMod val="60000"/>
                    <a:lumOff val="40000"/>
                  </a:srgbClr>
                </a:solidFill>
                <a:cs typeface="+mn-ea"/>
                <a:sym typeface="+mn-lt"/>
              </a:rPr>
              <a:t>点击输入您的内容，或者通过复制您的文本后，在此框中选择粘贴。请言简意赅，简单说明即可，不必繁琐</a:t>
            </a:r>
            <a:endParaRPr lang="zh-CN" altLang="en-US" sz="1100" dirty="0">
              <a:solidFill>
                <a:srgbClr val="F3D37A">
                  <a:lumMod val="60000"/>
                  <a:lumOff val="4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02" name="矩形 101"/>
          <p:cNvSpPr/>
          <p:nvPr/>
        </p:nvSpPr>
        <p:spPr>
          <a:xfrm>
            <a:off x="4971309" y="5007509"/>
            <a:ext cx="1986893" cy="338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FDC773">
                    <a:lumMod val="100000"/>
                  </a:srgbClr>
                </a:solidFill>
                <a:cs typeface="+mn-ea"/>
                <a:sym typeface="+mn-lt"/>
              </a:rPr>
              <a:t>计划内容</a:t>
            </a:r>
            <a:endParaRPr lang="zh-CN" altLang="en-US" sz="1600" b="1" dirty="0">
              <a:solidFill>
                <a:srgbClr val="FDC773">
                  <a:lumMod val="10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8318299" y="5348616"/>
            <a:ext cx="2459962" cy="600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F3D37A">
                    <a:lumMod val="60000"/>
                    <a:lumOff val="40000"/>
                  </a:srgbClr>
                </a:solidFill>
                <a:cs typeface="+mn-ea"/>
                <a:sym typeface="+mn-lt"/>
              </a:rPr>
              <a:t>点击输入您的内容，或者通过复制您的文本后，在此框中选择粘贴。请言简意赅，简单说明即可，不必繁琐</a:t>
            </a:r>
            <a:endParaRPr lang="zh-CN" altLang="en-US" sz="1100" dirty="0">
              <a:solidFill>
                <a:srgbClr val="F3D37A">
                  <a:lumMod val="60000"/>
                  <a:lumOff val="4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8554834" y="5007509"/>
            <a:ext cx="1986893" cy="338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FDC773">
                    <a:lumMod val="100000"/>
                  </a:srgbClr>
                </a:solidFill>
                <a:cs typeface="+mn-ea"/>
                <a:sym typeface="+mn-lt"/>
              </a:rPr>
              <a:t>计划内容</a:t>
            </a:r>
            <a:endParaRPr lang="zh-CN" altLang="en-US" sz="1600" b="1" dirty="0">
              <a:solidFill>
                <a:srgbClr val="FDC773">
                  <a:lumMod val="10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2158331" y="1593738"/>
            <a:ext cx="529785" cy="5846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FFFFFF"/>
                </a:solidFill>
                <a:cs typeface="+mn-ea"/>
                <a:sym typeface="+mn-lt"/>
              </a:rPr>
              <a:t>1</a:t>
            </a:r>
            <a:endParaRPr lang="zh-CN" altLang="en-US" sz="32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06" name="矩形 105"/>
          <p:cNvSpPr/>
          <p:nvPr/>
        </p:nvSpPr>
        <p:spPr>
          <a:xfrm>
            <a:off x="5709695" y="1593738"/>
            <a:ext cx="529785" cy="5846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FFFFFF"/>
                </a:solidFill>
                <a:cs typeface="+mn-ea"/>
                <a:sym typeface="+mn-lt"/>
              </a:rPr>
              <a:t>2</a:t>
            </a:r>
            <a:endParaRPr lang="zh-CN" altLang="en-US" sz="32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07" name="矩形 106"/>
          <p:cNvSpPr/>
          <p:nvPr/>
        </p:nvSpPr>
        <p:spPr>
          <a:xfrm>
            <a:off x="9261059" y="1593738"/>
            <a:ext cx="529785" cy="5846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FFFFFF"/>
                </a:solidFill>
                <a:cs typeface="+mn-ea"/>
                <a:sym typeface="+mn-lt"/>
              </a:rPr>
              <a:t>3</a:t>
            </a:r>
            <a:endParaRPr lang="zh-CN" altLang="en-US" sz="32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2158331" y="3984704"/>
            <a:ext cx="529785" cy="5846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FFFFFF"/>
                </a:solidFill>
                <a:cs typeface="+mn-ea"/>
                <a:sym typeface="+mn-lt"/>
              </a:rPr>
              <a:t>6</a:t>
            </a:r>
            <a:endParaRPr lang="zh-CN" altLang="en-US" sz="32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09" name="矩形 108"/>
          <p:cNvSpPr/>
          <p:nvPr/>
        </p:nvSpPr>
        <p:spPr>
          <a:xfrm>
            <a:off x="5709695" y="3984704"/>
            <a:ext cx="529785" cy="5846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FFFFFF"/>
                </a:solidFill>
                <a:cs typeface="+mn-ea"/>
                <a:sym typeface="+mn-lt"/>
              </a:rPr>
              <a:t>5</a:t>
            </a:r>
            <a:endParaRPr lang="zh-CN" altLang="en-US" sz="32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10" name="矩形 109"/>
          <p:cNvSpPr/>
          <p:nvPr/>
        </p:nvSpPr>
        <p:spPr>
          <a:xfrm>
            <a:off x="9261059" y="3984704"/>
            <a:ext cx="529785" cy="5846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FFFFFF"/>
                </a:solidFill>
                <a:cs typeface="+mn-ea"/>
                <a:sym typeface="+mn-lt"/>
              </a:rPr>
              <a:t>4</a:t>
            </a:r>
            <a:endParaRPr lang="zh-CN" altLang="en-US" sz="32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4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9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4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9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8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3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8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3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200"/>
                            </p:stCondLst>
                            <p:childTnLst>
                              <p:par>
                                <p:cTn id="9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8700"/>
                            </p:stCondLst>
                            <p:childTnLst>
                              <p:par>
                                <p:cTn id="10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2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9200"/>
                            </p:stCondLst>
                            <p:childTnLst>
                              <p:par>
                                <p:cTn id="10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9700"/>
                            </p:stCondLst>
                            <p:childTnLst>
                              <p:par>
                                <p:cTn id="1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2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0600"/>
                            </p:stCondLst>
                            <p:childTnLst>
                              <p:par>
                                <p:cTn id="1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1100"/>
                            </p:stCondLst>
                            <p:childTnLst>
                              <p:par>
                                <p:cTn id="1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25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1600"/>
                            </p:stCondLst>
                            <p:childTnLst>
                              <p:par>
                                <p:cTn id="1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2100"/>
                            </p:stCondLst>
                            <p:childTnLst>
                              <p:par>
                                <p:cTn id="1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3000"/>
                            </p:stCondLst>
                            <p:childTnLst>
                              <p:par>
                                <p:cTn id="14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3500"/>
                            </p:stCondLst>
                            <p:childTnLst>
                              <p:par>
                                <p:cTn id="1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2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4000"/>
                            </p:stCondLst>
                            <p:childTnLst>
                              <p:par>
                                <p:cTn id="1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4500"/>
                            </p:stCondLst>
                            <p:childTnLst>
                              <p:par>
                                <p:cTn id="1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62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>
                <a:solidFill>
                  <a:schemeClr val="lt1">
                    <a:lumMod val="10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实施步骤改善</a:t>
            </a:r>
            <a:endParaRPr lang="zh-CN" altLang="en-US" dirty="0">
              <a:solidFill>
                <a:schemeClr val="lt1">
                  <a:lumMod val="10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-39178" y="1318837"/>
            <a:ext cx="3782585" cy="1194102"/>
            <a:chOff x="-235133" y="1318287"/>
            <a:chExt cx="3783570" cy="1194413"/>
          </a:xfrm>
          <a:effectLst/>
        </p:grpSpPr>
        <p:sp>
          <p:nvSpPr>
            <p:cNvPr id="78" name="任意多边形 77"/>
            <p:cNvSpPr/>
            <p:nvPr/>
          </p:nvSpPr>
          <p:spPr>
            <a:xfrm flipH="1">
              <a:off x="-235133" y="1318287"/>
              <a:ext cx="994387" cy="1031018"/>
            </a:xfrm>
            <a:custGeom>
              <a:avLst/>
              <a:gdLst>
                <a:gd name="connsiteX0" fmla="*/ 837387 w 837387"/>
                <a:gd name="connsiteY0" fmla="*/ 0 h 868234"/>
                <a:gd name="connsiteX1" fmla="*/ 837387 w 837387"/>
                <a:gd name="connsiteY1" fmla="*/ 494859 h 868234"/>
                <a:gd name="connsiteX2" fmla="*/ 0 w 837387"/>
                <a:gd name="connsiteY2" fmla="*/ 868234 h 868234"/>
                <a:gd name="connsiteX3" fmla="*/ 0 w 837387"/>
                <a:gd name="connsiteY3" fmla="*/ 587867 h 868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7387" h="868234">
                  <a:moveTo>
                    <a:pt x="837387" y="0"/>
                  </a:moveTo>
                  <a:lnTo>
                    <a:pt x="837387" y="494859"/>
                  </a:lnTo>
                  <a:lnTo>
                    <a:pt x="0" y="868234"/>
                  </a:lnTo>
                  <a:lnTo>
                    <a:pt x="0" y="587867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 sz="1800">
                <a:solidFill>
                  <a:srgbClr val="FDC773"/>
                </a:solidFill>
                <a:cs typeface="+mn-ea"/>
                <a:sym typeface="+mn-lt"/>
              </a:endParaRPr>
            </a:p>
          </p:txBody>
        </p:sp>
        <p:sp>
          <p:nvSpPr>
            <p:cNvPr id="79" name="任意多边形 78"/>
            <p:cNvSpPr/>
            <p:nvPr/>
          </p:nvSpPr>
          <p:spPr>
            <a:xfrm rot="5400000" flipH="1">
              <a:off x="1823984" y="788247"/>
              <a:ext cx="659724" cy="2789182"/>
            </a:xfrm>
            <a:custGeom>
              <a:avLst/>
              <a:gdLst>
                <a:gd name="connsiteX0" fmla="*/ 659724 w 659724"/>
                <a:gd name="connsiteY0" fmla="*/ 470520 h 2789182"/>
                <a:gd name="connsiteX1" fmla="*/ 329862 w 659724"/>
                <a:gd name="connsiteY1" fmla="*/ 0 h 2789182"/>
                <a:gd name="connsiteX2" fmla="*/ 0 w 659724"/>
                <a:gd name="connsiteY2" fmla="*/ 470520 h 2789182"/>
                <a:gd name="connsiteX3" fmla="*/ 163395 w 659724"/>
                <a:gd name="connsiteY3" fmla="*/ 470520 h 2789182"/>
                <a:gd name="connsiteX4" fmla="*/ 163395 w 659724"/>
                <a:gd name="connsiteY4" fmla="*/ 2789182 h 2789182"/>
                <a:gd name="connsiteX5" fmla="*/ 496328 w 659724"/>
                <a:gd name="connsiteY5" fmla="*/ 2789182 h 2789182"/>
                <a:gd name="connsiteX6" fmla="*/ 496328 w 659724"/>
                <a:gd name="connsiteY6" fmla="*/ 470520 h 2789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9724" h="2789182">
                  <a:moveTo>
                    <a:pt x="659724" y="470520"/>
                  </a:moveTo>
                  <a:lnTo>
                    <a:pt x="329862" y="0"/>
                  </a:lnTo>
                  <a:lnTo>
                    <a:pt x="0" y="470520"/>
                  </a:lnTo>
                  <a:lnTo>
                    <a:pt x="163395" y="470520"/>
                  </a:lnTo>
                  <a:lnTo>
                    <a:pt x="163395" y="2789182"/>
                  </a:lnTo>
                  <a:lnTo>
                    <a:pt x="496328" y="2789182"/>
                  </a:lnTo>
                  <a:lnTo>
                    <a:pt x="496328" y="47052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 sz="1800">
                <a:solidFill>
                  <a:srgbClr val="FDC773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7" name="组合 146"/>
          <p:cNvGrpSpPr/>
          <p:nvPr/>
        </p:nvGrpSpPr>
        <p:grpSpPr>
          <a:xfrm>
            <a:off x="-39178" y="2287002"/>
            <a:ext cx="4596540" cy="976906"/>
            <a:chOff x="-235133" y="2286705"/>
            <a:chExt cx="4597737" cy="977160"/>
          </a:xfrm>
          <a:effectLst/>
        </p:grpSpPr>
        <p:sp>
          <p:nvSpPr>
            <p:cNvPr id="148" name="任意多边形 147"/>
            <p:cNvSpPr/>
            <p:nvPr/>
          </p:nvSpPr>
          <p:spPr>
            <a:xfrm flipH="1">
              <a:off x="-235133" y="2286705"/>
              <a:ext cx="994386" cy="805025"/>
            </a:xfrm>
            <a:custGeom>
              <a:avLst/>
              <a:gdLst>
                <a:gd name="connsiteX0" fmla="*/ 837386 w 837386"/>
                <a:gd name="connsiteY0" fmla="*/ 0 h 677922"/>
                <a:gd name="connsiteX1" fmla="*/ 837386 w 837386"/>
                <a:gd name="connsiteY1" fmla="*/ 500427 h 677922"/>
                <a:gd name="connsiteX2" fmla="*/ 0 w 837386"/>
                <a:gd name="connsiteY2" fmla="*/ 677922 h 677922"/>
                <a:gd name="connsiteX3" fmla="*/ 0 w 837386"/>
                <a:gd name="connsiteY3" fmla="*/ 397555 h 677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7386" h="677922">
                  <a:moveTo>
                    <a:pt x="837386" y="0"/>
                  </a:moveTo>
                  <a:lnTo>
                    <a:pt x="837386" y="500427"/>
                  </a:lnTo>
                  <a:lnTo>
                    <a:pt x="0" y="677922"/>
                  </a:lnTo>
                  <a:lnTo>
                    <a:pt x="0" y="39755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 sz="1800">
                <a:solidFill>
                  <a:srgbClr val="FDC773"/>
                </a:solidFill>
                <a:cs typeface="+mn-ea"/>
                <a:sym typeface="+mn-lt"/>
              </a:endParaRPr>
            </a:p>
          </p:txBody>
        </p:sp>
        <p:sp>
          <p:nvSpPr>
            <p:cNvPr id="149" name="任意多边形 148"/>
            <p:cNvSpPr/>
            <p:nvPr/>
          </p:nvSpPr>
          <p:spPr>
            <a:xfrm rot="5400000" flipH="1">
              <a:off x="2231068" y="1132328"/>
              <a:ext cx="659724" cy="3603349"/>
            </a:xfrm>
            <a:custGeom>
              <a:avLst/>
              <a:gdLst>
                <a:gd name="connsiteX0" fmla="*/ 659724 w 659724"/>
                <a:gd name="connsiteY0" fmla="*/ 470520 h 3603349"/>
                <a:gd name="connsiteX1" fmla="*/ 329862 w 659724"/>
                <a:gd name="connsiteY1" fmla="*/ 0 h 3603349"/>
                <a:gd name="connsiteX2" fmla="*/ 0 w 659724"/>
                <a:gd name="connsiteY2" fmla="*/ 470520 h 3603349"/>
                <a:gd name="connsiteX3" fmla="*/ 172134 w 659724"/>
                <a:gd name="connsiteY3" fmla="*/ 470520 h 3603349"/>
                <a:gd name="connsiteX4" fmla="*/ 172134 w 659724"/>
                <a:gd name="connsiteY4" fmla="*/ 3603349 h 3603349"/>
                <a:gd name="connsiteX5" fmla="*/ 505067 w 659724"/>
                <a:gd name="connsiteY5" fmla="*/ 3603349 h 3603349"/>
                <a:gd name="connsiteX6" fmla="*/ 505067 w 659724"/>
                <a:gd name="connsiteY6" fmla="*/ 470520 h 3603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9724" h="3603349">
                  <a:moveTo>
                    <a:pt x="659724" y="470520"/>
                  </a:moveTo>
                  <a:lnTo>
                    <a:pt x="329862" y="0"/>
                  </a:lnTo>
                  <a:lnTo>
                    <a:pt x="0" y="470520"/>
                  </a:lnTo>
                  <a:lnTo>
                    <a:pt x="172134" y="470520"/>
                  </a:lnTo>
                  <a:lnTo>
                    <a:pt x="172134" y="3603349"/>
                  </a:lnTo>
                  <a:lnTo>
                    <a:pt x="505067" y="3603349"/>
                  </a:lnTo>
                  <a:lnTo>
                    <a:pt x="505067" y="47052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 sz="1800">
                <a:solidFill>
                  <a:srgbClr val="FDC773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0" name="组合 149"/>
          <p:cNvGrpSpPr/>
          <p:nvPr/>
        </p:nvGrpSpPr>
        <p:grpSpPr>
          <a:xfrm>
            <a:off x="-39178" y="4840265"/>
            <a:ext cx="3782583" cy="1194099"/>
            <a:chOff x="-235133" y="4840632"/>
            <a:chExt cx="3783568" cy="1194410"/>
          </a:xfrm>
          <a:effectLst/>
        </p:grpSpPr>
        <p:sp>
          <p:nvSpPr>
            <p:cNvPr id="151" name="任意多边形 150"/>
            <p:cNvSpPr/>
            <p:nvPr/>
          </p:nvSpPr>
          <p:spPr>
            <a:xfrm flipH="1" flipV="1">
              <a:off x="-235133" y="5004025"/>
              <a:ext cx="994386" cy="1031017"/>
            </a:xfrm>
            <a:custGeom>
              <a:avLst/>
              <a:gdLst>
                <a:gd name="connsiteX0" fmla="*/ 0 w 837386"/>
                <a:gd name="connsiteY0" fmla="*/ 868233 h 868233"/>
                <a:gd name="connsiteX1" fmla="*/ 837386 w 837386"/>
                <a:gd name="connsiteY1" fmla="*/ 494858 h 868233"/>
                <a:gd name="connsiteX2" fmla="*/ 837386 w 837386"/>
                <a:gd name="connsiteY2" fmla="*/ 0 h 868233"/>
                <a:gd name="connsiteX3" fmla="*/ 0 w 837386"/>
                <a:gd name="connsiteY3" fmla="*/ 587866 h 86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7386" h="868233">
                  <a:moveTo>
                    <a:pt x="0" y="868233"/>
                  </a:moveTo>
                  <a:lnTo>
                    <a:pt x="837386" y="494858"/>
                  </a:lnTo>
                  <a:lnTo>
                    <a:pt x="837386" y="0"/>
                  </a:lnTo>
                  <a:lnTo>
                    <a:pt x="0" y="58786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 sz="1800">
                <a:solidFill>
                  <a:srgbClr val="FDC773"/>
                </a:solidFill>
                <a:cs typeface="+mn-ea"/>
                <a:sym typeface="+mn-lt"/>
              </a:endParaRPr>
            </a:p>
          </p:txBody>
        </p:sp>
        <p:sp>
          <p:nvSpPr>
            <p:cNvPr id="152" name="任意多边形 151"/>
            <p:cNvSpPr/>
            <p:nvPr/>
          </p:nvSpPr>
          <p:spPr>
            <a:xfrm rot="16200000" flipH="1" flipV="1">
              <a:off x="1823982" y="3775902"/>
              <a:ext cx="659724" cy="2789183"/>
            </a:xfrm>
            <a:custGeom>
              <a:avLst/>
              <a:gdLst>
                <a:gd name="connsiteX0" fmla="*/ 0 w 659724"/>
                <a:gd name="connsiteY0" fmla="*/ 470520 h 2789183"/>
                <a:gd name="connsiteX1" fmla="*/ 329862 w 659724"/>
                <a:gd name="connsiteY1" fmla="*/ 0 h 2789183"/>
                <a:gd name="connsiteX2" fmla="*/ 659724 w 659724"/>
                <a:gd name="connsiteY2" fmla="*/ 470520 h 2789183"/>
                <a:gd name="connsiteX3" fmla="*/ 496327 w 659724"/>
                <a:gd name="connsiteY3" fmla="*/ 470520 h 2789183"/>
                <a:gd name="connsiteX4" fmla="*/ 496327 w 659724"/>
                <a:gd name="connsiteY4" fmla="*/ 2789183 h 2789183"/>
                <a:gd name="connsiteX5" fmla="*/ 163394 w 659724"/>
                <a:gd name="connsiteY5" fmla="*/ 2789183 h 2789183"/>
                <a:gd name="connsiteX6" fmla="*/ 163394 w 659724"/>
                <a:gd name="connsiteY6" fmla="*/ 470520 h 2789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9724" h="2789183">
                  <a:moveTo>
                    <a:pt x="0" y="470520"/>
                  </a:moveTo>
                  <a:lnTo>
                    <a:pt x="329862" y="0"/>
                  </a:lnTo>
                  <a:lnTo>
                    <a:pt x="659724" y="470520"/>
                  </a:lnTo>
                  <a:lnTo>
                    <a:pt x="496327" y="470520"/>
                  </a:lnTo>
                  <a:lnTo>
                    <a:pt x="496327" y="2789183"/>
                  </a:lnTo>
                  <a:lnTo>
                    <a:pt x="163394" y="2789183"/>
                  </a:lnTo>
                  <a:lnTo>
                    <a:pt x="163394" y="47052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 sz="1800">
                <a:solidFill>
                  <a:srgbClr val="FDC773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3" name="组合 152"/>
          <p:cNvGrpSpPr/>
          <p:nvPr/>
        </p:nvGrpSpPr>
        <p:grpSpPr>
          <a:xfrm>
            <a:off x="-39179" y="4076234"/>
            <a:ext cx="4596540" cy="976904"/>
            <a:chOff x="-235134" y="4076403"/>
            <a:chExt cx="4597737" cy="977158"/>
          </a:xfrm>
          <a:effectLst/>
        </p:grpSpPr>
        <p:sp>
          <p:nvSpPr>
            <p:cNvPr id="154" name="任意多边形 153"/>
            <p:cNvSpPr/>
            <p:nvPr/>
          </p:nvSpPr>
          <p:spPr>
            <a:xfrm flipH="1" flipV="1">
              <a:off x="-235134" y="4248538"/>
              <a:ext cx="994385" cy="805023"/>
            </a:xfrm>
            <a:custGeom>
              <a:avLst/>
              <a:gdLst>
                <a:gd name="connsiteX0" fmla="*/ 0 w 837385"/>
                <a:gd name="connsiteY0" fmla="*/ 677921 h 677921"/>
                <a:gd name="connsiteX1" fmla="*/ 837385 w 837385"/>
                <a:gd name="connsiteY1" fmla="*/ 500426 h 677921"/>
                <a:gd name="connsiteX2" fmla="*/ 837385 w 837385"/>
                <a:gd name="connsiteY2" fmla="*/ 0 h 677921"/>
                <a:gd name="connsiteX3" fmla="*/ 0 w 837385"/>
                <a:gd name="connsiteY3" fmla="*/ 397554 h 67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7385" h="677921">
                  <a:moveTo>
                    <a:pt x="0" y="677921"/>
                  </a:moveTo>
                  <a:lnTo>
                    <a:pt x="837385" y="500426"/>
                  </a:lnTo>
                  <a:lnTo>
                    <a:pt x="837385" y="0"/>
                  </a:lnTo>
                  <a:lnTo>
                    <a:pt x="0" y="3975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 sz="1800">
                <a:solidFill>
                  <a:srgbClr val="FDC773"/>
                </a:solidFill>
                <a:cs typeface="+mn-ea"/>
                <a:sym typeface="+mn-lt"/>
              </a:endParaRPr>
            </a:p>
          </p:txBody>
        </p:sp>
        <p:sp>
          <p:nvSpPr>
            <p:cNvPr id="155" name="任意多边形 154"/>
            <p:cNvSpPr/>
            <p:nvPr/>
          </p:nvSpPr>
          <p:spPr>
            <a:xfrm rot="16200000" flipH="1" flipV="1">
              <a:off x="2231066" y="2604590"/>
              <a:ext cx="659724" cy="3603350"/>
            </a:xfrm>
            <a:custGeom>
              <a:avLst/>
              <a:gdLst>
                <a:gd name="connsiteX0" fmla="*/ 0 w 659724"/>
                <a:gd name="connsiteY0" fmla="*/ 470520 h 3603350"/>
                <a:gd name="connsiteX1" fmla="*/ 329862 w 659724"/>
                <a:gd name="connsiteY1" fmla="*/ 0 h 3603350"/>
                <a:gd name="connsiteX2" fmla="*/ 659724 w 659724"/>
                <a:gd name="connsiteY2" fmla="*/ 470520 h 3603350"/>
                <a:gd name="connsiteX3" fmla="*/ 505068 w 659724"/>
                <a:gd name="connsiteY3" fmla="*/ 470520 h 3603350"/>
                <a:gd name="connsiteX4" fmla="*/ 505068 w 659724"/>
                <a:gd name="connsiteY4" fmla="*/ 3603350 h 3603350"/>
                <a:gd name="connsiteX5" fmla="*/ 172135 w 659724"/>
                <a:gd name="connsiteY5" fmla="*/ 3603350 h 3603350"/>
                <a:gd name="connsiteX6" fmla="*/ 172135 w 659724"/>
                <a:gd name="connsiteY6" fmla="*/ 470520 h 360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9724" h="3603350">
                  <a:moveTo>
                    <a:pt x="0" y="470520"/>
                  </a:moveTo>
                  <a:lnTo>
                    <a:pt x="329862" y="0"/>
                  </a:lnTo>
                  <a:lnTo>
                    <a:pt x="659724" y="470520"/>
                  </a:lnTo>
                  <a:lnTo>
                    <a:pt x="505068" y="470520"/>
                  </a:lnTo>
                  <a:lnTo>
                    <a:pt x="505068" y="3603350"/>
                  </a:lnTo>
                  <a:lnTo>
                    <a:pt x="172135" y="3603350"/>
                  </a:lnTo>
                  <a:lnTo>
                    <a:pt x="172135" y="47052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 sz="1800">
                <a:solidFill>
                  <a:srgbClr val="FDC773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6" name="组合 155"/>
          <p:cNvGrpSpPr/>
          <p:nvPr/>
        </p:nvGrpSpPr>
        <p:grpSpPr>
          <a:xfrm>
            <a:off x="-39179" y="3333588"/>
            <a:ext cx="5963756" cy="691436"/>
            <a:chOff x="-235134" y="3333563"/>
            <a:chExt cx="5965309" cy="691616"/>
          </a:xfrm>
          <a:effectLst/>
        </p:grpSpPr>
        <p:sp>
          <p:nvSpPr>
            <p:cNvPr id="157" name="任意多边形 156"/>
            <p:cNvSpPr/>
            <p:nvPr/>
          </p:nvSpPr>
          <p:spPr>
            <a:xfrm flipH="1">
              <a:off x="-235134" y="3333563"/>
              <a:ext cx="954165" cy="649163"/>
            </a:xfrm>
            <a:custGeom>
              <a:avLst/>
              <a:gdLst>
                <a:gd name="connsiteX0" fmla="*/ 803515 w 803515"/>
                <a:gd name="connsiteY0" fmla="*/ 0 h 546669"/>
                <a:gd name="connsiteX1" fmla="*/ 803515 w 803515"/>
                <a:gd name="connsiteY1" fmla="*/ 546669 h 546669"/>
                <a:gd name="connsiteX2" fmla="*/ 0 w 803515"/>
                <a:gd name="connsiteY2" fmla="*/ 440618 h 546669"/>
                <a:gd name="connsiteX3" fmla="*/ 0 w 803515"/>
                <a:gd name="connsiteY3" fmla="*/ 160251 h 546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3515" h="546669">
                  <a:moveTo>
                    <a:pt x="803515" y="0"/>
                  </a:moveTo>
                  <a:lnTo>
                    <a:pt x="803515" y="546669"/>
                  </a:lnTo>
                  <a:lnTo>
                    <a:pt x="0" y="440618"/>
                  </a:lnTo>
                  <a:lnTo>
                    <a:pt x="0" y="16025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 sz="1800" dirty="0">
                <a:solidFill>
                  <a:srgbClr val="FDC773"/>
                </a:solidFill>
                <a:cs typeface="+mn-ea"/>
                <a:sym typeface="+mn-lt"/>
              </a:endParaRPr>
            </a:p>
          </p:txBody>
        </p:sp>
        <p:sp>
          <p:nvSpPr>
            <p:cNvPr id="158" name="任意多边形 157"/>
            <p:cNvSpPr/>
            <p:nvPr/>
          </p:nvSpPr>
          <p:spPr>
            <a:xfrm rot="5400000" flipH="1">
              <a:off x="2894742" y="1189746"/>
              <a:ext cx="659724" cy="5011142"/>
            </a:xfrm>
            <a:custGeom>
              <a:avLst/>
              <a:gdLst>
                <a:gd name="connsiteX0" fmla="*/ 659724 w 659724"/>
                <a:gd name="connsiteY0" fmla="*/ 470520 h 5011142"/>
                <a:gd name="connsiteX1" fmla="*/ 329862 w 659724"/>
                <a:gd name="connsiteY1" fmla="*/ 0 h 5011142"/>
                <a:gd name="connsiteX2" fmla="*/ 0 w 659724"/>
                <a:gd name="connsiteY2" fmla="*/ 470520 h 5011142"/>
                <a:gd name="connsiteX3" fmla="*/ 168388 w 659724"/>
                <a:gd name="connsiteY3" fmla="*/ 470520 h 5011142"/>
                <a:gd name="connsiteX4" fmla="*/ 168388 w 659724"/>
                <a:gd name="connsiteY4" fmla="*/ 5011142 h 5011142"/>
                <a:gd name="connsiteX5" fmla="*/ 501321 w 659724"/>
                <a:gd name="connsiteY5" fmla="*/ 5011142 h 5011142"/>
                <a:gd name="connsiteX6" fmla="*/ 501321 w 659724"/>
                <a:gd name="connsiteY6" fmla="*/ 470520 h 5011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9724" h="5011142">
                  <a:moveTo>
                    <a:pt x="659724" y="470520"/>
                  </a:moveTo>
                  <a:lnTo>
                    <a:pt x="329862" y="0"/>
                  </a:lnTo>
                  <a:lnTo>
                    <a:pt x="0" y="470520"/>
                  </a:lnTo>
                  <a:lnTo>
                    <a:pt x="168388" y="470520"/>
                  </a:lnTo>
                  <a:lnTo>
                    <a:pt x="168388" y="5011142"/>
                  </a:lnTo>
                  <a:lnTo>
                    <a:pt x="501321" y="5011142"/>
                  </a:lnTo>
                  <a:lnTo>
                    <a:pt x="501321" y="47052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 sz="1800">
                <a:solidFill>
                  <a:srgbClr val="FDC773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159" name="直线连接符 28"/>
          <p:cNvCxnSpPr/>
          <p:nvPr/>
        </p:nvCxnSpPr>
        <p:spPr>
          <a:xfrm>
            <a:off x="3855999" y="2170042"/>
            <a:ext cx="1748953" cy="0"/>
          </a:xfrm>
          <a:prstGeom prst="line">
            <a:avLst/>
          </a:prstGeom>
          <a:ln w="19050" cmpd="sng">
            <a:solidFill>
              <a:schemeClr val="bg1"/>
            </a:solidFill>
            <a:prstDash val="dot"/>
            <a:headEnd type="oval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" name="直线连接符 44"/>
          <p:cNvCxnSpPr/>
          <p:nvPr/>
        </p:nvCxnSpPr>
        <p:spPr>
          <a:xfrm>
            <a:off x="4690269" y="2932304"/>
            <a:ext cx="1748953" cy="0"/>
          </a:xfrm>
          <a:prstGeom prst="line">
            <a:avLst/>
          </a:prstGeom>
          <a:ln w="19050" cmpd="sng">
            <a:solidFill>
              <a:schemeClr val="bg1"/>
            </a:solidFill>
            <a:prstDash val="dot"/>
            <a:headEnd type="oval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直线连接符 49"/>
          <p:cNvCxnSpPr/>
          <p:nvPr/>
        </p:nvCxnSpPr>
        <p:spPr>
          <a:xfrm>
            <a:off x="6058508" y="3697625"/>
            <a:ext cx="380714" cy="0"/>
          </a:xfrm>
          <a:prstGeom prst="line">
            <a:avLst/>
          </a:prstGeom>
          <a:ln w="19050" cmpd="sng">
            <a:solidFill>
              <a:schemeClr val="bg1"/>
            </a:solidFill>
            <a:prstDash val="dot"/>
            <a:headEnd type="oval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直线连接符 54"/>
          <p:cNvCxnSpPr/>
          <p:nvPr/>
        </p:nvCxnSpPr>
        <p:spPr>
          <a:xfrm>
            <a:off x="4690269" y="4408483"/>
            <a:ext cx="1748953" cy="0"/>
          </a:xfrm>
          <a:prstGeom prst="line">
            <a:avLst/>
          </a:prstGeom>
          <a:ln w="19050" cmpd="sng">
            <a:solidFill>
              <a:schemeClr val="bg1"/>
            </a:solidFill>
            <a:prstDash val="dot"/>
            <a:headEnd type="oval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3" name="直线连接符 59"/>
          <p:cNvCxnSpPr/>
          <p:nvPr/>
        </p:nvCxnSpPr>
        <p:spPr>
          <a:xfrm>
            <a:off x="3855999" y="5172993"/>
            <a:ext cx="1748953" cy="0"/>
          </a:xfrm>
          <a:prstGeom prst="line">
            <a:avLst/>
          </a:prstGeom>
          <a:ln w="19050" cmpd="sng">
            <a:solidFill>
              <a:schemeClr val="bg1"/>
            </a:solidFill>
            <a:prstDash val="dot"/>
            <a:headEnd type="oval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4" name="矩形 163"/>
          <p:cNvSpPr/>
          <p:nvPr/>
        </p:nvSpPr>
        <p:spPr>
          <a:xfrm>
            <a:off x="7526069" y="2668061"/>
            <a:ext cx="3609179" cy="523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>
                <a:solidFill>
                  <a:srgbClr val="FDC773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在这里输入您的文字内容，或者将您的文字内容复制在这里</a:t>
            </a:r>
            <a:endParaRPr lang="zh-CN" altLang="en-US" sz="1400" dirty="0">
              <a:solidFill>
                <a:srgbClr val="FDC773">
                  <a:lumMod val="50000"/>
                  <a:lumOff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65" name="矩形 164"/>
          <p:cNvSpPr/>
          <p:nvPr/>
        </p:nvSpPr>
        <p:spPr>
          <a:xfrm>
            <a:off x="6572128" y="2744985"/>
            <a:ext cx="2231573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800" b="1" dirty="0">
                <a:solidFill>
                  <a:srgbClr val="FDC773">
                    <a:lumMod val="100000"/>
                  </a:srgbClr>
                </a:solidFill>
                <a:cs typeface="+mn-ea"/>
                <a:sym typeface="+mn-lt"/>
              </a:rPr>
              <a:t>步骤二</a:t>
            </a:r>
            <a:endParaRPr lang="zh-CN" altLang="en-US" sz="1800" b="1" dirty="0">
              <a:solidFill>
                <a:srgbClr val="FDC773">
                  <a:lumMod val="10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66" name="矩形 165"/>
          <p:cNvSpPr/>
          <p:nvPr/>
        </p:nvSpPr>
        <p:spPr>
          <a:xfrm>
            <a:off x="6723829" y="1912317"/>
            <a:ext cx="36091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rgbClr val="F3D37A">
                    <a:lumMod val="60000"/>
                    <a:lumOff val="40000"/>
                  </a:srgbClr>
                </a:solidFill>
                <a:cs typeface="+mn-ea"/>
                <a:sym typeface="+mn-lt"/>
              </a:rPr>
              <a:t>点击输入您的内容，或者通过复制您的文本后，在此框中选择粘贴</a:t>
            </a:r>
            <a:endParaRPr lang="zh-CN" altLang="en-US" sz="1400" dirty="0">
              <a:solidFill>
                <a:srgbClr val="F3D37A">
                  <a:lumMod val="60000"/>
                  <a:lumOff val="4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67" name="矩形 166"/>
          <p:cNvSpPr/>
          <p:nvPr/>
        </p:nvSpPr>
        <p:spPr>
          <a:xfrm>
            <a:off x="5769888" y="1989241"/>
            <a:ext cx="2231573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800" b="1" dirty="0">
                <a:solidFill>
                  <a:srgbClr val="FDC773">
                    <a:lumMod val="100000"/>
                  </a:srgbClr>
                </a:solidFill>
                <a:cs typeface="+mn-ea"/>
                <a:sym typeface="+mn-lt"/>
              </a:rPr>
              <a:t>步骤一</a:t>
            </a:r>
            <a:endParaRPr lang="zh-CN" altLang="en-US" sz="1800" b="1" dirty="0">
              <a:solidFill>
                <a:srgbClr val="FDC773">
                  <a:lumMod val="10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68" name="矩形 167"/>
          <p:cNvSpPr/>
          <p:nvPr/>
        </p:nvSpPr>
        <p:spPr>
          <a:xfrm>
            <a:off x="7526069" y="3435721"/>
            <a:ext cx="3609179" cy="523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>
                <a:solidFill>
                  <a:srgbClr val="FDC773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在这里输入您的文字内容，或者将您的文字内容复制在这里</a:t>
            </a:r>
            <a:endParaRPr lang="zh-CN" altLang="en-US" sz="1400" dirty="0">
              <a:solidFill>
                <a:srgbClr val="FDC773">
                  <a:lumMod val="50000"/>
                  <a:lumOff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69" name="矩形 168"/>
          <p:cNvSpPr/>
          <p:nvPr/>
        </p:nvSpPr>
        <p:spPr>
          <a:xfrm>
            <a:off x="6572128" y="3512645"/>
            <a:ext cx="2231573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800" b="1" dirty="0">
                <a:solidFill>
                  <a:srgbClr val="FDC773">
                    <a:lumMod val="100000"/>
                  </a:srgbClr>
                </a:solidFill>
                <a:cs typeface="+mn-ea"/>
                <a:sym typeface="+mn-lt"/>
              </a:rPr>
              <a:t>步骤三</a:t>
            </a:r>
            <a:endParaRPr lang="zh-CN" altLang="en-US" sz="1800" b="1" dirty="0">
              <a:solidFill>
                <a:srgbClr val="FDC773">
                  <a:lumMod val="10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70" name="矩形 169"/>
          <p:cNvSpPr/>
          <p:nvPr/>
        </p:nvSpPr>
        <p:spPr>
          <a:xfrm>
            <a:off x="7526069" y="4160393"/>
            <a:ext cx="3609179" cy="523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>
                <a:solidFill>
                  <a:srgbClr val="FDC773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在这里输入您的文字内容，或者将您的文字内容复制在这里</a:t>
            </a:r>
            <a:endParaRPr lang="zh-CN" altLang="en-US" sz="1400" dirty="0">
              <a:solidFill>
                <a:srgbClr val="FDC773">
                  <a:lumMod val="50000"/>
                  <a:lumOff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71" name="矩形 170"/>
          <p:cNvSpPr/>
          <p:nvPr/>
        </p:nvSpPr>
        <p:spPr>
          <a:xfrm>
            <a:off x="6572128" y="4237317"/>
            <a:ext cx="2231573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800" b="1" dirty="0">
                <a:solidFill>
                  <a:srgbClr val="FDC773">
                    <a:lumMod val="100000"/>
                  </a:srgbClr>
                </a:solidFill>
                <a:cs typeface="+mn-ea"/>
                <a:sym typeface="+mn-lt"/>
              </a:rPr>
              <a:t>步骤四</a:t>
            </a:r>
            <a:endParaRPr lang="zh-CN" altLang="en-US" sz="1800" b="1" dirty="0">
              <a:solidFill>
                <a:srgbClr val="FDC773">
                  <a:lumMod val="10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72" name="矩形 171"/>
          <p:cNvSpPr/>
          <p:nvPr/>
        </p:nvSpPr>
        <p:spPr>
          <a:xfrm>
            <a:off x="6723829" y="4916138"/>
            <a:ext cx="3609179" cy="523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>
                <a:solidFill>
                  <a:srgbClr val="FDC773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在这里输入您的文字内容，或者将您的文字内容复制在这里</a:t>
            </a:r>
            <a:endParaRPr lang="zh-CN" altLang="en-US" sz="1400" dirty="0">
              <a:solidFill>
                <a:srgbClr val="FDC773">
                  <a:lumMod val="50000"/>
                  <a:lumOff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73" name="矩形 172"/>
          <p:cNvSpPr/>
          <p:nvPr/>
        </p:nvSpPr>
        <p:spPr>
          <a:xfrm>
            <a:off x="5769888" y="4993062"/>
            <a:ext cx="2231573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800" b="1" dirty="0">
                <a:solidFill>
                  <a:srgbClr val="FDC773">
                    <a:lumMod val="100000"/>
                  </a:srgbClr>
                </a:solidFill>
                <a:cs typeface="+mn-ea"/>
                <a:sym typeface="+mn-lt"/>
              </a:rPr>
              <a:t>步骤五</a:t>
            </a:r>
            <a:endParaRPr lang="zh-CN" altLang="en-US" sz="1800" b="1" dirty="0">
              <a:solidFill>
                <a:srgbClr val="FDC773">
                  <a:lumMod val="100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625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125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625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25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75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25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25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25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875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375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25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875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25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" grpId="0"/>
      <p:bldP spid="165" grpId="0"/>
      <p:bldP spid="166" grpId="0"/>
      <p:bldP spid="167" grpId="0"/>
      <p:bldP spid="168" grpId="0"/>
      <p:bldP spid="169" grpId="0"/>
      <p:bldP spid="170" grpId="0"/>
      <p:bldP spid="171" grpId="0"/>
      <p:bldP spid="172" grpId="0"/>
      <p:bldP spid="17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1420502" y="838115"/>
            <a:ext cx="9388419" cy="4844640"/>
            <a:chOff x="1086812" y="1072467"/>
            <a:chExt cx="6979504" cy="3464598"/>
          </a:xfrm>
        </p:grpSpPr>
        <p:sp>
          <p:nvSpPr>
            <p:cNvPr id="14" name="圆角矩形 13"/>
            <p:cNvSpPr/>
            <p:nvPr/>
          </p:nvSpPr>
          <p:spPr>
            <a:xfrm>
              <a:off x="1086812" y="1072467"/>
              <a:ext cx="6970376" cy="3456746"/>
            </a:xfrm>
            <a:prstGeom prst="roundRect">
              <a:avLst>
                <a:gd name="adj" fmla="val 6020"/>
              </a:avLst>
            </a:prstGeom>
            <a:gradFill flip="none" rotWithShape="1">
              <a:gsLst>
                <a:gs pos="49000">
                  <a:srgbClr val="FF7E00">
                    <a:alpha val="56000"/>
                  </a:srgbClr>
                </a:gs>
                <a:gs pos="0">
                  <a:srgbClr val="FFC000">
                    <a:lumMod val="100000"/>
                    <a:alpha val="41000"/>
                  </a:srgbClr>
                </a:gs>
                <a:gs pos="100000">
                  <a:srgbClr val="FFFF00">
                    <a:alpha val="60000"/>
                  </a:srgbClr>
                </a:gs>
              </a:gsLst>
              <a:lin ang="2700000" scaled="1"/>
              <a:tileRect/>
            </a:gradFill>
            <a:ln w="22225" cap="flat" cmpd="sng" algn="ctr">
              <a:gradFill flip="none" rotWithShape="1">
                <a:gsLst>
                  <a:gs pos="0">
                    <a:srgbClr val="FF0000"/>
                  </a:gs>
                  <a:gs pos="13000">
                    <a:srgbClr val="FFFF00"/>
                  </a:gs>
                  <a:gs pos="46000">
                    <a:srgbClr val="FF7E00"/>
                  </a:gs>
                  <a:gs pos="69000">
                    <a:srgbClr val="FFFF00"/>
                  </a:gs>
                  <a:gs pos="89000">
                    <a:srgbClr val="FF7E00"/>
                  </a:gs>
                  <a:gs pos="100000">
                    <a:srgbClr val="FF0000"/>
                  </a:gs>
                </a:gsLst>
                <a:lin ang="8100000" scaled="1"/>
                <a:tileRect/>
              </a:gra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048385">
                <a:defRPr/>
              </a:pPr>
              <a:endParaRPr lang="zh-CN" altLang="en-US" sz="2265" kern="0" smtClean="0">
                <a:solidFill>
                  <a:srgbClr val="FF7E00"/>
                </a:solidFill>
                <a:latin typeface="Franklin Gothic Book"/>
                <a:sym typeface="微软雅黑" panose="020B0503020204020204" charset="-122"/>
              </a:endParaRPr>
            </a:p>
          </p:txBody>
        </p:sp>
        <p:sp>
          <p:nvSpPr>
            <p:cNvPr id="15" name="圆角矩形 18"/>
            <p:cNvSpPr/>
            <p:nvPr/>
          </p:nvSpPr>
          <p:spPr>
            <a:xfrm>
              <a:off x="1095940" y="1080319"/>
              <a:ext cx="6970376" cy="3456746"/>
            </a:xfrm>
            <a:custGeom>
              <a:avLst/>
              <a:gdLst>
                <a:gd name="connsiteX0" fmla="*/ 0 w 6970376"/>
                <a:gd name="connsiteY0" fmla="*/ 208096 h 3456746"/>
                <a:gd name="connsiteX1" fmla="*/ 208096 w 6970376"/>
                <a:gd name="connsiteY1" fmla="*/ 0 h 3456746"/>
                <a:gd name="connsiteX2" fmla="*/ 6762280 w 6970376"/>
                <a:gd name="connsiteY2" fmla="*/ 0 h 3456746"/>
                <a:gd name="connsiteX3" fmla="*/ 6970376 w 6970376"/>
                <a:gd name="connsiteY3" fmla="*/ 208096 h 3456746"/>
                <a:gd name="connsiteX4" fmla="*/ 6970376 w 6970376"/>
                <a:gd name="connsiteY4" fmla="*/ 3248650 h 3456746"/>
                <a:gd name="connsiteX5" fmla="*/ 6762280 w 6970376"/>
                <a:gd name="connsiteY5" fmla="*/ 3456746 h 3456746"/>
                <a:gd name="connsiteX6" fmla="*/ 208096 w 6970376"/>
                <a:gd name="connsiteY6" fmla="*/ 3456746 h 3456746"/>
                <a:gd name="connsiteX7" fmla="*/ 0 w 6970376"/>
                <a:gd name="connsiteY7" fmla="*/ 3248650 h 3456746"/>
                <a:gd name="connsiteX8" fmla="*/ 0 w 6970376"/>
                <a:gd name="connsiteY8" fmla="*/ 208096 h 3456746"/>
                <a:gd name="connsiteX0-1" fmla="*/ 0 w 6970376"/>
                <a:gd name="connsiteY0-2" fmla="*/ 208096 h 3558257"/>
                <a:gd name="connsiteX1-3" fmla="*/ 208096 w 6970376"/>
                <a:gd name="connsiteY1-4" fmla="*/ 0 h 3558257"/>
                <a:gd name="connsiteX2-5" fmla="*/ 6762280 w 6970376"/>
                <a:gd name="connsiteY2-6" fmla="*/ 0 h 3558257"/>
                <a:gd name="connsiteX3-7" fmla="*/ 6970376 w 6970376"/>
                <a:gd name="connsiteY3-8" fmla="*/ 208096 h 3558257"/>
                <a:gd name="connsiteX4-9" fmla="*/ 6970376 w 6970376"/>
                <a:gd name="connsiteY4-10" fmla="*/ 3248650 h 3558257"/>
                <a:gd name="connsiteX5-11" fmla="*/ 208096 w 6970376"/>
                <a:gd name="connsiteY5-12" fmla="*/ 3456746 h 3558257"/>
                <a:gd name="connsiteX6-13" fmla="*/ 0 w 6970376"/>
                <a:gd name="connsiteY6-14" fmla="*/ 3248650 h 3558257"/>
                <a:gd name="connsiteX7-15" fmla="*/ 0 w 6970376"/>
                <a:gd name="connsiteY7-16" fmla="*/ 208096 h 3558257"/>
                <a:gd name="connsiteX0-17" fmla="*/ 0 w 6970376"/>
                <a:gd name="connsiteY0-18" fmla="*/ 208096 h 3456746"/>
                <a:gd name="connsiteX1-19" fmla="*/ 208096 w 6970376"/>
                <a:gd name="connsiteY1-20" fmla="*/ 0 h 3456746"/>
                <a:gd name="connsiteX2-21" fmla="*/ 6762280 w 6970376"/>
                <a:gd name="connsiteY2-22" fmla="*/ 0 h 3456746"/>
                <a:gd name="connsiteX3-23" fmla="*/ 6970376 w 6970376"/>
                <a:gd name="connsiteY3-24" fmla="*/ 208096 h 3456746"/>
                <a:gd name="connsiteX4-25" fmla="*/ 208096 w 6970376"/>
                <a:gd name="connsiteY4-26" fmla="*/ 3456746 h 3456746"/>
                <a:gd name="connsiteX5-27" fmla="*/ 0 w 6970376"/>
                <a:gd name="connsiteY5-28" fmla="*/ 3248650 h 3456746"/>
                <a:gd name="connsiteX6-29" fmla="*/ 0 w 6970376"/>
                <a:gd name="connsiteY6-30" fmla="*/ 208096 h 34567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6970376" h="3456746">
                  <a:moveTo>
                    <a:pt x="0" y="208096"/>
                  </a:moveTo>
                  <a:cubicBezTo>
                    <a:pt x="0" y="93168"/>
                    <a:pt x="93168" y="0"/>
                    <a:pt x="208096" y="0"/>
                  </a:cubicBezTo>
                  <a:lnTo>
                    <a:pt x="6762280" y="0"/>
                  </a:lnTo>
                  <a:cubicBezTo>
                    <a:pt x="6877208" y="0"/>
                    <a:pt x="6970376" y="93168"/>
                    <a:pt x="6970376" y="208096"/>
                  </a:cubicBezTo>
                  <a:lnTo>
                    <a:pt x="208096" y="3456746"/>
                  </a:lnTo>
                  <a:cubicBezTo>
                    <a:pt x="93168" y="3456746"/>
                    <a:pt x="0" y="3363578"/>
                    <a:pt x="0" y="3248650"/>
                  </a:cubicBezTo>
                  <a:lnTo>
                    <a:pt x="0" y="20809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FFFFFF">
                    <a:alpha val="17000"/>
                  </a:srgbClr>
                </a:gs>
              </a:gsLst>
              <a:lin ang="2700000" scaled="1"/>
              <a:tileRect/>
            </a:gradFill>
            <a:ln w="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48385">
                <a:defRPr/>
              </a:pPr>
              <a:endParaRPr lang="zh-CN" altLang="en-US" sz="2265" kern="0" smtClean="0">
                <a:solidFill>
                  <a:srgbClr val="FF7E00"/>
                </a:solidFill>
                <a:latin typeface="Franklin Gothic Book"/>
                <a:sym typeface="微软雅黑" panose="020B0503020204020204" charset="-122"/>
              </a:endParaRPr>
            </a:p>
          </p:txBody>
        </p:sp>
      </p:grpSp>
      <p:pic>
        <p:nvPicPr>
          <p:cNvPr id="16" name="Picture 2" descr="F:\广告\原创设计\PPT\颁奖典礼\背景\素材\0 (10).png"/>
          <p:cNvPicPr>
            <a:picLocks noChangeAspect="1" noChangeArrowheads="1"/>
          </p:cNvPicPr>
          <p:nvPr/>
        </p:nvPicPr>
        <p:blipFill rotWithShape="1">
          <a:blip r:embed="rId1" cstate="email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40000" contrast="-4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flipH="1">
            <a:off x="8830900" y="610101"/>
            <a:ext cx="2064888" cy="456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4371797" y="957355"/>
            <a:ext cx="3461204" cy="790345"/>
          </a:xfrm>
          <a:prstGeom prst="rect">
            <a:avLst/>
          </a:prstGeom>
        </p:spPr>
        <p:txBody>
          <a:bodyPr wrap="none" rtlCol="0">
            <a:spAutoFit/>
            <a:scene3d>
              <a:camera prst="orthographicFront"/>
              <a:lightRig rig="glow" dir="t"/>
            </a:scene3d>
            <a:sp3d prstMaterial="plastic">
              <a:extrusionClr>
                <a:srgbClr val="FFFF00"/>
              </a:extrusionClr>
              <a:contourClr>
                <a:schemeClr val="accent1"/>
              </a:contourClr>
            </a:sp3d>
          </a:bodyPr>
          <a:lstStyle/>
          <a:p>
            <a:pPr algn="ctr" defTabSz="115189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535" b="1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微软雅黑" panose="020B0503020204020204" charset="-122"/>
              </a:rPr>
              <a:t>★领导致辞★</a:t>
            </a:r>
            <a:endParaRPr lang="zh-CN" altLang="en-US" sz="4535" b="1" kern="0" dirty="0">
              <a:gradFill>
                <a:gsLst>
                  <a:gs pos="0">
                    <a:srgbClr val="FFFF00"/>
                  </a:gs>
                  <a:gs pos="50000">
                    <a:srgbClr val="FAD694"/>
                  </a:gs>
                  <a:gs pos="100000">
                    <a:srgbClr val="C00000">
                      <a:tint val="23500"/>
                      <a:satMod val="160000"/>
                    </a:srgbClr>
                  </a:gs>
                </a:gsLst>
                <a:lin ang="162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微软雅黑" panose="020B0503020204020204" charset="-122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 flipH="1">
            <a:off x="2030573" y="2310074"/>
            <a:ext cx="1968493" cy="1986147"/>
          </a:xfrm>
          <a:prstGeom prst="rect">
            <a:avLst/>
          </a:prstGeom>
          <a:ln w="15875" cap="sq">
            <a:gradFill>
              <a:gsLst>
                <a:gs pos="0">
                  <a:srgbClr val="C00000">
                    <a:lumMod val="60000"/>
                    <a:lumOff val="40000"/>
                  </a:srgbClr>
                </a:gs>
                <a:gs pos="50000">
                  <a:srgbClr val="FFC000"/>
                </a:gs>
                <a:gs pos="100000">
                  <a:srgbClr val="C00000">
                    <a:lumMod val="60000"/>
                    <a:lumOff val="40000"/>
                  </a:srgbClr>
                </a:gs>
              </a:gsLst>
              <a:lin ang="3000000" scaled="0"/>
            </a:gra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  <a:reflection blurRad="6350" stA="32000" endPos="36000" dist="12700" dir="5400000" sy="-100000" algn="bl" rotWithShape="0"/>
          </a:effectLst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2392515" y="4761197"/>
            <a:ext cx="1162300" cy="40241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 defTabSz="1048385">
              <a:defRPr/>
            </a:pPr>
            <a:r>
              <a:rPr lang="zh-CN" altLang="en-US" sz="2015" kern="0" dirty="0" smtClean="0">
                <a:ln w="3175" cap="sq">
                  <a:noFill/>
                  <a:prstDash val="solid"/>
                  <a:bevel/>
                </a:ln>
                <a:solidFill>
                  <a:srgbClr val="FFC000"/>
                </a:solidFill>
                <a:sym typeface="微软雅黑" panose="020B0503020204020204" charset="-122"/>
              </a:rPr>
              <a:t>董事长</a:t>
            </a:r>
            <a:endParaRPr lang="zh-CN" altLang="en-US" sz="2015" kern="0" dirty="0" smtClean="0">
              <a:ln w="3175" cap="sq">
                <a:noFill/>
                <a:prstDash val="solid"/>
                <a:bevel/>
              </a:ln>
              <a:solidFill>
                <a:srgbClr val="FFC000"/>
              </a:solidFill>
              <a:sym typeface="微软雅黑" panose="020B050302020402020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52957" y="2240104"/>
            <a:ext cx="5986818" cy="2350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48385">
              <a:lnSpc>
                <a:spcPct val="150000"/>
              </a:lnSpc>
              <a:defRPr/>
            </a:pPr>
            <a:r>
              <a:rPr lang="zh-CN" altLang="en-US" sz="1235" kern="0" dirty="0" smtClean="0">
                <a:solidFill>
                  <a:srgbClr val="FFFAF5"/>
                </a:solidFill>
                <a:sym typeface="微软雅黑" panose="020B0503020204020204" charset="-122"/>
              </a:rPr>
              <a:t> 集团营销网络遍布全国，并连续</a:t>
            </a:r>
            <a:r>
              <a:rPr lang="en-US" altLang="zh-CN" sz="1235" kern="0" dirty="0" smtClean="0">
                <a:solidFill>
                  <a:srgbClr val="FFFAF5"/>
                </a:solidFill>
                <a:sym typeface="微软雅黑" panose="020B0503020204020204" charset="-122"/>
              </a:rPr>
              <a:t>9</a:t>
            </a:r>
            <a:r>
              <a:rPr lang="zh-CN" altLang="en-US" sz="1235" kern="0" dirty="0" smtClean="0">
                <a:solidFill>
                  <a:srgbClr val="FFFAF5"/>
                </a:solidFill>
                <a:sym typeface="微软雅黑" panose="020B0503020204020204" charset="-122"/>
              </a:rPr>
              <a:t>年雄踞大中华区专业音频耳机市占率首位。在国际市场方面，通过积极参加国内外各种知名大型展览会（</a:t>
            </a:r>
            <a:r>
              <a:rPr lang="en-US" altLang="zh-CN" sz="1235" kern="0" dirty="0" smtClean="0">
                <a:solidFill>
                  <a:srgbClr val="FFFAF5"/>
                </a:solidFill>
                <a:sym typeface="微软雅黑" panose="020B0503020204020204" charset="-122"/>
              </a:rPr>
              <a:t>CES </a:t>
            </a:r>
            <a:r>
              <a:rPr lang="zh-CN" altLang="en-US" sz="1235" kern="0" dirty="0" smtClean="0">
                <a:solidFill>
                  <a:srgbClr val="FFFAF5"/>
                </a:solidFill>
                <a:sym typeface="微软雅黑" panose="020B0503020204020204" charset="-122"/>
              </a:rPr>
              <a:t>、</a:t>
            </a:r>
            <a:r>
              <a:rPr lang="en-US" altLang="zh-CN" sz="1235" kern="0" dirty="0" err="1" smtClean="0">
                <a:solidFill>
                  <a:srgbClr val="FFFAF5"/>
                </a:solidFill>
                <a:sym typeface="微软雅黑" panose="020B0503020204020204" charset="-122"/>
              </a:rPr>
              <a:t>Computex</a:t>
            </a:r>
            <a:r>
              <a:rPr lang="zh-CN" altLang="en-US" sz="1235" kern="0" dirty="0" smtClean="0">
                <a:solidFill>
                  <a:srgbClr val="FFFAF5"/>
                </a:solidFill>
                <a:sym typeface="微软雅黑" panose="020B0503020204020204" charset="-122"/>
              </a:rPr>
              <a:t>、</a:t>
            </a:r>
            <a:r>
              <a:rPr lang="en-US" altLang="zh-CN" sz="1235" kern="0" dirty="0" smtClean="0">
                <a:solidFill>
                  <a:srgbClr val="FFFAF5"/>
                </a:solidFill>
                <a:sym typeface="微软雅黑" panose="020B0503020204020204" charset="-122"/>
              </a:rPr>
              <a:t>CBIT</a:t>
            </a:r>
            <a:r>
              <a:rPr lang="zh-CN" altLang="en-US" sz="1235" kern="0" dirty="0" smtClean="0">
                <a:solidFill>
                  <a:srgbClr val="FFFAF5"/>
                </a:solidFill>
                <a:sym typeface="微软雅黑" panose="020B0503020204020204" charset="-122"/>
              </a:rPr>
              <a:t>、</a:t>
            </a:r>
            <a:r>
              <a:rPr lang="en-US" altLang="zh-CN" sz="1235" kern="0" dirty="0" smtClean="0">
                <a:solidFill>
                  <a:srgbClr val="FFFAF5"/>
                </a:solidFill>
                <a:sym typeface="微软雅黑" panose="020B0503020204020204" charset="-122"/>
              </a:rPr>
              <a:t>GITEX</a:t>
            </a:r>
            <a:r>
              <a:rPr lang="zh-CN" altLang="en-US" sz="1235" kern="0" dirty="0" smtClean="0">
                <a:solidFill>
                  <a:srgbClr val="FFFAF5"/>
                </a:solidFill>
                <a:sym typeface="微软雅黑" panose="020B0503020204020204" charset="-122"/>
              </a:rPr>
              <a:t>、</a:t>
            </a:r>
            <a:r>
              <a:rPr lang="en-US" altLang="zh-CN" sz="1235" kern="0" dirty="0" smtClean="0">
                <a:solidFill>
                  <a:srgbClr val="FFFAF5"/>
                </a:solidFill>
                <a:sym typeface="微软雅黑" panose="020B0503020204020204" charset="-122"/>
              </a:rPr>
              <a:t>HK Electronics Fair</a:t>
            </a:r>
            <a:r>
              <a:rPr lang="zh-CN" altLang="en-US" sz="1235" kern="0" dirty="0" smtClean="0">
                <a:solidFill>
                  <a:srgbClr val="FFFAF5"/>
                </a:solidFill>
                <a:sym typeface="微软雅黑" panose="020B0503020204020204" charset="-122"/>
              </a:rPr>
              <a:t>等），与美国、德国、日本、韩国等</a:t>
            </a:r>
            <a:r>
              <a:rPr lang="en-US" altLang="zh-CN" sz="1235" kern="0" dirty="0" smtClean="0">
                <a:solidFill>
                  <a:srgbClr val="FFFAF5"/>
                </a:solidFill>
                <a:sym typeface="微软雅黑" panose="020B0503020204020204" charset="-122"/>
              </a:rPr>
              <a:t>50</a:t>
            </a:r>
            <a:r>
              <a:rPr lang="zh-CN" altLang="en-US" sz="1235" kern="0" dirty="0" smtClean="0">
                <a:solidFill>
                  <a:srgbClr val="FFFAF5"/>
                </a:solidFill>
                <a:sym typeface="微软雅黑" panose="020B0503020204020204" charset="-122"/>
              </a:rPr>
              <a:t>多个国家建立了良好的业务往来及合作关系，产品远销</a:t>
            </a:r>
            <a:r>
              <a:rPr lang="en-US" altLang="zh-CN" sz="1235" kern="0" dirty="0" smtClean="0">
                <a:solidFill>
                  <a:srgbClr val="FFFAF5"/>
                </a:solidFill>
                <a:sym typeface="微软雅黑" panose="020B0503020204020204" charset="-122"/>
              </a:rPr>
              <a:t>200</a:t>
            </a:r>
            <a:r>
              <a:rPr lang="zh-CN" altLang="en-US" sz="1235" kern="0" dirty="0" smtClean="0">
                <a:solidFill>
                  <a:srgbClr val="FFFAF5"/>
                </a:solidFill>
                <a:sym typeface="微软雅黑" panose="020B0503020204020204" charset="-122"/>
              </a:rPr>
              <a:t>多个国家与地区，并且已成为国内外多家著名</a:t>
            </a:r>
            <a:r>
              <a:rPr lang="en-US" altLang="zh-CN" sz="1235" kern="0" dirty="0" smtClean="0">
                <a:solidFill>
                  <a:srgbClr val="FFFAF5"/>
                </a:solidFill>
                <a:sym typeface="微软雅黑" panose="020B0503020204020204" charset="-122"/>
              </a:rPr>
              <a:t>IT</a:t>
            </a:r>
            <a:r>
              <a:rPr lang="zh-CN" altLang="en-US" sz="1235" kern="0" dirty="0" smtClean="0">
                <a:solidFill>
                  <a:srgbClr val="FFFAF5"/>
                </a:solidFill>
                <a:sym typeface="微软雅黑" panose="020B0503020204020204" charset="-122"/>
              </a:rPr>
              <a:t>品牌的产品配套供应商。“硕美科”品牌已经成为我国视听与电脑周边产品的知名品牌。</a:t>
            </a:r>
            <a:br>
              <a:rPr lang="zh-CN" altLang="en-US" sz="1125" kern="0" dirty="0" smtClean="0">
                <a:solidFill>
                  <a:srgbClr val="FFFAF5"/>
                </a:solidFill>
                <a:sym typeface="微软雅黑" panose="020B0503020204020204" charset="-122"/>
              </a:rPr>
            </a:br>
            <a:br>
              <a:rPr lang="zh-CN" altLang="en-US" sz="1125" kern="0" dirty="0" smtClean="0">
                <a:solidFill>
                  <a:srgbClr val="FFFAF5"/>
                </a:solidFill>
                <a:sym typeface="微软雅黑" panose="020B0503020204020204" charset="-122"/>
              </a:rPr>
            </a:br>
            <a:r>
              <a:rPr lang="zh-CN" altLang="en-US" sz="1235" kern="0" dirty="0" smtClean="0">
                <a:solidFill>
                  <a:srgbClr val="FFFAF5"/>
                </a:solidFill>
                <a:sym typeface="微软雅黑" panose="020B0503020204020204" charset="-122"/>
              </a:rPr>
              <a:t>    </a:t>
            </a:r>
            <a:endParaRPr lang="zh-CN" altLang="en-US" sz="1125" kern="0" dirty="0" smtClean="0">
              <a:solidFill>
                <a:srgbClr val="FFFAF5"/>
              </a:solidFill>
              <a:sym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3" presetClass="pat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1.38889E-6 -3.12035E-6 L -0.59826 -0.00165 " pathEditMode="relative" rAng="0" ptsTypes="AA">
                                      <p:cBhvr>
                                        <p:cTn id="19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913" y="-8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45" presetClass="entr" presetSubtype="0" fill="hold" grpId="0" nodeType="withEffect">
                                  <p:stCondLst>
                                    <p:cond delay="4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2" presetClass="entr" presetSubtype="2" fill="hold" grpId="0" nodeType="withEffect">
                                  <p:stCondLst>
                                    <p:cond delay="4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599733" y="881650"/>
            <a:ext cx="8438470" cy="4445216"/>
            <a:chOff x="1086812" y="1072467"/>
            <a:chExt cx="6979504" cy="3464598"/>
          </a:xfrm>
        </p:grpSpPr>
        <p:sp>
          <p:nvSpPr>
            <p:cNvPr id="10" name="圆角矩形 9"/>
            <p:cNvSpPr/>
            <p:nvPr/>
          </p:nvSpPr>
          <p:spPr>
            <a:xfrm>
              <a:off x="1086812" y="1072467"/>
              <a:ext cx="6970376" cy="3456746"/>
            </a:xfrm>
            <a:prstGeom prst="roundRect">
              <a:avLst>
                <a:gd name="adj" fmla="val 6020"/>
              </a:avLst>
            </a:prstGeom>
            <a:gradFill flip="none" rotWithShape="1">
              <a:gsLst>
                <a:gs pos="49000">
                  <a:srgbClr val="FF7E00">
                    <a:alpha val="56000"/>
                  </a:srgbClr>
                </a:gs>
                <a:gs pos="0">
                  <a:srgbClr val="FFC000">
                    <a:lumMod val="100000"/>
                    <a:alpha val="41000"/>
                  </a:srgbClr>
                </a:gs>
                <a:gs pos="100000">
                  <a:srgbClr val="FFFF00">
                    <a:alpha val="60000"/>
                  </a:srgbClr>
                </a:gs>
              </a:gsLst>
              <a:lin ang="2700000" scaled="1"/>
              <a:tileRect/>
            </a:gradFill>
            <a:ln w="22225" cap="flat" cmpd="sng" algn="ctr">
              <a:gradFill flip="none" rotWithShape="1">
                <a:gsLst>
                  <a:gs pos="0">
                    <a:srgbClr val="FF0000"/>
                  </a:gs>
                  <a:gs pos="13000">
                    <a:srgbClr val="FFFF00"/>
                  </a:gs>
                  <a:gs pos="46000">
                    <a:srgbClr val="FF7E00"/>
                  </a:gs>
                  <a:gs pos="69000">
                    <a:srgbClr val="FFFF00"/>
                  </a:gs>
                  <a:gs pos="89000">
                    <a:srgbClr val="FF7E00"/>
                  </a:gs>
                  <a:gs pos="100000">
                    <a:srgbClr val="FF0000"/>
                  </a:gs>
                </a:gsLst>
                <a:lin ang="8100000" scaled="1"/>
                <a:tileRect/>
              </a:gra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048385">
                <a:defRPr/>
              </a:pPr>
              <a:endParaRPr lang="zh-CN" altLang="en-US" sz="2265" kern="0" smtClean="0">
                <a:solidFill>
                  <a:srgbClr val="FF7E00"/>
                </a:solidFill>
                <a:latin typeface="Franklin Gothic Book"/>
                <a:sym typeface="微软雅黑" panose="020B0503020204020204" charset="-122"/>
              </a:endParaRPr>
            </a:p>
          </p:txBody>
        </p:sp>
        <p:sp>
          <p:nvSpPr>
            <p:cNvPr id="11" name="圆角矩形 18"/>
            <p:cNvSpPr/>
            <p:nvPr/>
          </p:nvSpPr>
          <p:spPr>
            <a:xfrm>
              <a:off x="1095940" y="1080319"/>
              <a:ext cx="6970376" cy="3456746"/>
            </a:xfrm>
            <a:custGeom>
              <a:avLst/>
              <a:gdLst>
                <a:gd name="connsiteX0" fmla="*/ 0 w 6970376"/>
                <a:gd name="connsiteY0" fmla="*/ 208096 h 3456746"/>
                <a:gd name="connsiteX1" fmla="*/ 208096 w 6970376"/>
                <a:gd name="connsiteY1" fmla="*/ 0 h 3456746"/>
                <a:gd name="connsiteX2" fmla="*/ 6762280 w 6970376"/>
                <a:gd name="connsiteY2" fmla="*/ 0 h 3456746"/>
                <a:gd name="connsiteX3" fmla="*/ 6970376 w 6970376"/>
                <a:gd name="connsiteY3" fmla="*/ 208096 h 3456746"/>
                <a:gd name="connsiteX4" fmla="*/ 6970376 w 6970376"/>
                <a:gd name="connsiteY4" fmla="*/ 3248650 h 3456746"/>
                <a:gd name="connsiteX5" fmla="*/ 6762280 w 6970376"/>
                <a:gd name="connsiteY5" fmla="*/ 3456746 h 3456746"/>
                <a:gd name="connsiteX6" fmla="*/ 208096 w 6970376"/>
                <a:gd name="connsiteY6" fmla="*/ 3456746 h 3456746"/>
                <a:gd name="connsiteX7" fmla="*/ 0 w 6970376"/>
                <a:gd name="connsiteY7" fmla="*/ 3248650 h 3456746"/>
                <a:gd name="connsiteX8" fmla="*/ 0 w 6970376"/>
                <a:gd name="connsiteY8" fmla="*/ 208096 h 3456746"/>
                <a:gd name="connsiteX0-1" fmla="*/ 0 w 6970376"/>
                <a:gd name="connsiteY0-2" fmla="*/ 208096 h 3558257"/>
                <a:gd name="connsiteX1-3" fmla="*/ 208096 w 6970376"/>
                <a:gd name="connsiteY1-4" fmla="*/ 0 h 3558257"/>
                <a:gd name="connsiteX2-5" fmla="*/ 6762280 w 6970376"/>
                <a:gd name="connsiteY2-6" fmla="*/ 0 h 3558257"/>
                <a:gd name="connsiteX3-7" fmla="*/ 6970376 w 6970376"/>
                <a:gd name="connsiteY3-8" fmla="*/ 208096 h 3558257"/>
                <a:gd name="connsiteX4-9" fmla="*/ 6970376 w 6970376"/>
                <a:gd name="connsiteY4-10" fmla="*/ 3248650 h 3558257"/>
                <a:gd name="connsiteX5-11" fmla="*/ 208096 w 6970376"/>
                <a:gd name="connsiteY5-12" fmla="*/ 3456746 h 3558257"/>
                <a:gd name="connsiteX6-13" fmla="*/ 0 w 6970376"/>
                <a:gd name="connsiteY6-14" fmla="*/ 3248650 h 3558257"/>
                <a:gd name="connsiteX7-15" fmla="*/ 0 w 6970376"/>
                <a:gd name="connsiteY7-16" fmla="*/ 208096 h 3558257"/>
                <a:gd name="connsiteX0-17" fmla="*/ 0 w 6970376"/>
                <a:gd name="connsiteY0-18" fmla="*/ 208096 h 3456746"/>
                <a:gd name="connsiteX1-19" fmla="*/ 208096 w 6970376"/>
                <a:gd name="connsiteY1-20" fmla="*/ 0 h 3456746"/>
                <a:gd name="connsiteX2-21" fmla="*/ 6762280 w 6970376"/>
                <a:gd name="connsiteY2-22" fmla="*/ 0 h 3456746"/>
                <a:gd name="connsiteX3-23" fmla="*/ 6970376 w 6970376"/>
                <a:gd name="connsiteY3-24" fmla="*/ 208096 h 3456746"/>
                <a:gd name="connsiteX4-25" fmla="*/ 208096 w 6970376"/>
                <a:gd name="connsiteY4-26" fmla="*/ 3456746 h 3456746"/>
                <a:gd name="connsiteX5-27" fmla="*/ 0 w 6970376"/>
                <a:gd name="connsiteY5-28" fmla="*/ 3248650 h 3456746"/>
                <a:gd name="connsiteX6-29" fmla="*/ 0 w 6970376"/>
                <a:gd name="connsiteY6-30" fmla="*/ 208096 h 34567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6970376" h="3456746">
                  <a:moveTo>
                    <a:pt x="0" y="208096"/>
                  </a:moveTo>
                  <a:cubicBezTo>
                    <a:pt x="0" y="93168"/>
                    <a:pt x="93168" y="0"/>
                    <a:pt x="208096" y="0"/>
                  </a:cubicBezTo>
                  <a:lnTo>
                    <a:pt x="6762280" y="0"/>
                  </a:lnTo>
                  <a:cubicBezTo>
                    <a:pt x="6877208" y="0"/>
                    <a:pt x="6970376" y="93168"/>
                    <a:pt x="6970376" y="208096"/>
                  </a:cubicBezTo>
                  <a:lnTo>
                    <a:pt x="208096" y="3456746"/>
                  </a:lnTo>
                  <a:cubicBezTo>
                    <a:pt x="93168" y="3456746"/>
                    <a:pt x="0" y="3363578"/>
                    <a:pt x="0" y="3248650"/>
                  </a:cubicBezTo>
                  <a:lnTo>
                    <a:pt x="0" y="20809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FFFFFF">
                    <a:alpha val="17000"/>
                  </a:srgbClr>
                </a:gs>
              </a:gsLst>
              <a:lin ang="2700000" scaled="1"/>
              <a:tileRect/>
            </a:gradFill>
            <a:ln w="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48385">
                <a:defRPr/>
              </a:pPr>
              <a:endParaRPr lang="zh-CN" altLang="en-US" sz="2265" kern="0" smtClean="0">
                <a:solidFill>
                  <a:srgbClr val="FF7E00"/>
                </a:solidFill>
                <a:latin typeface="Franklin Gothic Book"/>
                <a:sym typeface="微软雅黑" panose="020B0503020204020204" charset="-122"/>
              </a:endParaRPr>
            </a:p>
          </p:txBody>
        </p:sp>
      </p:grpSp>
      <p:pic>
        <p:nvPicPr>
          <p:cNvPr id="12" name="Picture 2" descr="F:\广告\原创设计\PPT\颁奖典礼\背景\素材\0 (10).png"/>
          <p:cNvPicPr>
            <a:picLocks noChangeAspect="1" noChangeArrowheads="1"/>
          </p:cNvPicPr>
          <p:nvPr/>
        </p:nvPicPr>
        <p:blipFill rotWithShape="1">
          <a:blip r:embed="rId1" cstate="email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40000" contrast="-4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166061" y="4473648"/>
            <a:ext cx="2869837" cy="456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F:\广告\原创设计\PPT\颁奖典礼\背景\素材\0 (10)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8994722" y="1277880"/>
            <a:ext cx="2064888" cy="456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846035" y="2092473"/>
            <a:ext cx="3868368" cy="877484"/>
          </a:xfrm>
          <a:prstGeom prst="rect">
            <a:avLst/>
          </a:prstGeom>
        </p:spPr>
        <p:txBody>
          <a:bodyPr wrap="none" rtlCol="0">
            <a:spAutoFit/>
            <a:scene3d>
              <a:camera prst="orthographicFront"/>
              <a:lightRig rig="glow" dir="t"/>
            </a:scene3d>
            <a:sp3d prstMaterial="plastic">
              <a:extrusionClr>
                <a:srgbClr val="FFFF00"/>
              </a:extrusionClr>
              <a:contourClr>
                <a:schemeClr val="accent1"/>
              </a:contourClr>
            </a:sp3d>
          </a:bodyPr>
          <a:lstStyle>
            <a:defPPr>
              <a:defRPr lang="zh-CN"/>
            </a:defPPr>
            <a:lvl1pPr algn="ctr" defTabSz="1218565" fontAlgn="base">
              <a:spcBef>
                <a:spcPct val="0"/>
              </a:spcBef>
              <a:spcAft>
                <a:spcPct val="0"/>
              </a:spcAft>
              <a:defRPr sz="4800" b="1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62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defRPr/>
            </a:pPr>
            <a:r>
              <a:rPr lang="zh-CN" altLang="en-US" sz="510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★晚会流程★</a:t>
            </a:r>
            <a:endParaRPr lang="zh-CN" altLang="en-US" sz="5100" kern="0" dirty="0">
              <a:gradFill>
                <a:gsLst>
                  <a:gs pos="0">
                    <a:srgbClr val="FFFF00"/>
                  </a:gs>
                  <a:gs pos="50000">
                    <a:srgbClr val="FAD694"/>
                  </a:gs>
                  <a:gs pos="100000">
                    <a:srgbClr val="C00000">
                      <a:tint val="23500"/>
                      <a:satMod val="160000"/>
                    </a:srgbClr>
                  </a:gs>
                </a:gsLst>
                <a:lin ang="16200000" scaled="0"/>
              </a:gradFill>
              <a:sym typeface="微软雅黑" panose="020B050302020402020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11417" y="3160522"/>
            <a:ext cx="7967246" cy="1139414"/>
          </a:xfrm>
          <a:prstGeom prst="rect">
            <a:avLst/>
          </a:prstGeom>
        </p:spPr>
        <p:txBody>
          <a:bodyPr wrap="none" rtlCol="0">
            <a:spAutoFit/>
            <a:scene3d>
              <a:camera prst="orthographicFront"/>
              <a:lightRig rig="glow" dir="t"/>
            </a:scene3d>
            <a:sp3d prstMaterial="plastic">
              <a:extrusionClr>
                <a:srgbClr val="FFFF00"/>
              </a:extrusionClr>
              <a:contourClr>
                <a:schemeClr val="accent1"/>
              </a:contourClr>
            </a:sp3d>
          </a:bodyPr>
          <a:lstStyle>
            <a:defPPr>
              <a:defRPr lang="zh-CN"/>
            </a:defPPr>
            <a:lvl1pPr algn="ctr" defTabSz="1218565" fontAlgn="base">
              <a:spcBef>
                <a:spcPct val="0"/>
              </a:spcBef>
              <a:spcAft>
                <a:spcPct val="0"/>
              </a:spcAft>
              <a:defRPr sz="4800" b="1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62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defRPr/>
            </a:pPr>
            <a:r>
              <a:rPr lang="zh-CN" altLang="en-US" sz="340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第一项</a:t>
            </a:r>
            <a:r>
              <a:rPr lang="en-US" altLang="zh-CN" sz="340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: </a:t>
            </a:r>
            <a:r>
              <a:rPr lang="zh-CN" altLang="en-US" sz="340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业绩汇总         第二项</a:t>
            </a:r>
            <a:r>
              <a:rPr lang="en-US" altLang="zh-CN" sz="340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: </a:t>
            </a:r>
            <a:r>
              <a:rPr lang="zh-CN" altLang="en-US" sz="340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颁奖典礼</a:t>
            </a:r>
            <a:endParaRPr lang="en-US" altLang="zh-CN" sz="3400" kern="0" dirty="0">
              <a:gradFill>
                <a:gsLst>
                  <a:gs pos="0">
                    <a:srgbClr val="FFFF00"/>
                  </a:gs>
                  <a:gs pos="50000">
                    <a:srgbClr val="FAD694"/>
                  </a:gs>
                  <a:gs pos="100000">
                    <a:srgbClr val="C00000">
                      <a:tint val="23500"/>
                      <a:satMod val="160000"/>
                    </a:srgbClr>
                  </a:gs>
                </a:gsLst>
                <a:lin ang="16200000" scaled="0"/>
              </a:gradFill>
              <a:sym typeface="微软雅黑" panose="020B0503020204020204" charset="-122"/>
            </a:endParaRPr>
          </a:p>
          <a:p>
            <a:pPr>
              <a:defRPr/>
            </a:pPr>
            <a:r>
              <a:rPr lang="zh-CN" altLang="en-US" sz="340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第三项</a:t>
            </a:r>
            <a:r>
              <a:rPr lang="en-US" altLang="zh-CN" sz="340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: </a:t>
            </a:r>
            <a:r>
              <a:rPr lang="zh-CN" altLang="en-US" sz="340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抽奖活动         第四项</a:t>
            </a:r>
            <a:r>
              <a:rPr lang="en-US" altLang="zh-CN" sz="340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: </a:t>
            </a:r>
            <a:r>
              <a:rPr lang="zh-CN" altLang="en-US" sz="340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狂欢盛宴</a:t>
            </a:r>
            <a:endParaRPr lang="zh-CN" altLang="en-US" sz="3400" kern="0" dirty="0">
              <a:gradFill>
                <a:gsLst>
                  <a:gs pos="0">
                    <a:srgbClr val="FFFF00"/>
                  </a:gs>
                  <a:gs pos="50000">
                    <a:srgbClr val="FAD694"/>
                  </a:gs>
                  <a:gs pos="100000">
                    <a:srgbClr val="C00000">
                      <a:tint val="23500"/>
                      <a:satMod val="160000"/>
                    </a:srgbClr>
                  </a:gs>
                </a:gsLst>
                <a:lin ang="16200000" scaled="0"/>
              </a:gradFill>
              <a:sym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4" presetClass="path" presetSubtype="0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animMotion origin="layout" path="M 2.77778E-6 -2.12121E-6 L 2.77778E-6 0.41598 " pathEditMode="relative" rAng="0" ptsTypes="AA">
                                      <p:cBhvr>
                                        <p:cTn id="9" dur="4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799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nodeType="withEffect">
                                  <p:stCondLst>
                                    <p:cond delay="8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3" presetClass="path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-1.66667E-6 -1.79063E-6 L 0.00018 -0.40385 " pathEditMode="relative" rAng="0" ptsTypes="AA">
                                      <p:cBhvr>
                                        <p:cTn id="17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0193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8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1549295" y="891721"/>
            <a:ext cx="8792169" cy="4855089"/>
            <a:chOff x="1086812" y="1072467"/>
            <a:chExt cx="6979504" cy="3464598"/>
          </a:xfrm>
        </p:grpSpPr>
        <p:sp>
          <p:nvSpPr>
            <p:cNvPr id="14" name="圆角矩形 13"/>
            <p:cNvSpPr/>
            <p:nvPr/>
          </p:nvSpPr>
          <p:spPr>
            <a:xfrm>
              <a:off x="1086812" y="1072467"/>
              <a:ext cx="6970376" cy="3456746"/>
            </a:xfrm>
            <a:prstGeom prst="roundRect">
              <a:avLst>
                <a:gd name="adj" fmla="val 6020"/>
              </a:avLst>
            </a:prstGeom>
            <a:gradFill flip="none" rotWithShape="1">
              <a:gsLst>
                <a:gs pos="49000">
                  <a:srgbClr val="FF7E00">
                    <a:alpha val="56000"/>
                  </a:srgbClr>
                </a:gs>
                <a:gs pos="0">
                  <a:srgbClr val="FFC000">
                    <a:lumMod val="100000"/>
                    <a:alpha val="41000"/>
                  </a:srgbClr>
                </a:gs>
                <a:gs pos="100000">
                  <a:srgbClr val="FFFF00">
                    <a:alpha val="60000"/>
                  </a:srgbClr>
                </a:gs>
              </a:gsLst>
              <a:lin ang="2700000" scaled="1"/>
              <a:tileRect/>
            </a:gradFill>
            <a:ln w="22225" cap="flat" cmpd="sng" algn="ctr">
              <a:gradFill flip="none" rotWithShape="1">
                <a:gsLst>
                  <a:gs pos="0">
                    <a:srgbClr val="FF0000"/>
                  </a:gs>
                  <a:gs pos="13000">
                    <a:srgbClr val="FFFF00"/>
                  </a:gs>
                  <a:gs pos="46000">
                    <a:srgbClr val="FF7E00"/>
                  </a:gs>
                  <a:gs pos="69000">
                    <a:srgbClr val="FFFF00"/>
                  </a:gs>
                  <a:gs pos="89000">
                    <a:srgbClr val="FF7E00"/>
                  </a:gs>
                  <a:gs pos="100000">
                    <a:srgbClr val="FF0000"/>
                  </a:gs>
                </a:gsLst>
                <a:lin ang="8100000" scaled="1"/>
                <a:tileRect/>
              </a:gra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048385">
                <a:defRPr/>
              </a:pPr>
              <a:endParaRPr lang="zh-CN" altLang="en-US" sz="2265" kern="0" smtClean="0">
                <a:solidFill>
                  <a:srgbClr val="FF7E00"/>
                </a:solidFill>
                <a:latin typeface="Franklin Gothic Book"/>
                <a:sym typeface="微软雅黑" panose="020B0503020204020204" charset="-122"/>
              </a:endParaRPr>
            </a:p>
          </p:txBody>
        </p:sp>
        <p:sp>
          <p:nvSpPr>
            <p:cNvPr id="15" name="圆角矩形 18"/>
            <p:cNvSpPr/>
            <p:nvPr/>
          </p:nvSpPr>
          <p:spPr>
            <a:xfrm>
              <a:off x="1095940" y="1080319"/>
              <a:ext cx="6970376" cy="3456746"/>
            </a:xfrm>
            <a:custGeom>
              <a:avLst/>
              <a:gdLst>
                <a:gd name="connsiteX0" fmla="*/ 0 w 6970376"/>
                <a:gd name="connsiteY0" fmla="*/ 208096 h 3456746"/>
                <a:gd name="connsiteX1" fmla="*/ 208096 w 6970376"/>
                <a:gd name="connsiteY1" fmla="*/ 0 h 3456746"/>
                <a:gd name="connsiteX2" fmla="*/ 6762280 w 6970376"/>
                <a:gd name="connsiteY2" fmla="*/ 0 h 3456746"/>
                <a:gd name="connsiteX3" fmla="*/ 6970376 w 6970376"/>
                <a:gd name="connsiteY3" fmla="*/ 208096 h 3456746"/>
                <a:gd name="connsiteX4" fmla="*/ 6970376 w 6970376"/>
                <a:gd name="connsiteY4" fmla="*/ 3248650 h 3456746"/>
                <a:gd name="connsiteX5" fmla="*/ 6762280 w 6970376"/>
                <a:gd name="connsiteY5" fmla="*/ 3456746 h 3456746"/>
                <a:gd name="connsiteX6" fmla="*/ 208096 w 6970376"/>
                <a:gd name="connsiteY6" fmla="*/ 3456746 h 3456746"/>
                <a:gd name="connsiteX7" fmla="*/ 0 w 6970376"/>
                <a:gd name="connsiteY7" fmla="*/ 3248650 h 3456746"/>
                <a:gd name="connsiteX8" fmla="*/ 0 w 6970376"/>
                <a:gd name="connsiteY8" fmla="*/ 208096 h 3456746"/>
                <a:gd name="connsiteX0-1" fmla="*/ 0 w 6970376"/>
                <a:gd name="connsiteY0-2" fmla="*/ 208096 h 3558257"/>
                <a:gd name="connsiteX1-3" fmla="*/ 208096 w 6970376"/>
                <a:gd name="connsiteY1-4" fmla="*/ 0 h 3558257"/>
                <a:gd name="connsiteX2-5" fmla="*/ 6762280 w 6970376"/>
                <a:gd name="connsiteY2-6" fmla="*/ 0 h 3558257"/>
                <a:gd name="connsiteX3-7" fmla="*/ 6970376 w 6970376"/>
                <a:gd name="connsiteY3-8" fmla="*/ 208096 h 3558257"/>
                <a:gd name="connsiteX4-9" fmla="*/ 6970376 w 6970376"/>
                <a:gd name="connsiteY4-10" fmla="*/ 3248650 h 3558257"/>
                <a:gd name="connsiteX5-11" fmla="*/ 208096 w 6970376"/>
                <a:gd name="connsiteY5-12" fmla="*/ 3456746 h 3558257"/>
                <a:gd name="connsiteX6-13" fmla="*/ 0 w 6970376"/>
                <a:gd name="connsiteY6-14" fmla="*/ 3248650 h 3558257"/>
                <a:gd name="connsiteX7-15" fmla="*/ 0 w 6970376"/>
                <a:gd name="connsiteY7-16" fmla="*/ 208096 h 3558257"/>
                <a:gd name="connsiteX0-17" fmla="*/ 0 w 6970376"/>
                <a:gd name="connsiteY0-18" fmla="*/ 208096 h 3456746"/>
                <a:gd name="connsiteX1-19" fmla="*/ 208096 w 6970376"/>
                <a:gd name="connsiteY1-20" fmla="*/ 0 h 3456746"/>
                <a:gd name="connsiteX2-21" fmla="*/ 6762280 w 6970376"/>
                <a:gd name="connsiteY2-22" fmla="*/ 0 h 3456746"/>
                <a:gd name="connsiteX3-23" fmla="*/ 6970376 w 6970376"/>
                <a:gd name="connsiteY3-24" fmla="*/ 208096 h 3456746"/>
                <a:gd name="connsiteX4-25" fmla="*/ 208096 w 6970376"/>
                <a:gd name="connsiteY4-26" fmla="*/ 3456746 h 3456746"/>
                <a:gd name="connsiteX5-27" fmla="*/ 0 w 6970376"/>
                <a:gd name="connsiteY5-28" fmla="*/ 3248650 h 3456746"/>
                <a:gd name="connsiteX6-29" fmla="*/ 0 w 6970376"/>
                <a:gd name="connsiteY6-30" fmla="*/ 208096 h 34567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6970376" h="3456746">
                  <a:moveTo>
                    <a:pt x="0" y="208096"/>
                  </a:moveTo>
                  <a:cubicBezTo>
                    <a:pt x="0" y="93168"/>
                    <a:pt x="93168" y="0"/>
                    <a:pt x="208096" y="0"/>
                  </a:cubicBezTo>
                  <a:lnTo>
                    <a:pt x="6762280" y="0"/>
                  </a:lnTo>
                  <a:cubicBezTo>
                    <a:pt x="6877208" y="0"/>
                    <a:pt x="6970376" y="93168"/>
                    <a:pt x="6970376" y="208096"/>
                  </a:cubicBezTo>
                  <a:lnTo>
                    <a:pt x="208096" y="3456746"/>
                  </a:lnTo>
                  <a:cubicBezTo>
                    <a:pt x="93168" y="3456746"/>
                    <a:pt x="0" y="3363578"/>
                    <a:pt x="0" y="3248650"/>
                  </a:cubicBezTo>
                  <a:lnTo>
                    <a:pt x="0" y="20809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FFFFFF">
                    <a:alpha val="17000"/>
                  </a:srgbClr>
                </a:gs>
              </a:gsLst>
              <a:lin ang="2700000" scaled="1"/>
              <a:tileRect/>
            </a:gradFill>
            <a:ln w="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48385">
                <a:defRPr/>
              </a:pPr>
              <a:endParaRPr lang="zh-CN" altLang="en-US" sz="2265" kern="0" smtClean="0">
                <a:solidFill>
                  <a:srgbClr val="FF7E00"/>
                </a:solidFill>
                <a:latin typeface="Franklin Gothic Book"/>
                <a:sym typeface="微软雅黑" panose="020B0503020204020204" charset="-122"/>
              </a:endParaRPr>
            </a:p>
          </p:txBody>
        </p:sp>
      </p:grpSp>
      <p:pic>
        <p:nvPicPr>
          <p:cNvPr id="16" name="Picture 2" descr="F:\广告\原创设计\PPT\颁奖典礼\背景\素材\0 (10).png"/>
          <p:cNvPicPr>
            <a:picLocks noChangeAspect="1" noChangeArrowheads="1"/>
          </p:cNvPicPr>
          <p:nvPr/>
        </p:nvPicPr>
        <p:blipFill rotWithShape="1">
          <a:blip r:embed="rId1" cstate="email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40000" contrast="-4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106560" y="4473648"/>
            <a:ext cx="2869837" cy="456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F:\广告\原创设计\PPT\颁奖典礼\背景\素材\0 (10)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9286495" y="1277880"/>
            <a:ext cx="2064888" cy="456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4360824">
            <a:off x="-882010" y="4134384"/>
            <a:ext cx="3138396" cy="2365167"/>
          </a:xfrm>
          <a:prstGeom prst="rect">
            <a:avLst/>
          </a:prstGeom>
          <a:effectLst>
            <a:outerShdw blurRad="101600" dist="101600" dir="5400000" algn="t" rotWithShape="0">
              <a:prstClr val="black">
                <a:alpha val="29000"/>
              </a:prstClr>
            </a:outerShdw>
          </a:effectLst>
        </p:spPr>
      </p:pic>
      <p:grpSp>
        <p:nvGrpSpPr>
          <p:cNvPr id="19" name="组合 18"/>
          <p:cNvGrpSpPr/>
          <p:nvPr/>
        </p:nvGrpSpPr>
        <p:grpSpPr>
          <a:xfrm>
            <a:off x="3482032" y="-874211"/>
            <a:ext cx="4928746" cy="3692224"/>
            <a:chOff x="7071383" y="4169442"/>
            <a:chExt cx="5216115" cy="3907498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7" cstate="email"/>
            <a:srcRect/>
            <a:stretch>
              <a:fillRect/>
            </a:stretch>
          </p:blipFill>
          <p:spPr>
            <a:xfrm>
              <a:off x="7071383" y="4169442"/>
              <a:ext cx="5216115" cy="3907498"/>
            </a:xfrm>
            <a:prstGeom prst="rect">
              <a:avLst/>
            </a:prstGeom>
          </p:spPr>
        </p:pic>
        <p:sp>
          <p:nvSpPr>
            <p:cNvPr id="21" name="TextBox 116"/>
            <p:cNvSpPr txBox="1"/>
            <p:nvPr/>
          </p:nvSpPr>
          <p:spPr>
            <a:xfrm>
              <a:off x="8057920" y="6480629"/>
              <a:ext cx="3109283" cy="59023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brightRoom" dir="t">
                  <a:rot lat="0" lon="0" rev="0"/>
                </a:lightRig>
              </a:scene3d>
              <a:sp3d prstMaterial="plastic">
                <a:extrusionClr>
                  <a:schemeClr val="tx2"/>
                </a:extrusionClr>
                <a:contourClr>
                  <a:schemeClr val="accent1"/>
                </a:contourClr>
              </a:sp3d>
            </a:bodyPr>
            <a:lstStyle/>
            <a:p>
              <a:pPr algn="ctr" defTabSz="1048385">
                <a:defRPr/>
              </a:pPr>
              <a:r>
                <a:rPr lang="en-US" altLang="zh-CN" sz="3025" kern="0" spc="-378" dirty="0" smtClean="0">
                  <a:ln w="9525" cap="sq">
                    <a:noFill/>
                    <a:prstDash val="solid"/>
                    <a:bevel/>
                  </a:ln>
                  <a:gradFill flip="none" rotWithShape="1">
                    <a:gsLst>
                      <a:gs pos="0">
                        <a:srgbClr val="BF5E00">
                          <a:lumMod val="67000"/>
                        </a:srgbClr>
                      </a:gs>
                      <a:gs pos="48000">
                        <a:srgbClr val="BF5E00">
                          <a:lumMod val="97000"/>
                          <a:lumOff val="3000"/>
                        </a:srgbClr>
                      </a:gs>
                      <a:gs pos="100000">
                        <a:srgbClr val="BF5E00">
                          <a:lumMod val="60000"/>
                          <a:lumOff val="40000"/>
                        </a:srgbClr>
                      </a:gs>
                    </a:gsLst>
                    <a:lin ang="16200000" scaled="1"/>
                    <a:tileRect/>
                  </a:gra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sym typeface="微软雅黑" panose="020B0503020204020204" charset="-122"/>
                </a:rPr>
                <a:t>2030</a:t>
              </a:r>
              <a:r>
                <a:rPr lang="zh-CN" altLang="en-US" sz="3025" kern="0" spc="-378" dirty="0" smtClean="0">
                  <a:ln w="9525" cap="sq">
                    <a:noFill/>
                    <a:prstDash val="solid"/>
                    <a:bevel/>
                  </a:ln>
                  <a:gradFill flip="none" rotWithShape="1">
                    <a:gsLst>
                      <a:gs pos="0">
                        <a:srgbClr val="BF5E00">
                          <a:lumMod val="67000"/>
                        </a:srgbClr>
                      </a:gs>
                      <a:gs pos="48000">
                        <a:srgbClr val="BF5E00">
                          <a:lumMod val="97000"/>
                          <a:lumOff val="3000"/>
                        </a:srgbClr>
                      </a:gs>
                      <a:gs pos="100000">
                        <a:srgbClr val="BF5E00">
                          <a:lumMod val="60000"/>
                          <a:lumOff val="40000"/>
                        </a:srgbClr>
                      </a:gs>
                    </a:gsLst>
                    <a:lin ang="16200000" scaled="1"/>
                    <a:tileRect/>
                  </a:gra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sym typeface="微软雅黑" panose="020B0503020204020204" charset="-122"/>
                </a:rPr>
                <a:t>年度表彰大会</a:t>
              </a:r>
              <a:endParaRPr lang="zh-CN" altLang="en-US" sz="8315" kern="0" spc="-378" dirty="0" smtClean="0">
                <a:ln w="9525" cap="sq">
                  <a:noFill/>
                  <a:prstDash val="solid"/>
                  <a:bevel/>
                </a:ln>
                <a:gradFill flip="none" rotWithShape="1">
                  <a:gsLst>
                    <a:gs pos="0">
                      <a:srgbClr val="BF5E00">
                        <a:lumMod val="67000"/>
                      </a:srgbClr>
                    </a:gs>
                    <a:gs pos="48000">
                      <a:srgbClr val="BF5E00">
                        <a:lumMod val="97000"/>
                        <a:lumOff val="3000"/>
                      </a:srgbClr>
                    </a:gs>
                    <a:gs pos="100000">
                      <a:srgbClr val="BF5E00">
                        <a:lumMod val="60000"/>
                        <a:lumOff val="40000"/>
                      </a:srgbClr>
                    </a:gs>
                  </a:gsLst>
                  <a:lin ang="16200000" scaled="1"/>
                  <a:tileRect/>
                </a:gra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sym typeface="微软雅黑" panose="020B0503020204020204" charset="-122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4071532" y="2414223"/>
            <a:ext cx="3749744" cy="674031"/>
          </a:xfrm>
          <a:prstGeom prst="rect">
            <a:avLst/>
          </a:prstGeom>
        </p:spPr>
        <p:txBody>
          <a:bodyPr wrap="none" rtlCol="0">
            <a:spAutoFit/>
            <a:scene3d>
              <a:camera prst="orthographicFront"/>
              <a:lightRig rig="glow" dir="t"/>
            </a:scene3d>
            <a:sp3d prstMaterial="plastic">
              <a:extrusionClr>
                <a:srgbClr val="FFFF00"/>
              </a:extrusionClr>
              <a:contourClr>
                <a:schemeClr val="accent1"/>
              </a:contourClr>
            </a:sp3d>
          </a:bodyPr>
          <a:lstStyle>
            <a:defPPr>
              <a:defRPr lang="zh-CN"/>
            </a:defPPr>
            <a:lvl1pPr algn="ctr" defTabSz="1218565" fontAlgn="base">
              <a:spcBef>
                <a:spcPct val="0"/>
              </a:spcBef>
              <a:spcAft>
                <a:spcPct val="0"/>
              </a:spcAft>
              <a:defRPr sz="3600" b="1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62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defRPr/>
            </a:pPr>
            <a:r>
              <a:rPr lang="en-US" altLang="zh-CN" sz="3780" kern="0" dirty="0" smtClean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2020-2030</a:t>
            </a:r>
            <a:r>
              <a:rPr lang="zh-CN" altLang="en-US" sz="3780" kern="0" dirty="0" smtClean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年</a:t>
            </a:r>
            <a:r>
              <a:rPr lang="zh-CN" altLang="en-US" sz="378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度</a:t>
            </a:r>
            <a:endParaRPr lang="zh-CN" altLang="en-US" sz="3780" kern="0" dirty="0">
              <a:gradFill>
                <a:gsLst>
                  <a:gs pos="0">
                    <a:srgbClr val="FFFF00"/>
                  </a:gs>
                  <a:gs pos="50000">
                    <a:srgbClr val="FAD694"/>
                  </a:gs>
                  <a:gs pos="100000">
                    <a:srgbClr val="C00000">
                      <a:tint val="23500"/>
                      <a:satMod val="160000"/>
                    </a:srgbClr>
                  </a:gs>
                </a:gsLst>
                <a:lin ang="16200000" scaled="0"/>
              </a:gradFill>
              <a:sym typeface="微软雅黑" panose="020B050302020402020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644733" y="3102557"/>
            <a:ext cx="6585457" cy="1662763"/>
          </a:xfrm>
          <a:prstGeom prst="rect">
            <a:avLst/>
          </a:prstGeom>
        </p:spPr>
        <p:txBody>
          <a:bodyPr wrap="none" rtlCol="0">
            <a:spAutoFit/>
            <a:scene3d>
              <a:camera prst="orthographicFront"/>
              <a:lightRig rig="glow" dir="t"/>
            </a:scene3d>
            <a:sp3d prstMaterial="plastic">
              <a:extrusionClr>
                <a:srgbClr val="FFFF00"/>
              </a:extrusionClr>
              <a:contourClr>
                <a:schemeClr val="accent1"/>
              </a:contourClr>
            </a:sp3d>
          </a:bodyPr>
          <a:lstStyle>
            <a:defPPr>
              <a:defRPr lang="zh-CN"/>
            </a:defPPr>
            <a:lvl1pPr algn="ctr" defTabSz="1218565" fontAlgn="base">
              <a:spcBef>
                <a:spcPct val="0"/>
              </a:spcBef>
              <a:spcAft>
                <a:spcPct val="0"/>
              </a:spcAft>
              <a:defRPr sz="3600" b="1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62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defRPr/>
            </a:pPr>
            <a:r>
              <a:rPr lang="zh-CN" altLang="en-US" sz="4535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旗下分公司实现营业总额</a:t>
            </a:r>
            <a:endParaRPr lang="en-US" altLang="zh-CN" sz="4535" kern="0" dirty="0">
              <a:gradFill>
                <a:gsLst>
                  <a:gs pos="0">
                    <a:srgbClr val="FFFF00"/>
                  </a:gs>
                  <a:gs pos="50000">
                    <a:srgbClr val="FAD694"/>
                  </a:gs>
                  <a:gs pos="100000">
                    <a:srgbClr val="C00000">
                      <a:tint val="23500"/>
                      <a:satMod val="160000"/>
                    </a:srgbClr>
                  </a:gs>
                </a:gsLst>
                <a:lin ang="16200000" scaled="0"/>
              </a:gradFill>
              <a:sym typeface="微软雅黑" panose="020B0503020204020204" charset="-122"/>
            </a:endParaRPr>
          </a:p>
          <a:p>
            <a:pPr>
              <a:defRPr/>
            </a:pPr>
            <a:r>
              <a:rPr lang="en-US" altLang="zh-CN" sz="567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100</a:t>
            </a:r>
            <a:r>
              <a:rPr lang="zh-CN" altLang="en-US" sz="567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亿元</a:t>
            </a:r>
            <a:endParaRPr lang="zh-CN" altLang="en-US" sz="5670" kern="0" dirty="0">
              <a:gradFill>
                <a:gsLst>
                  <a:gs pos="0">
                    <a:srgbClr val="FFFF00"/>
                  </a:gs>
                  <a:gs pos="50000">
                    <a:srgbClr val="FAD694"/>
                  </a:gs>
                  <a:gs pos="100000">
                    <a:srgbClr val="C00000">
                      <a:tint val="23500"/>
                      <a:satMod val="160000"/>
                    </a:srgbClr>
                  </a:gs>
                </a:gsLst>
                <a:lin ang="16200000" scaled="0"/>
              </a:gradFill>
              <a:sym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5" dur="100" fill="hold"/>
                                        <p:tgtEl>
                                          <p:spTgt spid="19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7" dur="100" fill="hold"/>
                                        <p:tgtEl>
                                          <p:spTgt spid="19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9" dur="100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6" presetClass="emph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21" dur="100" fill="hold"/>
                                        <p:tgtEl>
                                          <p:spTgt spid="19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4" presetClass="path" presetSubtype="0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animMotion origin="layout" path="M 2.77778E-6 -2.12121E-6 L 2.77778E-6 0.41598 " pathEditMode="relative" rAng="0" ptsTypes="AA">
                                      <p:cBhvr>
                                        <p:cTn id="26" dur="4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799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8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3" presetClass="path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-1.66667E-6 -1.79063E-6 L 0.00018 -0.40385 " pathEditMode="relative" rAng="0" ptsTypes="AA">
                                      <p:cBhvr>
                                        <p:cTn id="34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019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8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6" presetClass="entr" presetSubtype="37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6" presetClass="emph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Scale>
                                      <p:cBhvr>
                                        <p:cTn id="47" dur="100" fill="hold"/>
                                        <p:tgtEl>
                                          <p:spTgt spid="23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6" presetClass="emph" presetSubtype="0" fill="hold" grpId="2" nodeType="withEffect">
                                  <p:stCondLst>
                                    <p:cond delay="4700"/>
                                  </p:stCondLst>
                                  <p:childTnLst>
                                    <p:animScale>
                                      <p:cBhvr>
                                        <p:cTn id="49" dur="100" fill="hold"/>
                                        <p:tgtEl>
                                          <p:spTgt spid="23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6" presetClass="emph" presetSubtype="0" fill="hold" grpId="3" nodeType="withEffect">
                                  <p:stCondLst>
                                    <p:cond delay="4800"/>
                                  </p:stCondLst>
                                  <p:childTnLst>
                                    <p:animScale>
                                      <p:cBhvr>
                                        <p:cTn id="51" dur="100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6" presetClass="emph" presetSubtype="0" fill="hold" grpId="4" nodeType="withEffect">
                                  <p:stCondLst>
                                    <p:cond delay="5000"/>
                                  </p:stCondLst>
                                  <p:childTnLst>
                                    <p:animScale>
                                      <p:cBhvr>
                                        <p:cTn id="53" dur="100" fill="hold"/>
                                        <p:tgtEl>
                                          <p:spTgt spid="23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3" grpId="1"/>
      <p:bldP spid="23" grpId="2"/>
      <p:bldP spid="23" grpId="3"/>
      <p:bldP spid="23" grpId="4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54"/>
            <a:ext cx="12192000" cy="6857491"/>
          </a:xfrm>
          <a:prstGeom prst="rect">
            <a:avLst/>
          </a:prstGeom>
        </p:spPr>
      </p:pic>
      <p:sp>
        <p:nvSpPr>
          <p:cNvPr id="4" name="Freeform 5"/>
          <p:cNvSpPr/>
          <p:nvPr/>
        </p:nvSpPr>
        <p:spPr bwMode="auto">
          <a:xfrm>
            <a:off x="1425233" y="2419771"/>
            <a:ext cx="1836618" cy="1655920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</a:ln>
          <a:effectLst/>
        </p:spPr>
        <p:txBody>
          <a:bodyPr vert="horz" wrap="square" lIns="91422" tIns="45711" rIns="91422" bIns="45711" numCol="1" anchor="t" anchorCtr="0" compatLnSpc="1"/>
          <a:lstStyle/>
          <a:p>
            <a:endParaRPr lang="zh-CN" altLang="en-US" sz="1705">
              <a:solidFill>
                <a:srgbClr val="3CCCC7"/>
              </a:solidFill>
              <a:cs typeface="+mn-ea"/>
              <a:sym typeface="+mn-lt"/>
            </a:endParaRPr>
          </a:p>
        </p:txBody>
      </p:sp>
      <p:sp>
        <p:nvSpPr>
          <p:cNvPr id="6" name="Freeform 5"/>
          <p:cNvSpPr/>
          <p:nvPr/>
        </p:nvSpPr>
        <p:spPr bwMode="auto">
          <a:xfrm>
            <a:off x="3880877" y="2419771"/>
            <a:ext cx="1836618" cy="1655920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</a:ln>
          <a:effectLst/>
        </p:spPr>
        <p:txBody>
          <a:bodyPr vert="horz" wrap="square" lIns="91422" tIns="45711" rIns="91422" bIns="45711" numCol="1" anchor="t" anchorCtr="0" compatLnSpc="1"/>
          <a:lstStyle/>
          <a:p>
            <a:endParaRPr lang="zh-CN" altLang="en-US" sz="1705">
              <a:solidFill>
                <a:srgbClr val="3CCCC7"/>
              </a:solidFill>
              <a:cs typeface="+mn-ea"/>
              <a:sym typeface="+mn-lt"/>
            </a:endParaRPr>
          </a:p>
        </p:txBody>
      </p:sp>
      <p:sp>
        <p:nvSpPr>
          <p:cNvPr id="7" name="Freeform 5"/>
          <p:cNvSpPr/>
          <p:nvPr/>
        </p:nvSpPr>
        <p:spPr bwMode="auto">
          <a:xfrm>
            <a:off x="6376402" y="2419771"/>
            <a:ext cx="1836618" cy="1655920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</a:ln>
          <a:effectLst/>
        </p:spPr>
        <p:txBody>
          <a:bodyPr vert="horz" wrap="square" lIns="91422" tIns="45711" rIns="91422" bIns="45711" numCol="1" anchor="t" anchorCtr="0" compatLnSpc="1"/>
          <a:lstStyle/>
          <a:p>
            <a:endParaRPr lang="zh-CN" altLang="en-US" sz="1705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8" name="Freeform 5"/>
          <p:cNvSpPr/>
          <p:nvPr/>
        </p:nvSpPr>
        <p:spPr bwMode="auto">
          <a:xfrm>
            <a:off x="8896163" y="2419771"/>
            <a:ext cx="1836618" cy="1655920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</a:ln>
          <a:effectLst/>
        </p:spPr>
        <p:txBody>
          <a:bodyPr vert="horz" wrap="square" lIns="91422" tIns="45711" rIns="91422" bIns="45711" numCol="1" anchor="t" anchorCtr="0" compatLnSpc="1"/>
          <a:lstStyle/>
          <a:p>
            <a:endParaRPr lang="zh-CN" altLang="en-US" sz="1705">
              <a:solidFill>
                <a:srgbClr val="3CCCC7"/>
              </a:solidFill>
              <a:cs typeface="+mn-ea"/>
              <a:sym typeface="+mn-lt"/>
            </a:endParaRPr>
          </a:p>
        </p:txBody>
      </p:sp>
      <p:sp>
        <p:nvSpPr>
          <p:cNvPr id="9" name="KSO_Shape"/>
          <p:cNvSpPr/>
          <p:nvPr/>
        </p:nvSpPr>
        <p:spPr bwMode="auto">
          <a:xfrm>
            <a:off x="4348312" y="2900818"/>
            <a:ext cx="930118" cy="709370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705">
              <a:solidFill>
                <a:srgbClr val="1C666E"/>
              </a:solidFill>
              <a:cs typeface="+mn-ea"/>
              <a:sym typeface="+mn-lt"/>
            </a:endParaRPr>
          </a:p>
        </p:txBody>
      </p:sp>
      <p:sp>
        <p:nvSpPr>
          <p:cNvPr id="10" name="KSO_Shape"/>
          <p:cNvSpPr/>
          <p:nvPr/>
        </p:nvSpPr>
        <p:spPr bwMode="auto">
          <a:xfrm>
            <a:off x="6833296" y="2810044"/>
            <a:ext cx="911374" cy="902260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705">
              <a:solidFill>
                <a:srgbClr val="1C666E"/>
              </a:solidFill>
              <a:cs typeface="+mn-ea"/>
              <a:sym typeface="+mn-lt"/>
            </a:endParaRPr>
          </a:p>
        </p:txBody>
      </p:sp>
      <p:sp>
        <p:nvSpPr>
          <p:cNvPr id="11" name="KSO_Shape"/>
          <p:cNvSpPr/>
          <p:nvPr/>
        </p:nvSpPr>
        <p:spPr bwMode="auto">
          <a:xfrm>
            <a:off x="9441452" y="2904126"/>
            <a:ext cx="804794" cy="684072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705">
              <a:solidFill>
                <a:srgbClr val="1C666E"/>
              </a:solidFill>
              <a:cs typeface="+mn-ea"/>
              <a:sym typeface="+mn-lt"/>
            </a:endParaRPr>
          </a:p>
        </p:txBody>
      </p:sp>
      <p:sp>
        <p:nvSpPr>
          <p:cNvPr id="15" name="KSO_Shape"/>
          <p:cNvSpPr/>
          <p:nvPr/>
        </p:nvSpPr>
        <p:spPr bwMode="auto">
          <a:xfrm>
            <a:off x="1901962" y="2903261"/>
            <a:ext cx="908496" cy="688938"/>
          </a:xfrm>
          <a:custGeom>
            <a:avLst/>
            <a:gdLst>
              <a:gd name="T0" fmla="*/ 104753 w 3040062"/>
              <a:gd name="T1" fmla="*/ 1241540 h 2303463"/>
              <a:gd name="T2" fmla="*/ 251725 w 3040062"/>
              <a:gd name="T3" fmla="*/ 1260899 h 2303463"/>
              <a:gd name="T4" fmla="*/ 265692 w 3040062"/>
              <a:gd name="T5" fmla="*/ 1110467 h 2303463"/>
              <a:gd name="T6" fmla="*/ 844867 w 3040062"/>
              <a:gd name="T7" fmla="*/ 970596 h 2303463"/>
              <a:gd name="T8" fmla="*/ 870584 w 3040062"/>
              <a:gd name="T9" fmla="*/ 987377 h 2303463"/>
              <a:gd name="T10" fmla="*/ 872172 w 3040062"/>
              <a:gd name="T11" fmla="*/ 1402771 h 2303463"/>
              <a:gd name="T12" fmla="*/ 848359 w 3040062"/>
              <a:gd name="T13" fmla="*/ 1421768 h 2303463"/>
              <a:gd name="T14" fmla="*/ 615315 w 3040062"/>
              <a:gd name="T15" fmla="*/ 1415119 h 2303463"/>
              <a:gd name="T16" fmla="*/ 603250 w 3040062"/>
              <a:gd name="T17" fmla="*/ 1002891 h 2303463"/>
              <a:gd name="T18" fmla="*/ 617855 w 3040062"/>
              <a:gd name="T19" fmla="*/ 975662 h 2303463"/>
              <a:gd name="T20" fmla="*/ 1240437 w 3040062"/>
              <a:gd name="T21" fmla="*/ 749300 h 2303463"/>
              <a:gd name="T22" fmla="*/ 1265867 w 3040062"/>
              <a:gd name="T23" fmla="*/ 766421 h 2303463"/>
              <a:gd name="T24" fmla="*/ 1267138 w 3040062"/>
              <a:gd name="T25" fmla="*/ 1402743 h 2303463"/>
              <a:gd name="T26" fmla="*/ 1243616 w 3040062"/>
              <a:gd name="T27" fmla="*/ 1421766 h 2303463"/>
              <a:gd name="T28" fmla="*/ 1010298 w 3040062"/>
              <a:gd name="T29" fmla="*/ 1415108 h 2303463"/>
              <a:gd name="T30" fmla="*/ 998537 w 3040062"/>
              <a:gd name="T31" fmla="*/ 782273 h 2303463"/>
              <a:gd name="T32" fmla="*/ 1012841 w 3040062"/>
              <a:gd name="T33" fmla="*/ 755007 h 2303463"/>
              <a:gd name="T34" fmla="*/ 2175011 w 3040062"/>
              <a:gd name="T35" fmla="*/ 666432 h 2303463"/>
              <a:gd name="T36" fmla="*/ 2235666 w 3040062"/>
              <a:gd name="T37" fmla="*/ 692135 h 2303463"/>
              <a:gd name="T38" fmla="*/ 2277268 w 3040062"/>
              <a:gd name="T39" fmla="*/ 742271 h 2303463"/>
              <a:gd name="T40" fmla="*/ 2290605 w 3040062"/>
              <a:gd name="T41" fmla="*/ 1286150 h 2303463"/>
              <a:gd name="T42" fmla="*/ 2948603 w 3040062"/>
              <a:gd name="T43" fmla="*/ 1365796 h 2303463"/>
              <a:gd name="T44" fmla="*/ 3005765 w 3040062"/>
              <a:gd name="T45" fmla="*/ 1408316 h 2303463"/>
              <a:gd name="T46" fmla="*/ 3036887 w 3040062"/>
              <a:gd name="T47" fmla="*/ 1473366 h 2303463"/>
              <a:gd name="T48" fmla="*/ 3035616 w 3040062"/>
              <a:gd name="T49" fmla="*/ 2191451 h 2303463"/>
              <a:gd name="T50" fmla="*/ 3001319 w 3040062"/>
              <a:gd name="T51" fmla="*/ 2254597 h 2303463"/>
              <a:gd name="T52" fmla="*/ 2941934 w 3040062"/>
              <a:gd name="T53" fmla="*/ 2294578 h 2303463"/>
              <a:gd name="T54" fmla="*/ 2171200 w 3040062"/>
              <a:gd name="T55" fmla="*/ 2303146 h 2303463"/>
              <a:gd name="T56" fmla="*/ 2113403 w 3040062"/>
              <a:gd name="T57" fmla="*/ 2292040 h 2303463"/>
              <a:gd name="T58" fmla="*/ 1552263 w 3040062"/>
              <a:gd name="T59" fmla="*/ 1741815 h 2303463"/>
              <a:gd name="T60" fmla="*/ 1526223 w 3040062"/>
              <a:gd name="T61" fmla="*/ 1686919 h 2303463"/>
              <a:gd name="T62" fmla="*/ 1529081 w 3040062"/>
              <a:gd name="T63" fmla="*/ 1626946 h 2303463"/>
              <a:gd name="T64" fmla="*/ 1560520 w 3040062"/>
              <a:gd name="T65" fmla="*/ 1574272 h 2303463"/>
              <a:gd name="T66" fmla="*/ 1612919 w 3040062"/>
              <a:gd name="T67" fmla="*/ 1542858 h 2303463"/>
              <a:gd name="T68" fmla="*/ 1673891 w 3040062"/>
              <a:gd name="T69" fmla="*/ 1539685 h 2303463"/>
              <a:gd name="T70" fmla="*/ 1728513 w 3040062"/>
              <a:gd name="T71" fmla="*/ 1565705 h 2303463"/>
              <a:gd name="T72" fmla="*/ 2024167 w 3040062"/>
              <a:gd name="T73" fmla="*/ 760992 h 2303463"/>
              <a:gd name="T74" fmla="*/ 2057829 w 3040062"/>
              <a:gd name="T75" fmla="*/ 704828 h 2303463"/>
              <a:gd name="T76" fmla="*/ 2113721 w 3040062"/>
              <a:gd name="T77" fmla="*/ 670875 h 2303463"/>
              <a:gd name="T78" fmla="*/ 1640947 w 3040062"/>
              <a:gd name="T79" fmla="*/ 485773 h 2303463"/>
              <a:gd name="T80" fmla="*/ 1662436 w 3040062"/>
              <a:gd name="T81" fmla="*/ 507334 h 2303463"/>
              <a:gd name="T82" fmla="*/ 1658328 w 3040062"/>
              <a:gd name="T83" fmla="*/ 1408133 h 2303463"/>
              <a:gd name="T84" fmla="*/ 1631151 w 3040062"/>
              <a:gd name="T85" fmla="*/ 1422401 h 2303463"/>
              <a:gd name="T86" fmla="*/ 1401409 w 3040062"/>
              <a:gd name="T87" fmla="*/ 1410669 h 2303463"/>
              <a:gd name="T88" fmla="*/ 1394457 w 3040062"/>
              <a:gd name="T89" fmla="*/ 510505 h 2303463"/>
              <a:gd name="T90" fmla="*/ 1413734 w 3040062"/>
              <a:gd name="T91" fmla="*/ 486725 h 2303463"/>
              <a:gd name="T92" fmla="*/ 2856582 w 3040062"/>
              <a:gd name="T93" fmla="*/ 2539 h 2303463"/>
              <a:gd name="T94" fmla="*/ 2942924 w 3040062"/>
              <a:gd name="T95" fmla="*/ 45384 h 2303463"/>
              <a:gd name="T96" fmla="*/ 3001649 w 3040062"/>
              <a:gd name="T97" fmla="*/ 130121 h 2303463"/>
              <a:gd name="T98" fmla="*/ 3021012 w 3040062"/>
              <a:gd name="T99" fmla="*/ 1276768 h 2303463"/>
              <a:gd name="T100" fmla="*/ 2944193 w 3040062"/>
              <a:gd name="T101" fmla="*/ 1247252 h 2303463"/>
              <a:gd name="T102" fmla="*/ 374889 w 3040062"/>
              <a:gd name="T103" fmla="*/ 1959424 h 2303463"/>
              <a:gd name="T104" fmla="*/ 127291 w 3040062"/>
              <a:gd name="T105" fmla="*/ 2259336 h 2303463"/>
              <a:gd name="T106" fmla="*/ 50472 w 3040062"/>
              <a:gd name="T107" fmla="*/ 2198402 h 2303463"/>
              <a:gd name="T108" fmla="*/ 6349 w 3040062"/>
              <a:gd name="T109" fmla="*/ 2100970 h 2303463"/>
              <a:gd name="T110" fmla="*/ 3809 w 3040062"/>
              <a:gd name="T111" fmla="*/ 183438 h 2303463"/>
              <a:gd name="T112" fmla="*/ 44441 w 3040062"/>
              <a:gd name="T113" fmla="*/ 83468 h 2303463"/>
              <a:gd name="T114" fmla="*/ 118720 w 3040062"/>
              <a:gd name="T115" fmla="*/ 17773 h 230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40062" h="2303463">
                <a:moveTo>
                  <a:pt x="124116" y="1098725"/>
                </a:moveTo>
                <a:lnTo>
                  <a:pt x="120307" y="1099042"/>
                </a:lnTo>
                <a:lnTo>
                  <a:pt x="116498" y="1099994"/>
                </a:lnTo>
                <a:lnTo>
                  <a:pt x="113324" y="1101898"/>
                </a:lnTo>
                <a:lnTo>
                  <a:pt x="110467" y="1104120"/>
                </a:lnTo>
                <a:lnTo>
                  <a:pt x="108245" y="1107294"/>
                </a:lnTo>
                <a:lnTo>
                  <a:pt x="106340" y="1110467"/>
                </a:lnTo>
                <a:lnTo>
                  <a:pt x="105071" y="1114276"/>
                </a:lnTo>
                <a:lnTo>
                  <a:pt x="104753" y="1118084"/>
                </a:lnTo>
                <a:lnTo>
                  <a:pt x="104753" y="1241540"/>
                </a:lnTo>
                <a:lnTo>
                  <a:pt x="105071" y="1245348"/>
                </a:lnTo>
                <a:lnTo>
                  <a:pt x="106340" y="1249157"/>
                </a:lnTo>
                <a:lnTo>
                  <a:pt x="108245" y="1252330"/>
                </a:lnTo>
                <a:lnTo>
                  <a:pt x="110467" y="1255187"/>
                </a:lnTo>
                <a:lnTo>
                  <a:pt x="113324" y="1257726"/>
                </a:lnTo>
                <a:lnTo>
                  <a:pt x="116498" y="1259312"/>
                </a:lnTo>
                <a:lnTo>
                  <a:pt x="120307" y="1260899"/>
                </a:lnTo>
                <a:lnTo>
                  <a:pt x="124116" y="1261217"/>
                </a:lnTo>
                <a:lnTo>
                  <a:pt x="247598" y="1261217"/>
                </a:lnTo>
                <a:lnTo>
                  <a:pt x="251725" y="1260899"/>
                </a:lnTo>
                <a:lnTo>
                  <a:pt x="255216" y="1259312"/>
                </a:lnTo>
                <a:lnTo>
                  <a:pt x="258708" y="1257726"/>
                </a:lnTo>
                <a:lnTo>
                  <a:pt x="261565" y="1255187"/>
                </a:lnTo>
                <a:lnTo>
                  <a:pt x="264105" y="1252330"/>
                </a:lnTo>
                <a:lnTo>
                  <a:pt x="265692" y="1249157"/>
                </a:lnTo>
                <a:lnTo>
                  <a:pt x="266644" y="1245348"/>
                </a:lnTo>
                <a:lnTo>
                  <a:pt x="266961" y="1241540"/>
                </a:lnTo>
                <a:lnTo>
                  <a:pt x="266961" y="1118084"/>
                </a:lnTo>
                <a:lnTo>
                  <a:pt x="266644" y="1114276"/>
                </a:lnTo>
                <a:lnTo>
                  <a:pt x="265692" y="1110467"/>
                </a:lnTo>
                <a:lnTo>
                  <a:pt x="264105" y="1107294"/>
                </a:lnTo>
                <a:lnTo>
                  <a:pt x="261565" y="1104120"/>
                </a:lnTo>
                <a:lnTo>
                  <a:pt x="258708" y="1101898"/>
                </a:lnTo>
                <a:lnTo>
                  <a:pt x="255216" y="1099994"/>
                </a:lnTo>
                <a:lnTo>
                  <a:pt x="251725" y="1099042"/>
                </a:lnTo>
                <a:lnTo>
                  <a:pt x="247598" y="1098725"/>
                </a:lnTo>
                <a:lnTo>
                  <a:pt x="124116" y="1098725"/>
                </a:lnTo>
                <a:close/>
                <a:moveTo>
                  <a:pt x="636270" y="969963"/>
                </a:moveTo>
                <a:lnTo>
                  <a:pt x="841692" y="969963"/>
                </a:lnTo>
                <a:lnTo>
                  <a:pt x="844867" y="970596"/>
                </a:lnTo>
                <a:lnTo>
                  <a:pt x="848359" y="970913"/>
                </a:lnTo>
                <a:lnTo>
                  <a:pt x="851534" y="971546"/>
                </a:lnTo>
                <a:lnTo>
                  <a:pt x="854709" y="972813"/>
                </a:lnTo>
                <a:lnTo>
                  <a:pt x="857567" y="974396"/>
                </a:lnTo>
                <a:lnTo>
                  <a:pt x="860107" y="975662"/>
                </a:lnTo>
                <a:lnTo>
                  <a:pt x="862647" y="977878"/>
                </a:lnTo>
                <a:lnTo>
                  <a:pt x="865187" y="979778"/>
                </a:lnTo>
                <a:lnTo>
                  <a:pt x="867092" y="982311"/>
                </a:lnTo>
                <a:lnTo>
                  <a:pt x="868997" y="984844"/>
                </a:lnTo>
                <a:lnTo>
                  <a:pt x="870584" y="987377"/>
                </a:lnTo>
                <a:lnTo>
                  <a:pt x="872172" y="990226"/>
                </a:lnTo>
                <a:lnTo>
                  <a:pt x="873124" y="993076"/>
                </a:lnTo>
                <a:lnTo>
                  <a:pt x="873760" y="996242"/>
                </a:lnTo>
                <a:lnTo>
                  <a:pt x="874712" y="999725"/>
                </a:lnTo>
                <a:lnTo>
                  <a:pt x="874712" y="1002891"/>
                </a:lnTo>
                <a:lnTo>
                  <a:pt x="874712" y="1389790"/>
                </a:lnTo>
                <a:lnTo>
                  <a:pt x="874712" y="1393273"/>
                </a:lnTo>
                <a:lnTo>
                  <a:pt x="873760" y="1396439"/>
                </a:lnTo>
                <a:lnTo>
                  <a:pt x="873124" y="1399605"/>
                </a:lnTo>
                <a:lnTo>
                  <a:pt x="872172" y="1402771"/>
                </a:lnTo>
                <a:lnTo>
                  <a:pt x="870584" y="1405304"/>
                </a:lnTo>
                <a:lnTo>
                  <a:pt x="868997" y="1408154"/>
                </a:lnTo>
                <a:lnTo>
                  <a:pt x="867092" y="1410686"/>
                </a:lnTo>
                <a:lnTo>
                  <a:pt x="865187" y="1413219"/>
                </a:lnTo>
                <a:lnTo>
                  <a:pt x="862647" y="1415119"/>
                </a:lnTo>
                <a:lnTo>
                  <a:pt x="860107" y="1417019"/>
                </a:lnTo>
                <a:lnTo>
                  <a:pt x="857567" y="1418602"/>
                </a:lnTo>
                <a:lnTo>
                  <a:pt x="854709" y="1420185"/>
                </a:lnTo>
                <a:lnTo>
                  <a:pt x="851534" y="1421135"/>
                </a:lnTo>
                <a:lnTo>
                  <a:pt x="848359" y="1421768"/>
                </a:lnTo>
                <a:lnTo>
                  <a:pt x="844867" y="1422401"/>
                </a:lnTo>
                <a:lnTo>
                  <a:pt x="841692" y="1422401"/>
                </a:lnTo>
                <a:lnTo>
                  <a:pt x="636270" y="1422401"/>
                </a:lnTo>
                <a:lnTo>
                  <a:pt x="632777" y="1422401"/>
                </a:lnTo>
                <a:lnTo>
                  <a:pt x="629920" y="1421768"/>
                </a:lnTo>
                <a:lnTo>
                  <a:pt x="626745" y="1421135"/>
                </a:lnTo>
                <a:lnTo>
                  <a:pt x="623570" y="1420185"/>
                </a:lnTo>
                <a:lnTo>
                  <a:pt x="620713" y="1418602"/>
                </a:lnTo>
                <a:lnTo>
                  <a:pt x="617855" y="1417019"/>
                </a:lnTo>
                <a:lnTo>
                  <a:pt x="615315" y="1415119"/>
                </a:lnTo>
                <a:lnTo>
                  <a:pt x="613093" y="1413219"/>
                </a:lnTo>
                <a:lnTo>
                  <a:pt x="610870" y="1410686"/>
                </a:lnTo>
                <a:lnTo>
                  <a:pt x="608965" y="1408154"/>
                </a:lnTo>
                <a:lnTo>
                  <a:pt x="607378" y="1405304"/>
                </a:lnTo>
                <a:lnTo>
                  <a:pt x="606108" y="1402771"/>
                </a:lnTo>
                <a:lnTo>
                  <a:pt x="605155" y="1399605"/>
                </a:lnTo>
                <a:lnTo>
                  <a:pt x="603885" y="1396439"/>
                </a:lnTo>
                <a:lnTo>
                  <a:pt x="603568" y="1393273"/>
                </a:lnTo>
                <a:lnTo>
                  <a:pt x="603250" y="1389790"/>
                </a:lnTo>
                <a:lnTo>
                  <a:pt x="603250" y="1002891"/>
                </a:lnTo>
                <a:lnTo>
                  <a:pt x="603568" y="999725"/>
                </a:lnTo>
                <a:lnTo>
                  <a:pt x="603885" y="996242"/>
                </a:lnTo>
                <a:lnTo>
                  <a:pt x="605155" y="993076"/>
                </a:lnTo>
                <a:lnTo>
                  <a:pt x="606108" y="990226"/>
                </a:lnTo>
                <a:lnTo>
                  <a:pt x="607378" y="987377"/>
                </a:lnTo>
                <a:lnTo>
                  <a:pt x="608965" y="984844"/>
                </a:lnTo>
                <a:lnTo>
                  <a:pt x="610870" y="982311"/>
                </a:lnTo>
                <a:lnTo>
                  <a:pt x="613093" y="979778"/>
                </a:lnTo>
                <a:lnTo>
                  <a:pt x="615315" y="977878"/>
                </a:lnTo>
                <a:lnTo>
                  <a:pt x="617855" y="975662"/>
                </a:lnTo>
                <a:lnTo>
                  <a:pt x="620713" y="974396"/>
                </a:lnTo>
                <a:lnTo>
                  <a:pt x="623570" y="972813"/>
                </a:lnTo>
                <a:lnTo>
                  <a:pt x="626745" y="971546"/>
                </a:lnTo>
                <a:lnTo>
                  <a:pt x="629920" y="970913"/>
                </a:lnTo>
                <a:lnTo>
                  <a:pt x="632777" y="970596"/>
                </a:lnTo>
                <a:lnTo>
                  <a:pt x="636270" y="969963"/>
                </a:lnTo>
                <a:close/>
                <a:moveTo>
                  <a:pt x="1027781" y="749300"/>
                </a:moveTo>
                <a:lnTo>
                  <a:pt x="1031278" y="749300"/>
                </a:lnTo>
                <a:lnTo>
                  <a:pt x="1236940" y="749300"/>
                </a:lnTo>
                <a:lnTo>
                  <a:pt x="1240437" y="749300"/>
                </a:lnTo>
                <a:lnTo>
                  <a:pt x="1243616" y="750251"/>
                </a:lnTo>
                <a:lnTo>
                  <a:pt x="1246476" y="750885"/>
                </a:lnTo>
                <a:lnTo>
                  <a:pt x="1249655" y="751837"/>
                </a:lnTo>
                <a:lnTo>
                  <a:pt x="1252516" y="753105"/>
                </a:lnTo>
                <a:lnTo>
                  <a:pt x="1255377" y="755007"/>
                </a:lnTo>
                <a:lnTo>
                  <a:pt x="1257920" y="756592"/>
                </a:lnTo>
                <a:lnTo>
                  <a:pt x="1260145" y="758812"/>
                </a:lnTo>
                <a:lnTo>
                  <a:pt x="1262370" y="761348"/>
                </a:lnTo>
                <a:lnTo>
                  <a:pt x="1264595" y="763567"/>
                </a:lnTo>
                <a:lnTo>
                  <a:pt x="1265867" y="766421"/>
                </a:lnTo>
                <a:lnTo>
                  <a:pt x="1267138" y="769274"/>
                </a:lnTo>
                <a:lnTo>
                  <a:pt x="1268410" y="772445"/>
                </a:lnTo>
                <a:lnTo>
                  <a:pt x="1269363" y="775615"/>
                </a:lnTo>
                <a:lnTo>
                  <a:pt x="1269681" y="778786"/>
                </a:lnTo>
                <a:lnTo>
                  <a:pt x="1269999" y="782273"/>
                </a:lnTo>
                <a:lnTo>
                  <a:pt x="1269999" y="1389744"/>
                </a:lnTo>
                <a:lnTo>
                  <a:pt x="1269681" y="1393231"/>
                </a:lnTo>
                <a:lnTo>
                  <a:pt x="1269363" y="1396402"/>
                </a:lnTo>
                <a:lnTo>
                  <a:pt x="1268410" y="1399572"/>
                </a:lnTo>
                <a:lnTo>
                  <a:pt x="1267138" y="1402743"/>
                </a:lnTo>
                <a:lnTo>
                  <a:pt x="1265867" y="1405279"/>
                </a:lnTo>
                <a:lnTo>
                  <a:pt x="1264595" y="1408133"/>
                </a:lnTo>
                <a:lnTo>
                  <a:pt x="1262370" y="1410669"/>
                </a:lnTo>
                <a:lnTo>
                  <a:pt x="1260145" y="1413206"/>
                </a:lnTo>
                <a:lnTo>
                  <a:pt x="1257920" y="1415108"/>
                </a:lnTo>
                <a:lnTo>
                  <a:pt x="1255377" y="1417010"/>
                </a:lnTo>
                <a:lnTo>
                  <a:pt x="1252516" y="1418595"/>
                </a:lnTo>
                <a:lnTo>
                  <a:pt x="1249655" y="1420181"/>
                </a:lnTo>
                <a:lnTo>
                  <a:pt x="1246476" y="1421132"/>
                </a:lnTo>
                <a:lnTo>
                  <a:pt x="1243616" y="1421766"/>
                </a:lnTo>
                <a:lnTo>
                  <a:pt x="1240437" y="1422400"/>
                </a:lnTo>
                <a:lnTo>
                  <a:pt x="1236940" y="1422400"/>
                </a:lnTo>
                <a:lnTo>
                  <a:pt x="1031278" y="1422400"/>
                </a:lnTo>
                <a:lnTo>
                  <a:pt x="1027781" y="1422400"/>
                </a:lnTo>
                <a:lnTo>
                  <a:pt x="1024602" y="1421766"/>
                </a:lnTo>
                <a:lnTo>
                  <a:pt x="1021424" y="1421132"/>
                </a:lnTo>
                <a:lnTo>
                  <a:pt x="1018245" y="1420181"/>
                </a:lnTo>
                <a:lnTo>
                  <a:pt x="1015384" y="1418595"/>
                </a:lnTo>
                <a:lnTo>
                  <a:pt x="1012841" y="1417010"/>
                </a:lnTo>
                <a:lnTo>
                  <a:pt x="1010298" y="1415108"/>
                </a:lnTo>
                <a:lnTo>
                  <a:pt x="1007755" y="1413206"/>
                </a:lnTo>
                <a:lnTo>
                  <a:pt x="1005848" y="1410669"/>
                </a:lnTo>
                <a:lnTo>
                  <a:pt x="1003941" y="1408133"/>
                </a:lnTo>
                <a:lnTo>
                  <a:pt x="1002351" y="1405279"/>
                </a:lnTo>
                <a:lnTo>
                  <a:pt x="1000762" y="1402743"/>
                </a:lnTo>
                <a:lnTo>
                  <a:pt x="999808" y="1399572"/>
                </a:lnTo>
                <a:lnTo>
                  <a:pt x="999173" y="1396402"/>
                </a:lnTo>
                <a:lnTo>
                  <a:pt x="998537" y="1393231"/>
                </a:lnTo>
                <a:lnTo>
                  <a:pt x="998537" y="1389744"/>
                </a:lnTo>
                <a:lnTo>
                  <a:pt x="998537" y="782273"/>
                </a:lnTo>
                <a:lnTo>
                  <a:pt x="998537" y="778786"/>
                </a:lnTo>
                <a:lnTo>
                  <a:pt x="999173" y="775615"/>
                </a:lnTo>
                <a:lnTo>
                  <a:pt x="999808" y="772445"/>
                </a:lnTo>
                <a:lnTo>
                  <a:pt x="1000762" y="769274"/>
                </a:lnTo>
                <a:lnTo>
                  <a:pt x="1002351" y="766421"/>
                </a:lnTo>
                <a:lnTo>
                  <a:pt x="1003941" y="763567"/>
                </a:lnTo>
                <a:lnTo>
                  <a:pt x="1005848" y="761348"/>
                </a:lnTo>
                <a:lnTo>
                  <a:pt x="1007755" y="758812"/>
                </a:lnTo>
                <a:lnTo>
                  <a:pt x="1010298" y="756592"/>
                </a:lnTo>
                <a:lnTo>
                  <a:pt x="1012841" y="755007"/>
                </a:lnTo>
                <a:lnTo>
                  <a:pt x="1015384" y="753105"/>
                </a:lnTo>
                <a:lnTo>
                  <a:pt x="1018245" y="751837"/>
                </a:lnTo>
                <a:lnTo>
                  <a:pt x="1021424" y="750885"/>
                </a:lnTo>
                <a:lnTo>
                  <a:pt x="1024602" y="750251"/>
                </a:lnTo>
                <a:lnTo>
                  <a:pt x="1027781" y="749300"/>
                </a:lnTo>
                <a:close/>
                <a:moveTo>
                  <a:pt x="2147065" y="665163"/>
                </a:moveTo>
                <a:lnTo>
                  <a:pt x="2154052" y="665163"/>
                </a:lnTo>
                <a:lnTo>
                  <a:pt x="2161038" y="665163"/>
                </a:lnTo>
                <a:lnTo>
                  <a:pt x="2168025" y="665798"/>
                </a:lnTo>
                <a:lnTo>
                  <a:pt x="2175011" y="666432"/>
                </a:lnTo>
                <a:lnTo>
                  <a:pt x="2181680" y="667702"/>
                </a:lnTo>
                <a:lnTo>
                  <a:pt x="2188349" y="669288"/>
                </a:lnTo>
                <a:lnTo>
                  <a:pt x="2194700" y="670875"/>
                </a:lnTo>
                <a:lnTo>
                  <a:pt x="2201369" y="673413"/>
                </a:lnTo>
                <a:lnTo>
                  <a:pt x="2207085" y="675952"/>
                </a:lnTo>
                <a:lnTo>
                  <a:pt x="2213437" y="678173"/>
                </a:lnTo>
                <a:lnTo>
                  <a:pt x="2219471" y="681346"/>
                </a:lnTo>
                <a:lnTo>
                  <a:pt x="2224869" y="684519"/>
                </a:lnTo>
                <a:lnTo>
                  <a:pt x="2230585" y="688327"/>
                </a:lnTo>
                <a:lnTo>
                  <a:pt x="2235666" y="692135"/>
                </a:lnTo>
                <a:lnTo>
                  <a:pt x="2241065" y="695943"/>
                </a:lnTo>
                <a:lnTo>
                  <a:pt x="2245829" y="700702"/>
                </a:lnTo>
                <a:lnTo>
                  <a:pt x="2250910" y="704828"/>
                </a:lnTo>
                <a:lnTo>
                  <a:pt x="2255356" y="709587"/>
                </a:lnTo>
                <a:lnTo>
                  <a:pt x="2259484" y="714347"/>
                </a:lnTo>
                <a:lnTo>
                  <a:pt x="2263612" y="719741"/>
                </a:lnTo>
                <a:lnTo>
                  <a:pt x="2267423" y="724819"/>
                </a:lnTo>
                <a:lnTo>
                  <a:pt x="2270916" y="730530"/>
                </a:lnTo>
                <a:lnTo>
                  <a:pt x="2274092" y="736559"/>
                </a:lnTo>
                <a:lnTo>
                  <a:pt x="2277268" y="742271"/>
                </a:lnTo>
                <a:lnTo>
                  <a:pt x="2280126" y="748300"/>
                </a:lnTo>
                <a:lnTo>
                  <a:pt x="2282666" y="754646"/>
                </a:lnTo>
                <a:lnTo>
                  <a:pt x="2284572" y="760992"/>
                </a:lnTo>
                <a:lnTo>
                  <a:pt x="2286477" y="767021"/>
                </a:lnTo>
                <a:lnTo>
                  <a:pt x="2287747" y="773685"/>
                </a:lnTo>
                <a:lnTo>
                  <a:pt x="2289018" y="780349"/>
                </a:lnTo>
                <a:lnTo>
                  <a:pt x="2289970" y="787330"/>
                </a:lnTo>
                <a:lnTo>
                  <a:pt x="2290605" y="794311"/>
                </a:lnTo>
                <a:lnTo>
                  <a:pt x="2290605" y="801292"/>
                </a:lnTo>
                <a:lnTo>
                  <a:pt x="2290605" y="1286150"/>
                </a:lnTo>
                <a:lnTo>
                  <a:pt x="2884137" y="1353738"/>
                </a:lnTo>
                <a:lnTo>
                  <a:pt x="2890488" y="1354055"/>
                </a:lnTo>
                <a:lnTo>
                  <a:pt x="2898110" y="1354372"/>
                </a:lnTo>
                <a:lnTo>
                  <a:pt x="2905732" y="1355007"/>
                </a:lnTo>
                <a:lnTo>
                  <a:pt x="2913353" y="1355642"/>
                </a:lnTo>
                <a:lnTo>
                  <a:pt x="2920657" y="1357228"/>
                </a:lnTo>
                <a:lnTo>
                  <a:pt x="2927644" y="1358815"/>
                </a:lnTo>
                <a:lnTo>
                  <a:pt x="2934948" y="1361036"/>
                </a:lnTo>
                <a:lnTo>
                  <a:pt x="2941934" y="1362940"/>
                </a:lnTo>
                <a:lnTo>
                  <a:pt x="2948603" y="1365796"/>
                </a:lnTo>
                <a:lnTo>
                  <a:pt x="2955272" y="1368969"/>
                </a:lnTo>
                <a:lnTo>
                  <a:pt x="2961941" y="1372142"/>
                </a:lnTo>
                <a:lnTo>
                  <a:pt x="2968292" y="1375633"/>
                </a:lnTo>
                <a:lnTo>
                  <a:pt x="2974008" y="1379758"/>
                </a:lnTo>
                <a:lnTo>
                  <a:pt x="2980042" y="1383883"/>
                </a:lnTo>
                <a:lnTo>
                  <a:pt x="2985758" y="1388008"/>
                </a:lnTo>
                <a:lnTo>
                  <a:pt x="2990839" y="1393085"/>
                </a:lnTo>
                <a:lnTo>
                  <a:pt x="2996238" y="1397845"/>
                </a:lnTo>
                <a:lnTo>
                  <a:pt x="3001319" y="1403239"/>
                </a:lnTo>
                <a:lnTo>
                  <a:pt x="3005765" y="1408316"/>
                </a:lnTo>
                <a:lnTo>
                  <a:pt x="3010529" y="1414345"/>
                </a:lnTo>
                <a:lnTo>
                  <a:pt x="3014657" y="1419739"/>
                </a:lnTo>
                <a:lnTo>
                  <a:pt x="3018468" y="1426086"/>
                </a:lnTo>
                <a:lnTo>
                  <a:pt x="3021961" y="1432432"/>
                </a:lnTo>
                <a:lnTo>
                  <a:pt x="3025454" y="1438778"/>
                </a:lnTo>
                <a:lnTo>
                  <a:pt x="3028312" y="1445125"/>
                </a:lnTo>
                <a:lnTo>
                  <a:pt x="3030853" y="1452106"/>
                </a:lnTo>
                <a:lnTo>
                  <a:pt x="3033393" y="1459087"/>
                </a:lnTo>
                <a:lnTo>
                  <a:pt x="3035616" y="1466067"/>
                </a:lnTo>
                <a:lnTo>
                  <a:pt x="3036887" y="1473366"/>
                </a:lnTo>
                <a:lnTo>
                  <a:pt x="3038474" y="1480664"/>
                </a:lnTo>
                <a:lnTo>
                  <a:pt x="3039427" y="1488280"/>
                </a:lnTo>
                <a:lnTo>
                  <a:pt x="3040062" y="1495895"/>
                </a:lnTo>
                <a:lnTo>
                  <a:pt x="3040062" y="1503511"/>
                </a:lnTo>
                <a:lnTo>
                  <a:pt x="3040062" y="2154008"/>
                </a:lnTo>
                <a:lnTo>
                  <a:pt x="3040062" y="2161623"/>
                </a:lnTo>
                <a:lnTo>
                  <a:pt x="3039427" y="2169556"/>
                </a:lnTo>
                <a:lnTo>
                  <a:pt x="3038474" y="2177172"/>
                </a:lnTo>
                <a:lnTo>
                  <a:pt x="3036887" y="2184470"/>
                </a:lnTo>
                <a:lnTo>
                  <a:pt x="3035616" y="2191451"/>
                </a:lnTo>
                <a:lnTo>
                  <a:pt x="3033393" y="2198749"/>
                </a:lnTo>
                <a:lnTo>
                  <a:pt x="3030853" y="2205730"/>
                </a:lnTo>
                <a:lnTo>
                  <a:pt x="3028312" y="2212394"/>
                </a:lnTo>
                <a:lnTo>
                  <a:pt x="3025454" y="2219057"/>
                </a:lnTo>
                <a:lnTo>
                  <a:pt x="3021961" y="2225404"/>
                </a:lnTo>
                <a:lnTo>
                  <a:pt x="3018468" y="2231433"/>
                </a:lnTo>
                <a:lnTo>
                  <a:pt x="3014657" y="2237779"/>
                </a:lnTo>
                <a:lnTo>
                  <a:pt x="3010529" y="2243808"/>
                </a:lnTo>
                <a:lnTo>
                  <a:pt x="3005765" y="2249202"/>
                </a:lnTo>
                <a:lnTo>
                  <a:pt x="3001319" y="2254597"/>
                </a:lnTo>
                <a:lnTo>
                  <a:pt x="2996238" y="2259674"/>
                </a:lnTo>
                <a:lnTo>
                  <a:pt x="2990839" y="2264433"/>
                </a:lnTo>
                <a:lnTo>
                  <a:pt x="2985758" y="2269510"/>
                </a:lnTo>
                <a:lnTo>
                  <a:pt x="2980042" y="2273953"/>
                </a:lnTo>
                <a:lnTo>
                  <a:pt x="2974008" y="2278078"/>
                </a:lnTo>
                <a:lnTo>
                  <a:pt x="2968292" y="2281886"/>
                </a:lnTo>
                <a:lnTo>
                  <a:pt x="2961941" y="2285376"/>
                </a:lnTo>
                <a:lnTo>
                  <a:pt x="2955272" y="2288867"/>
                </a:lnTo>
                <a:lnTo>
                  <a:pt x="2948603" y="2291723"/>
                </a:lnTo>
                <a:lnTo>
                  <a:pt x="2941934" y="2294578"/>
                </a:lnTo>
                <a:lnTo>
                  <a:pt x="2934948" y="2297117"/>
                </a:lnTo>
                <a:lnTo>
                  <a:pt x="2927644" y="2298703"/>
                </a:lnTo>
                <a:lnTo>
                  <a:pt x="2920657" y="2300607"/>
                </a:lnTo>
                <a:lnTo>
                  <a:pt x="2913353" y="2301877"/>
                </a:lnTo>
                <a:lnTo>
                  <a:pt x="2905732" y="2302829"/>
                </a:lnTo>
                <a:lnTo>
                  <a:pt x="2898110" y="2303146"/>
                </a:lnTo>
                <a:lnTo>
                  <a:pt x="2890488" y="2303463"/>
                </a:lnTo>
                <a:lnTo>
                  <a:pt x="2177552" y="2303463"/>
                </a:lnTo>
                <a:lnTo>
                  <a:pt x="2173423" y="2303146"/>
                </a:lnTo>
                <a:lnTo>
                  <a:pt x="2171200" y="2303146"/>
                </a:lnTo>
                <a:lnTo>
                  <a:pt x="2169613" y="2303146"/>
                </a:lnTo>
                <a:lnTo>
                  <a:pt x="2162944" y="2303146"/>
                </a:lnTo>
                <a:lnTo>
                  <a:pt x="2156275" y="2303146"/>
                </a:lnTo>
                <a:lnTo>
                  <a:pt x="2149924" y="2302511"/>
                </a:lnTo>
                <a:lnTo>
                  <a:pt x="2143572" y="2301559"/>
                </a:lnTo>
                <a:lnTo>
                  <a:pt x="2137538" y="2300607"/>
                </a:lnTo>
                <a:lnTo>
                  <a:pt x="2131187" y="2298703"/>
                </a:lnTo>
                <a:lnTo>
                  <a:pt x="2125153" y="2297117"/>
                </a:lnTo>
                <a:lnTo>
                  <a:pt x="2119437" y="2294896"/>
                </a:lnTo>
                <a:lnTo>
                  <a:pt x="2113403" y="2292040"/>
                </a:lnTo>
                <a:lnTo>
                  <a:pt x="2107370" y="2289501"/>
                </a:lnTo>
                <a:lnTo>
                  <a:pt x="2101971" y="2286645"/>
                </a:lnTo>
                <a:lnTo>
                  <a:pt x="2096572" y="2283155"/>
                </a:lnTo>
                <a:lnTo>
                  <a:pt x="2091491" y="2279665"/>
                </a:lnTo>
                <a:lnTo>
                  <a:pt x="2086093" y="2275222"/>
                </a:lnTo>
                <a:lnTo>
                  <a:pt x="2081329" y="2271097"/>
                </a:lnTo>
                <a:lnTo>
                  <a:pt x="2076883" y="2266972"/>
                </a:lnTo>
                <a:lnTo>
                  <a:pt x="1560520" y="1751334"/>
                </a:lnTo>
                <a:lnTo>
                  <a:pt x="1556074" y="1746574"/>
                </a:lnTo>
                <a:lnTo>
                  <a:pt x="1552263" y="1741815"/>
                </a:lnTo>
                <a:lnTo>
                  <a:pt x="1548135" y="1737055"/>
                </a:lnTo>
                <a:lnTo>
                  <a:pt x="1544642" y="1731661"/>
                </a:lnTo>
                <a:lnTo>
                  <a:pt x="1541466" y="1726583"/>
                </a:lnTo>
                <a:lnTo>
                  <a:pt x="1538291" y="1720872"/>
                </a:lnTo>
                <a:lnTo>
                  <a:pt x="1535432" y="1715477"/>
                </a:lnTo>
                <a:lnTo>
                  <a:pt x="1532892" y="1709766"/>
                </a:lnTo>
                <a:lnTo>
                  <a:pt x="1530987" y="1704054"/>
                </a:lnTo>
                <a:lnTo>
                  <a:pt x="1529081" y="1698342"/>
                </a:lnTo>
                <a:lnTo>
                  <a:pt x="1527493" y="1692631"/>
                </a:lnTo>
                <a:lnTo>
                  <a:pt x="1526223" y="1686919"/>
                </a:lnTo>
                <a:lnTo>
                  <a:pt x="1525270" y="1680890"/>
                </a:lnTo>
                <a:lnTo>
                  <a:pt x="1524635" y="1674544"/>
                </a:lnTo>
                <a:lnTo>
                  <a:pt x="1524000" y="1668515"/>
                </a:lnTo>
                <a:lnTo>
                  <a:pt x="1524000" y="1662803"/>
                </a:lnTo>
                <a:lnTo>
                  <a:pt x="1524000" y="1656774"/>
                </a:lnTo>
                <a:lnTo>
                  <a:pt x="1524635" y="1650428"/>
                </a:lnTo>
                <a:lnTo>
                  <a:pt x="1525270" y="1644716"/>
                </a:lnTo>
                <a:lnTo>
                  <a:pt x="1526223" y="1638687"/>
                </a:lnTo>
                <a:lnTo>
                  <a:pt x="1527493" y="1632658"/>
                </a:lnTo>
                <a:lnTo>
                  <a:pt x="1529081" y="1626946"/>
                </a:lnTo>
                <a:lnTo>
                  <a:pt x="1530987" y="1621235"/>
                </a:lnTo>
                <a:lnTo>
                  <a:pt x="1532892" y="1615523"/>
                </a:lnTo>
                <a:lnTo>
                  <a:pt x="1535432" y="1609811"/>
                </a:lnTo>
                <a:lnTo>
                  <a:pt x="1538291" y="1604417"/>
                </a:lnTo>
                <a:lnTo>
                  <a:pt x="1541466" y="1599023"/>
                </a:lnTo>
                <a:lnTo>
                  <a:pt x="1544642" y="1593628"/>
                </a:lnTo>
                <a:lnTo>
                  <a:pt x="1548135" y="1588551"/>
                </a:lnTo>
                <a:lnTo>
                  <a:pt x="1552263" y="1583474"/>
                </a:lnTo>
                <a:lnTo>
                  <a:pt x="1556074" y="1578714"/>
                </a:lnTo>
                <a:lnTo>
                  <a:pt x="1560520" y="1574272"/>
                </a:lnTo>
                <a:lnTo>
                  <a:pt x="1564966" y="1569830"/>
                </a:lnTo>
                <a:lnTo>
                  <a:pt x="1570047" y="1565705"/>
                </a:lnTo>
                <a:lnTo>
                  <a:pt x="1574811" y="1561897"/>
                </a:lnTo>
                <a:lnTo>
                  <a:pt x="1579574" y="1558406"/>
                </a:lnTo>
                <a:lnTo>
                  <a:pt x="1584973" y="1554916"/>
                </a:lnTo>
                <a:lnTo>
                  <a:pt x="1590054" y="1552060"/>
                </a:lnTo>
                <a:lnTo>
                  <a:pt x="1595770" y="1549521"/>
                </a:lnTo>
                <a:lnTo>
                  <a:pt x="1601486" y="1546666"/>
                </a:lnTo>
                <a:lnTo>
                  <a:pt x="1606885" y="1544444"/>
                </a:lnTo>
                <a:lnTo>
                  <a:pt x="1612919" y="1542858"/>
                </a:lnTo>
                <a:lnTo>
                  <a:pt x="1618635" y="1540954"/>
                </a:lnTo>
                <a:lnTo>
                  <a:pt x="1624669" y="1539685"/>
                </a:lnTo>
                <a:lnTo>
                  <a:pt x="1630702" y="1538733"/>
                </a:lnTo>
                <a:lnTo>
                  <a:pt x="1637054" y="1538098"/>
                </a:lnTo>
                <a:lnTo>
                  <a:pt x="1642770" y="1537463"/>
                </a:lnTo>
                <a:lnTo>
                  <a:pt x="1649121" y="1537146"/>
                </a:lnTo>
                <a:lnTo>
                  <a:pt x="1655473" y="1537463"/>
                </a:lnTo>
                <a:lnTo>
                  <a:pt x="1661824" y="1538098"/>
                </a:lnTo>
                <a:lnTo>
                  <a:pt x="1667858" y="1538733"/>
                </a:lnTo>
                <a:lnTo>
                  <a:pt x="1673891" y="1539685"/>
                </a:lnTo>
                <a:lnTo>
                  <a:pt x="1679925" y="1540954"/>
                </a:lnTo>
                <a:lnTo>
                  <a:pt x="1685641" y="1542858"/>
                </a:lnTo>
                <a:lnTo>
                  <a:pt x="1691675" y="1544444"/>
                </a:lnTo>
                <a:lnTo>
                  <a:pt x="1697391" y="1546666"/>
                </a:lnTo>
                <a:lnTo>
                  <a:pt x="1702790" y="1549521"/>
                </a:lnTo>
                <a:lnTo>
                  <a:pt x="1708506" y="1552060"/>
                </a:lnTo>
                <a:lnTo>
                  <a:pt x="1713587" y="1554916"/>
                </a:lnTo>
                <a:lnTo>
                  <a:pt x="1718986" y="1558406"/>
                </a:lnTo>
                <a:lnTo>
                  <a:pt x="1723749" y="1561897"/>
                </a:lnTo>
                <a:lnTo>
                  <a:pt x="1728513" y="1565705"/>
                </a:lnTo>
                <a:lnTo>
                  <a:pt x="1733594" y="1569830"/>
                </a:lnTo>
                <a:lnTo>
                  <a:pt x="1738040" y="1574272"/>
                </a:lnTo>
                <a:lnTo>
                  <a:pt x="2017816" y="1853827"/>
                </a:lnTo>
                <a:lnTo>
                  <a:pt x="2017816" y="801292"/>
                </a:lnTo>
                <a:lnTo>
                  <a:pt x="2018133" y="794311"/>
                </a:lnTo>
                <a:lnTo>
                  <a:pt x="2018451" y="787330"/>
                </a:lnTo>
                <a:lnTo>
                  <a:pt x="2019404" y="780349"/>
                </a:lnTo>
                <a:lnTo>
                  <a:pt x="2020674" y="773685"/>
                </a:lnTo>
                <a:lnTo>
                  <a:pt x="2021944" y="767021"/>
                </a:lnTo>
                <a:lnTo>
                  <a:pt x="2024167" y="760992"/>
                </a:lnTo>
                <a:lnTo>
                  <a:pt x="2026073" y="754646"/>
                </a:lnTo>
                <a:lnTo>
                  <a:pt x="2028613" y="748300"/>
                </a:lnTo>
                <a:lnTo>
                  <a:pt x="2031471" y="742271"/>
                </a:lnTo>
                <a:lnTo>
                  <a:pt x="2034329" y="736559"/>
                </a:lnTo>
                <a:lnTo>
                  <a:pt x="2037823" y="730530"/>
                </a:lnTo>
                <a:lnTo>
                  <a:pt x="2040998" y="724819"/>
                </a:lnTo>
                <a:lnTo>
                  <a:pt x="2045127" y="719741"/>
                </a:lnTo>
                <a:lnTo>
                  <a:pt x="2048937" y="714347"/>
                </a:lnTo>
                <a:lnTo>
                  <a:pt x="2053383" y="709587"/>
                </a:lnTo>
                <a:lnTo>
                  <a:pt x="2057829" y="704828"/>
                </a:lnTo>
                <a:lnTo>
                  <a:pt x="2062275" y="700702"/>
                </a:lnTo>
                <a:lnTo>
                  <a:pt x="2067674" y="695943"/>
                </a:lnTo>
                <a:lnTo>
                  <a:pt x="2072437" y="692135"/>
                </a:lnTo>
                <a:lnTo>
                  <a:pt x="2078154" y="688327"/>
                </a:lnTo>
                <a:lnTo>
                  <a:pt x="2083552" y="684519"/>
                </a:lnTo>
                <a:lnTo>
                  <a:pt x="2089268" y="681346"/>
                </a:lnTo>
                <a:lnTo>
                  <a:pt x="2095302" y="678173"/>
                </a:lnTo>
                <a:lnTo>
                  <a:pt x="2101018" y="675952"/>
                </a:lnTo>
                <a:lnTo>
                  <a:pt x="2107370" y="673413"/>
                </a:lnTo>
                <a:lnTo>
                  <a:pt x="2113721" y="670875"/>
                </a:lnTo>
                <a:lnTo>
                  <a:pt x="2120390" y="669288"/>
                </a:lnTo>
                <a:lnTo>
                  <a:pt x="2127059" y="667702"/>
                </a:lnTo>
                <a:lnTo>
                  <a:pt x="2133728" y="666432"/>
                </a:lnTo>
                <a:lnTo>
                  <a:pt x="2140079" y="665798"/>
                </a:lnTo>
                <a:lnTo>
                  <a:pt x="2147065" y="665163"/>
                </a:lnTo>
                <a:close/>
                <a:moveTo>
                  <a:pt x="1426690" y="484188"/>
                </a:moveTo>
                <a:lnTo>
                  <a:pt x="1631151" y="484188"/>
                </a:lnTo>
                <a:lnTo>
                  <a:pt x="1634627" y="484505"/>
                </a:lnTo>
                <a:lnTo>
                  <a:pt x="1637787" y="484822"/>
                </a:lnTo>
                <a:lnTo>
                  <a:pt x="1640947" y="485773"/>
                </a:lnTo>
                <a:lnTo>
                  <a:pt x="1644107" y="486725"/>
                </a:lnTo>
                <a:lnTo>
                  <a:pt x="1646635" y="488310"/>
                </a:lnTo>
                <a:lnTo>
                  <a:pt x="1649479" y="489895"/>
                </a:lnTo>
                <a:lnTo>
                  <a:pt x="1652008" y="491798"/>
                </a:lnTo>
                <a:lnTo>
                  <a:pt x="1654536" y="493700"/>
                </a:lnTo>
                <a:lnTo>
                  <a:pt x="1656432" y="496237"/>
                </a:lnTo>
                <a:lnTo>
                  <a:pt x="1658328" y="498773"/>
                </a:lnTo>
                <a:lnTo>
                  <a:pt x="1659908" y="501310"/>
                </a:lnTo>
                <a:lnTo>
                  <a:pt x="1661488" y="504164"/>
                </a:lnTo>
                <a:lnTo>
                  <a:pt x="1662436" y="507334"/>
                </a:lnTo>
                <a:lnTo>
                  <a:pt x="1663068" y="510505"/>
                </a:lnTo>
                <a:lnTo>
                  <a:pt x="1663700" y="513676"/>
                </a:lnTo>
                <a:lnTo>
                  <a:pt x="1663700" y="517164"/>
                </a:lnTo>
                <a:lnTo>
                  <a:pt x="1663700" y="1389743"/>
                </a:lnTo>
                <a:lnTo>
                  <a:pt x="1663700" y="1393231"/>
                </a:lnTo>
                <a:lnTo>
                  <a:pt x="1663068" y="1396401"/>
                </a:lnTo>
                <a:lnTo>
                  <a:pt x="1662436" y="1399572"/>
                </a:lnTo>
                <a:lnTo>
                  <a:pt x="1661488" y="1402743"/>
                </a:lnTo>
                <a:lnTo>
                  <a:pt x="1659908" y="1405279"/>
                </a:lnTo>
                <a:lnTo>
                  <a:pt x="1658328" y="1408133"/>
                </a:lnTo>
                <a:lnTo>
                  <a:pt x="1656432" y="1410669"/>
                </a:lnTo>
                <a:lnTo>
                  <a:pt x="1654536" y="1413206"/>
                </a:lnTo>
                <a:lnTo>
                  <a:pt x="1652008" y="1415108"/>
                </a:lnTo>
                <a:lnTo>
                  <a:pt x="1649479" y="1417011"/>
                </a:lnTo>
                <a:lnTo>
                  <a:pt x="1646635" y="1418596"/>
                </a:lnTo>
                <a:lnTo>
                  <a:pt x="1644107" y="1420182"/>
                </a:lnTo>
                <a:lnTo>
                  <a:pt x="1640947" y="1421133"/>
                </a:lnTo>
                <a:lnTo>
                  <a:pt x="1637787" y="1421767"/>
                </a:lnTo>
                <a:lnTo>
                  <a:pt x="1634627" y="1422401"/>
                </a:lnTo>
                <a:lnTo>
                  <a:pt x="1631151" y="1422401"/>
                </a:lnTo>
                <a:lnTo>
                  <a:pt x="1426690" y="1422401"/>
                </a:lnTo>
                <a:lnTo>
                  <a:pt x="1423214" y="1422401"/>
                </a:lnTo>
                <a:lnTo>
                  <a:pt x="1420054" y="1421767"/>
                </a:lnTo>
                <a:lnTo>
                  <a:pt x="1416894" y="1421133"/>
                </a:lnTo>
                <a:lnTo>
                  <a:pt x="1413734" y="1420182"/>
                </a:lnTo>
                <a:lnTo>
                  <a:pt x="1411206" y="1418596"/>
                </a:lnTo>
                <a:lnTo>
                  <a:pt x="1408362" y="1417011"/>
                </a:lnTo>
                <a:lnTo>
                  <a:pt x="1405834" y="1415108"/>
                </a:lnTo>
                <a:lnTo>
                  <a:pt x="1403622" y="1413206"/>
                </a:lnTo>
                <a:lnTo>
                  <a:pt x="1401409" y="1410669"/>
                </a:lnTo>
                <a:lnTo>
                  <a:pt x="1399513" y="1408133"/>
                </a:lnTo>
                <a:lnTo>
                  <a:pt x="1397933" y="1405279"/>
                </a:lnTo>
                <a:lnTo>
                  <a:pt x="1396669" y="1402743"/>
                </a:lnTo>
                <a:lnTo>
                  <a:pt x="1395405" y="1399572"/>
                </a:lnTo>
                <a:lnTo>
                  <a:pt x="1394457" y="1396401"/>
                </a:lnTo>
                <a:lnTo>
                  <a:pt x="1394141" y="1393231"/>
                </a:lnTo>
                <a:lnTo>
                  <a:pt x="1393825" y="1389743"/>
                </a:lnTo>
                <a:lnTo>
                  <a:pt x="1393825" y="517164"/>
                </a:lnTo>
                <a:lnTo>
                  <a:pt x="1394141" y="513676"/>
                </a:lnTo>
                <a:lnTo>
                  <a:pt x="1394457" y="510505"/>
                </a:lnTo>
                <a:lnTo>
                  <a:pt x="1395405" y="507334"/>
                </a:lnTo>
                <a:lnTo>
                  <a:pt x="1396669" y="504164"/>
                </a:lnTo>
                <a:lnTo>
                  <a:pt x="1397933" y="501310"/>
                </a:lnTo>
                <a:lnTo>
                  <a:pt x="1399513" y="498773"/>
                </a:lnTo>
                <a:lnTo>
                  <a:pt x="1401409" y="496237"/>
                </a:lnTo>
                <a:lnTo>
                  <a:pt x="1403622" y="493700"/>
                </a:lnTo>
                <a:lnTo>
                  <a:pt x="1405834" y="491798"/>
                </a:lnTo>
                <a:lnTo>
                  <a:pt x="1408362" y="489895"/>
                </a:lnTo>
                <a:lnTo>
                  <a:pt x="1411206" y="488310"/>
                </a:lnTo>
                <a:lnTo>
                  <a:pt x="1413734" y="486725"/>
                </a:lnTo>
                <a:lnTo>
                  <a:pt x="1416894" y="485773"/>
                </a:lnTo>
                <a:lnTo>
                  <a:pt x="1420054" y="484822"/>
                </a:lnTo>
                <a:lnTo>
                  <a:pt x="1423214" y="484505"/>
                </a:lnTo>
                <a:lnTo>
                  <a:pt x="1426690" y="484188"/>
                </a:lnTo>
                <a:close/>
                <a:moveTo>
                  <a:pt x="183794" y="0"/>
                </a:moveTo>
                <a:lnTo>
                  <a:pt x="193952" y="0"/>
                </a:lnTo>
                <a:lnTo>
                  <a:pt x="2827060" y="0"/>
                </a:lnTo>
                <a:lnTo>
                  <a:pt x="2837218" y="0"/>
                </a:lnTo>
                <a:lnTo>
                  <a:pt x="2847059" y="952"/>
                </a:lnTo>
                <a:lnTo>
                  <a:pt x="2856582" y="2539"/>
                </a:lnTo>
                <a:lnTo>
                  <a:pt x="2866105" y="4443"/>
                </a:lnTo>
                <a:lnTo>
                  <a:pt x="2875628" y="6982"/>
                </a:lnTo>
                <a:lnTo>
                  <a:pt x="2884516" y="10156"/>
                </a:lnTo>
                <a:lnTo>
                  <a:pt x="2893721" y="13964"/>
                </a:lnTo>
                <a:lnTo>
                  <a:pt x="2902292" y="17773"/>
                </a:lnTo>
                <a:lnTo>
                  <a:pt x="2911180" y="22851"/>
                </a:lnTo>
                <a:lnTo>
                  <a:pt x="2919433" y="27611"/>
                </a:lnTo>
                <a:lnTo>
                  <a:pt x="2927369" y="33324"/>
                </a:lnTo>
                <a:lnTo>
                  <a:pt x="2935623" y="39036"/>
                </a:lnTo>
                <a:lnTo>
                  <a:pt x="2942924" y="45384"/>
                </a:lnTo>
                <a:lnTo>
                  <a:pt x="2950225" y="52366"/>
                </a:lnTo>
                <a:lnTo>
                  <a:pt x="2957525" y="59665"/>
                </a:lnTo>
                <a:lnTo>
                  <a:pt x="2964192" y="67282"/>
                </a:lnTo>
                <a:lnTo>
                  <a:pt x="2970540" y="74899"/>
                </a:lnTo>
                <a:lnTo>
                  <a:pt x="2976571" y="83468"/>
                </a:lnTo>
                <a:lnTo>
                  <a:pt x="2982285" y="92037"/>
                </a:lnTo>
                <a:lnTo>
                  <a:pt x="2987682" y="101240"/>
                </a:lnTo>
                <a:lnTo>
                  <a:pt x="2992761" y="110444"/>
                </a:lnTo>
                <a:lnTo>
                  <a:pt x="2997522" y="119965"/>
                </a:lnTo>
                <a:lnTo>
                  <a:pt x="3001649" y="130121"/>
                </a:lnTo>
                <a:lnTo>
                  <a:pt x="3005458" y="140276"/>
                </a:lnTo>
                <a:lnTo>
                  <a:pt x="3008950" y="150749"/>
                </a:lnTo>
                <a:lnTo>
                  <a:pt x="3012124" y="161540"/>
                </a:lnTo>
                <a:lnTo>
                  <a:pt x="3014663" y="172330"/>
                </a:lnTo>
                <a:lnTo>
                  <a:pt x="3016885" y="183438"/>
                </a:lnTo>
                <a:lnTo>
                  <a:pt x="3018473" y="194546"/>
                </a:lnTo>
                <a:lnTo>
                  <a:pt x="3019742" y="205971"/>
                </a:lnTo>
                <a:lnTo>
                  <a:pt x="3020695" y="218031"/>
                </a:lnTo>
                <a:lnTo>
                  <a:pt x="3021012" y="229774"/>
                </a:lnTo>
                <a:lnTo>
                  <a:pt x="3021012" y="1276768"/>
                </a:lnTo>
                <a:lnTo>
                  <a:pt x="3013711" y="1272642"/>
                </a:lnTo>
                <a:lnTo>
                  <a:pt x="3006410" y="1268833"/>
                </a:lnTo>
                <a:lnTo>
                  <a:pt x="2999109" y="1265342"/>
                </a:lnTo>
                <a:lnTo>
                  <a:pt x="2991808" y="1262169"/>
                </a:lnTo>
                <a:lnTo>
                  <a:pt x="2983872" y="1258995"/>
                </a:lnTo>
                <a:lnTo>
                  <a:pt x="2976254" y="1256139"/>
                </a:lnTo>
                <a:lnTo>
                  <a:pt x="2968318" y="1253282"/>
                </a:lnTo>
                <a:lnTo>
                  <a:pt x="2960382" y="1251061"/>
                </a:lnTo>
                <a:lnTo>
                  <a:pt x="2952129" y="1248839"/>
                </a:lnTo>
                <a:lnTo>
                  <a:pt x="2944193" y="1247252"/>
                </a:lnTo>
                <a:lnTo>
                  <a:pt x="2935940" y="1245348"/>
                </a:lnTo>
                <a:lnTo>
                  <a:pt x="2927369" y="1244079"/>
                </a:lnTo>
                <a:lnTo>
                  <a:pt x="2919116" y="1242809"/>
                </a:lnTo>
                <a:lnTo>
                  <a:pt x="2910863" y="1242175"/>
                </a:lnTo>
                <a:lnTo>
                  <a:pt x="2901975" y="1241540"/>
                </a:lnTo>
                <a:lnTo>
                  <a:pt x="2893404" y="1241540"/>
                </a:lnTo>
                <a:lnTo>
                  <a:pt x="2646123" y="1213294"/>
                </a:lnTo>
                <a:lnTo>
                  <a:pt x="2646123" y="313876"/>
                </a:lnTo>
                <a:lnTo>
                  <a:pt x="374889" y="313876"/>
                </a:lnTo>
                <a:lnTo>
                  <a:pt x="374889" y="1959424"/>
                </a:lnTo>
                <a:lnTo>
                  <a:pt x="1610021" y="1959424"/>
                </a:lnTo>
                <a:lnTo>
                  <a:pt x="1923646" y="2273300"/>
                </a:lnTo>
                <a:lnTo>
                  <a:pt x="193952" y="2273300"/>
                </a:lnTo>
                <a:lnTo>
                  <a:pt x="183794" y="2273300"/>
                </a:lnTo>
                <a:lnTo>
                  <a:pt x="173953" y="2272348"/>
                </a:lnTo>
                <a:lnTo>
                  <a:pt x="164113" y="2270761"/>
                </a:lnTo>
                <a:lnTo>
                  <a:pt x="154908" y="2268857"/>
                </a:lnTo>
                <a:lnTo>
                  <a:pt x="145385" y="2266318"/>
                </a:lnTo>
                <a:lnTo>
                  <a:pt x="136496" y="2263144"/>
                </a:lnTo>
                <a:lnTo>
                  <a:pt x="127291" y="2259336"/>
                </a:lnTo>
                <a:lnTo>
                  <a:pt x="118720" y="2255528"/>
                </a:lnTo>
                <a:lnTo>
                  <a:pt x="109832" y="2250450"/>
                </a:lnTo>
                <a:lnTo>
                  <a:pt x="101579" y="2245689"/>
                </a:lnTo>
                <a:lnTo>
                  <a:pt x="93326" y="2240294"/>
                </a:lnTo>
                <a:lnTo>
                  <a:pt x="85390" y="2234264"/>
                </a:lnTo>
                <a:lnTo>
                  <a:pt x="77771" y="2227917"/>
                </a:lnTo>
                <a:lnTo>
                  <a:pt x="70470" y="2220935"/>
                </a:lnTo>
                <a:lnTo>
                  <a:pt x="63487" y="2213635"/>
                </a:lnTo>
                <a:lnTo>
                  <a:pt x="56821" y="2206018"/>
                </a:lnTo>
                <a:lnTo>
                  <a:pt x="50472" y="2198402"/>
                </a:lnTo>
                <a:lnTo>
                  <a:pt x="44441" y="2189833"/>
                </a:lnTo>
                <a:lnTo>
                  <a:pt x="38727" y="2181264"/>
                </a:lnTo>
                <a:lnTo>
                  <a:pt x="33013" y="2172060"/>
                </a:lnTo>
                <a:lnTo>
                  <a:pt x="28252" y="2162856"/>
                </a:lnTo>
                <a:lnTo>
                  <a:pt x="23490" y="2153335"/>
                </a:lnTo>
                <a:lnTo>
                  <a:pt x="19364" y="2143180"/>
                </a:lnTo>
                <a:lnTo>
                  <a:pt x="15237" y="2133024"/>
                </a:lnTo>
                <a:lnTo>
                  <a:pt x="11745" y="2122551"/>
                </a:lnTo>
                <a:lnTo>
                  <a:pt x="8888" y="2112078"/>
                </a:lnTo>
                <a:lnTo>
                  <a:pt x="6349" y="2100970"/>
                </a:lnTo>
                <a:lnTo>
                  <a:pt x="3809" y="2089862"/>
                </a:lnTo>
                <a:lnTo>
                  <a:pt x="2540" y="2078754"/>
                </a:lnTo>
                <a:lnTo>
                  <a:pt x="952" y="2067329"/>
                </a:lnTo>
                <a:lnTo>
                  <a:pt x="318" y="2055269"/>
                </a:lnTo>
                <a:lnTo>
                  <a:pt x="0" y="2043844"/>
                </a:lnTo>
                <a:lnTo>
                  <a:pt x="0" y="229774"/>
                </a:lnTo>
                <a:lnTo>
                  <a:pt x="318" y="218031"/>
                </a:lnTo>
                <a:lnTo>
                  <a:pt x="952" y="205971"/>
                </a:lnTo>
                <a:lnTo>
                  <a:pt x="2540" y="194546"/>
                </a:lnTo>
                <a:lnTo>
                  <a:pt x="3809" y="183438"/>
                </a:lnTo>
                <a:lnTo>
                  <a:pt x="6349" y="172330"/>
                </a:lnTo>
                <a:lnTo>
                  <a:pt x="8888" y="161540"/>
                </a:lnTo>
                <a:lnTo>
                  <a:pt x="11745" y="150749"/>
                </a:lnTo>
                <a:lnTo>
                  <a:pt x="15237" y="140276"/>
                </a:lnTo>
                <a:lnTo>
                  <a:pt x="19364" y="130121"/>
                </a:lnTo>
                <a:lnTo>
                  <a:pt x="23490" y="119965"/>
                </a:lnTo>
                <a:lnTo>
                  <a:pt x="28252" y="110444"/>
                </a:lnTo>
                <a:lnTo>
                  <a:pt x="33013" y="101240"/>
                </a:lnTo>
                <a:lnTo>
                  <a:pt x="38727" y="92037"/>
                </a:lnTo>
                <a:lnTo>
                  <a:pt x="44441" y="83468"/>
                </a:lnTo>
                <a:lnTo>
                  <a:pt x="50472" y="74899"/>
                </a:lnTo>
                <a:lnTo>
                  <a:pt x="56821" y="67282"/>
                </a:lnTo>
                <a:lnTo>
                  <a:pt x="63487" y="59665"/>
                </a:lnTo>
                <a:lnTo>
                  <a:pt x="70470" y="52366"/>
                </a:lnTo>
                <a:lnTo>
                  <a:pt x="77771" y="45384"/>
                </a:lnTo>
                <a:lnTo>
                  <a:pt x="85390" y="39036"/>
                </a:lnTo>
                <a:lnTo>
                  <a:pt x="93326" y="33324"/>
                </a:lnTo>
                <a:lnTo>
                  <a:pt x="101579" y="27611"/>
                </a:lnTo>
                <a:lnTo>
                  <a:pt x="109832" y="22851"/>
                </a:lnTo>
                <a:lnTo>
                  <a:pt x="118720" y="17773"/>
                </a:lnTo>
                <a:lnTo>
                  <a:pt x="127291" y="13964"/>
                </a:lnTo>
                <a:lnTo>
                  <a:pt x="136496" y="10156"/>
                </a:lnTo>
                <a:lnTo>
                  <a:pt x="145385" y="6982"/>
                </a:lnTo>
                <a:lnTo>
                  <a:pt x="154908" y="4443"/>
                </a:lnTo>
                <a:lnTo>
                  <a:pt x="164113" y="2539"/>
                </a:lnTo>
                <a:lnTo>
                  <a:pt x="173953" y="952"/>
                </a:lnTo>
                <a:lnTo>
                  <a:pt x="1837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705">
              <a:solidFill>
                <a:srgbClr val="FDC773"/>
              </a:solidFill>
              <a:cs typeface="+mn-ea"/>
              <a:sym typeface="+mn-lt"/>
            </a:endParaRPr>
          </a:p>
        </p:txBody>
      </p:sp>
      <p:sp>
        <p:nvSpPr>
          <p:cNvPr id="16" name="Rectangle 39"/>
          <p:cNvSpPr>
            <a:spLocks noChangeArrowheads="1"/>
          </p:cNvSpPr>
          <p:nvPr/>
        </p:nvSpPr>
        <p:spPr bwMode="auto">
          <a:xfrm>
            <a:off x="1186763" y="4322953"/>
            <a:ext cx="241189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000" b="1" dirty="0" smtClean="0">
                <a:solidFill>
                  <a:srgbClr val="FDC773">
                    <a:lumMod val="100000"/>
                  </a:srgbClr>
                </a:solidFill>
                <a:cs typeface="+mn-ea"/>
                <a:sym typeface="+mn-lt"/>
              </a:rPr>
              <a:t>标题文字内容</a:t>
            </a:r>
            <a:endParaRPr lang="zh-CN" altLang="en-US" sz="2000" b="1" dirty="0">
              <a:solidFill>
                <a:srgbClr val="FDC773">
                  <a:lumMod val="100000"/>
                </a:srgbClr>
              </a:solidFill>
              <a:cs typeface="+mn-ea"/>
              <a:sym typeface="+mn-lt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1100" dirty="0">
                <a:solidFill>
                  <a:srgbClr val="F3D37A">
                    <a:lumMod val="60000"/>
                    <a:lumOff val="40000"/>
                  </a:srgbClr>
                </a:solidFill>
                <a:cs typeface="+mn-ea"/>
                <a:sym typeface="+mn-lt"/>
              </a:rPr>
              <a:t>We have many PowerPoint </a:t>
            </a:r>
            <a:r>
              <a:rPr lang="zh-CN" altLang="en-US" sz="1100" dirty="0">
                <a:solidFill>
                  <a:srgbClr val="F3D37A">
                    <a:lumMod val="60000"/>
                    <a:lumOff val="40000"/>
                  </a:srgbClr>
                </a:solidFill>
                <a:cs typeface="+mn-ea"/>
                <a:sym typeface="+mn-lt"/>
              </a:rPr>
              <a:t>templates</a:t>
            </a:r>
            <a:r>
              <a:rPr lang="en-US" altLang="zh-CN" sz="1100" dirty="0">
                <a:solidFill>
                  <a:srgbClr val="F3D37A">
                    <a:lumMod val="60000"/>
                    <a:lumOff val="40000"/>
                  </a:srgbClr>
                </a:solidFill>
                <a:cs typeface="+mn-ea"/>
                <a:sym typeface="+mn-lt"/>
              </a:rPr>
              <a:t> that has been</a:t>
            </a:r>
            <a:endParaRPr lang="zh-CN" altLang="en-US" sz="1100" dirty="0">
              <a:solidFill>
                <a:srgbClr val="F3D37A">
                  <a:lumMod val="60000"/>
                  <a:lumOff val="4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7" name="Rectangle 39"/>
          <p:cNvSpPr>
            <a:spLocks noChangeArrowheads="1"/>
          </p:cNvSpPr>
          <p:nvPr/>
        </p:nvSpPr>
        <p:spPr bwMode="auto">
          <a:xfrm>
            <a:off x="3554266" y="4322953"/>
            <a:ext cx="241189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000" b="1" dirty="0" smtClean="0">
                <a:solidFill>
                  <a:srgbClr val="FDC773">
                    <a:lumMod val="100000"/>
                  </a:srgbClr>
                </a:solidFill>
                <a:cs typeface="+mn-ea"/>
                <a:sym typeface="+mn-lt"/>
              </a:rPr>
              <a:t>标题文字内容</a:t>
            </a:r>
            <a:endParaRPr lang="en-US" altLang="zh-CN" sz="2000" b="1" dirty="0">
              <a:solidFill>
                <a:srgbClr val="FDC773">
                  <a:lumMod val="100000"/>
                </a:srgbClr>
              </a:solidFill>
              <a:cs typeface="+mn-ea"/>
              <a:sym typeface="+mn-lt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1100" dirty="0">
                <a:solidFill>
                  <a:srgbClr val="F3D37A">
                    <a:lumMod val="60000"/>
                    <a:lumOff val="40000"/>
                  </a:srgbClr>
                </a:solidFill>
                <a:cs typeface="+mn-ea"/>
                <a:sym typeface="+mn-lt"/>
              </a:rPr>
              <a:t>We have many PowerPoint </a:t>
            </a:r>
            <a:r>
              <a:rPr lang="zh-CN" altLang="en-US" sz="1100" dirty="0">
                <a:solidFill>
                  <a:srgbClr val="F3D37A">
                    <a:lumMod val="60000"/>
                    <a:lumOff val="40000"/>
                  </a:srgbClr>
                </a:solidFill>
                <a:cs typeface="+mn-ea"/>
                <a:sym typeface="+mn-lt"/>
              </a:rPr>
              <a:t>templates</a:t>
            </a:r>
            <a:r>
              <a:rPr lang="en-US" altLang="zh-CN" sz="1100" dirty="0">
                <a:solidFill>
                  <a:srgbClr val="F3D37A">
                    <a:lumMod val="60000"/>
                    <a:lumOff val="40000"/>
                  </a:srgbClr>
                </a:solidFill>
                <a:cs typeface="+mn-ea"/>
                <a:sym typeface="+mn-lt"/>
              </a:rPr>
              <a:t> that has been</a:t>
            </a:r>
            <a:endParaRPr lang="zh-CN" altLang="en-US" sz="1100" dirty="0">
              <a:solidFill>
                <a:srgbClr val="F3D37A">
                  <a:lumMod val="60000"/>
                  <a:lumOff val="4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8" name="Rectangle 39"/>
          <p:cNvSpPr>
            <a:spLocks noChangeArrowheads="1"/>
          </p:cNvSpPr>
          <p:nvPr/>
        </p:nvSpPr>
        <p:spPr bwMode="auto">
          <a:xfrm>
            <a:off x="6105383" y="4322953"/>
            <a:ext cx="241189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000" b="1" dirty="0" smtClean="0">
                <a:solidFill>
                  <a:srgbClr val="FDC773">
                    <a:lumMod val="100000"/>
                  </a:srgbClr>
                </a:solidFill>
                <a:cs typeface="+mn-ea"/>
                <a:sym typeface="+mn-lt"/>
              </a:rPr>
              <a:t>标题文字内容</a:t>
            </a:r>
            <a:endParaRPr lang="en-US" altLang="zh-CN" sz="2000" b="1" dirty="0">
              <a:solidFill>
                <a:srgbClr val="FDC773">
                  <a:lumMod val="100000"/>
                </a:srgbClr>
              </a:solidFill>
              <a:cs typeface="+mn-ea"/>
              <a:sym typeface="+mn-lt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1100" dirty="0">
                <a:solidFill>
                  <a:srgbClr val="F3D37A">
                    <a:lumMod val="60000"/>
                    <a:lumOff val="40000"/>
                  </a:srgbClr>
                </a:solidFill>
                <a:cs typeface="+mn-ea"/>
                <a:sym typeface="+mn-lt"/>
              </a:rPr>
              <a:t>We have many PowerPoint </a:t>
            </a:r>
            <a:r>
              <a:rPr lang="zh-CN" altLang="en-US" sz="1100" dirty="0">
                <a:solidFill>
                  <a:srgbClr val="F3D37A">
                    <a:lumMod val="60000"/>
                    <a:lumOff val="40000"/>
                  </a:srgbClr>
                </a:solidFill>
                <a:cs typeface="+mn-ea"/>
                <a:sym typeface="+mn-lt"/>
              </a:rPr>
              <a:t>templates</a:t>
            </a:r>
            <a:r>
              <a:rPr lang="en-US" altLang="zh-CN" sz="1100" dirty="0">
                <a:solidFill>
                  <a:srgbClr val="F3D37A">
                    <a:lumMod val="60000"/>
                    <a:lumOff val="40000"/>
                  </a:srgbClr>
                </a:solidFill>
                <a:cs typeface="+mn-ea"/>
                <a:sym typeface="+mn-lt"/>
              </a:rPr>
              <a:t> that has been</a:t>
            </a:r>
            <a:endParaRPr lang="zh-CN" altLang="en-US" sz="1100" dirty="0">
              <a:solidFill>
                <a:srgbClr val="F3D37A">
                  <a:lumMod val="60000"/>
                  <a:lumOff val="4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9" name="Rectangle 39"/>
          <p:cNvSpPr>
            <a:spLocks noChangeArrowheads="1"/>
          </p:cNvSpPr>
          <p:nvPr/>
        </p:nvSpPr>
        <p:spPr bwMode="auto">
          <a:xfrm>
            <a:off x="8656500" y="4322953"/>
            <a:ext cx="241189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000" b="1" dirty="0" smtClean="0">
                <a:solidFill>
                  <a:srgbClr val="FDC773">
                    <a:lumMod val="100000"/>
                  </a:srgbClr>
                </a:solidFill>
                <a:cs typeface="+mn-ea"/>
                <a:sym typeface="+mn-lt"/>
              </a:rPr>
              <a:t>标题文字内容</a:t>
            </a:r>
            <a:endParaRPr lang="en-US" altLang="zh-CN" sz="2000" b="1" dirty="0">
              <a:solidFill>
                <a:srgbClr val="FDC773">
                  <a:lumMod val="100000"/>
                </a:srgbClr>
              </a:solidFill>
              <a:cs typeface="+mn-ea"/>
              <a:sym typeface="+mn-lt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1100" dirty="0">
                <a:solidFill>
                  <a:srgbClr val="F3D37A">
                    <a:lumMod val="60000"/>
                    <a:lumOff val="40000"/>
                  </a:srgbClr>
                </a:solidFill>
                <a:cs typeface="+mn-ea"/>
                <a:sym typeface="+mn-lt"/>
              </a:rPr>
              <a:t>We have many PowerPoint </a:t>
            </a:r>
            <a:r>
              <a:rPr lang="zh-CN" altLang="en-US" sz="1100" dirty="0">
                <a:solidFill>
                  <a:srgbClr val="F3D37A">
                    <a:lumMod val="60000"/>
                    <a:lumOff val="40000"/>
                  </a:srgbClr>
                </a:solidFill>
                <a:cs typeface="+mn-ea"/>
                <a:sym typeface="+mn-lt"/>
              </a:rPr>
              <a:t>templates</a:t>
            </a:r>
            <a:r>
              <a:rPr lang="en-US" altLang="zh-CN" sz="1100" dirty="0">
                <a:solidFill>
                  <a:srgbClr val="F3D37A">
                    <a:lumMod val="60000"/>
                    <a:lumOff val="40000"/>
                  </a:srgbClr>
                </a:solidFill>
                <a:cs typeface="+mn-ea"/>
                <a:sym typeface="+mn-lt"/>
              </a:rPr>
              <a:t> that has been </a:t>
            </a:r>
            <a:endParaRPr lang="zh-CN" altLang="en-US" sz="1100" dirty="0">
              <a:solidFill>
                <a:srgbClr val="F3D37A">
                  <a:lumMod val="60000"/>
                  <a:lumOff val="40000"/>
                </a:srgbClr>
              </a:solidFill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4373537" y="354275"/>
            <a:ext cx="3463692" cy="1598841"/>
            <a:chOff x="1120453" y="2196763"/>
            <a:chExt cx="3463692" cy="1598841"/>
          </a:xfrm>
        </p:grpSpPr>
        <p:sp>
          <p:nvSpPr>
            <p:cNvPr id="21" name="TextBox 20"/>
            <p:cNvSpPr txBox="1"/>
            <p:nvPr/>
          </p:nvSpPr>
          <p:spPr>
            <a:xfrm>
              <a:off x="1120453" y="3241606"/>
              <a:ext cx="3463692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dist"/>
              <a:r>
                <a:rPr lang="en-US" altLang="zh-CN" sz="3600" dirty="0">
                  <a:solidFill>
                    <a:srgbClr val="FDC773">
                      <a:lumMod val="100000"/>
                    </a:srgbClr>
                  </a:solidFill>
                  <a:cs typeface="+mn-ea"/>
                  <a:sym typeface="+mn-lt"/>
                </a:rPr>
                <a:t>CONTENTS</a:t>
              </a:r>
              <a:endParaRPr lang="zh-CN" altLang="en-US" sz="3600" dirty="0">
                <a:solidFill>
                  <a:srgbClr val="FDC773">
                    <a:lumMod val="100000"/>
                  </a:srgbClr>
                </a:solidFill>
                <a:cs typeface="+mn-ea"/>
                <a:sym typeface="+mn-lt"/>
              </a:endParaRPr>
            </a:p>
          </p:txBody>
        </p:sp>
        <p:sp>
          <p:nvSpPr>
            <p:cNvPr id="22" name="TextBox 19"/>
            <p:cNvSpPr txBox="1"/>
            <p:nvPr/>
          </p:nvSpPr>
          <p:spPr>
            <a:xfrm>
              <a:off x="1340441" y="2196763"/>
              <a:ext cx="3023715" cy="1113415"/>
            </a:xfrm>
            <a:prstGeom prst="rect">
              <a:avLst/>
            </a:prstGeom>
            <a:noFill/>
          </p:spPr>
          <p:txBody>
            <a:bodyPr wrap="square" lIns="91418" tIns="45709" rIns="91418" bIns="45709" rtlCol="0">
              <a:spAutoFit/>
            </a:bodyPr>
            <a:lstStyle/>
            <a:p>
              <a:pPr algn="ctr"/>
              <a:r>
                <a:rPr lang="zh-CN" altLang="en-US" sz="6635" b="1" dirty="0">
                  <a:solidFill>
                    <a:srgbClr val="FDC773">
                      <a:lumMod val="100000"/>
                    </a:srgbClr>
                  </a:solidFill>
                  <a:cs typeface="+mn-ea"/>
                  <a:sym typeface="+mn-lt"/>
                </a:rPr>
                <a:t>目录</a:t>
              </a:r>
              <a:endParaRPr lang="zh-CN" altLang="en-US" sz="6635" b="1" dirty="0">
                <a:solidFill>
                  <a:srgbClr val="FDC773">
                    <a:lumMod val="100000"/>
                  </a:srgb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4000">
        <p:random/>
      </p:transition>
    </mc:Choice>
    <mc:Fallback>
      <p:transition spd="slow" advClick="0" advTm="4000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6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7" presetID="2" presetClass="entr" presetSubtype="2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2" presetID="2" presetClass="entr" presetSubtype="2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7" presetID="2" presetClass="entr" presetSubtype="2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2" presetID="2" presetClass="entr" presetSubtype="2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5" grpId="0" animBg="1"/>
          <p:bldP spid="16" grpId="0"/>
          <p:bldP spid="17" grpId="0"/>
          <p:bldP spid="18" grpId="0"/>
          <p:bldP spid="1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6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7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7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5" grpId="0" animBg="1"/>
          <p:bldP spid="16" grpId="0"/>
          <p:bldP spid="17" grpId="0"/>
          <p:bldP spid="18" grpId="0"/>
          <p:bldP spid="19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549295" y="891721"/>
            <a:ext cx="8792169" cy="4855089"/>
            <a:chOff x="1086812" y="1072467"/>
            <a:chExt cx="6979504" cy="3464598"/>
          </a:xfrm>
        </p:grpSpPr>
        <p:sp>
          <p:nvSpPr>
            <p:cNvPr id="13" name="圆角矩形 12"/>
            <p:cNvSpPr/>
            <p:nvPr/>
          </p:nvSpPr>
          <p:spPr>
            <a:xfrm>
              <a:off x="1086812" y="1072467"/>
              <a:ext cx="6970376" cy="3456746"/>
            </a:xfrm>
            <a:prstGeom prst="roundRect">
              <a:avLst>
                <a:gd name="adj" fmla="val 6020"/>
              </a:avLst>
            </a:prstGeom>
            <a:gradFill flip="none" rotWithShape="1">
              <a:gsLst>
                <a:gs pos="49000">
                  <a:srgbClr val="FF7E00">
                    <a:alpha val="56000"/>
                  </a:srgbClr>
                </a:gs>
                <a:gs pos="0">
                  <a:srgbClr val="FFC000">
                    <a:lumMod val="100000"/>
                    <a:alpha val="41000"/>
                  </a:srgbClr>
                </a:gs>
                <a:gs pos="100000">
                  <a:srgbClr val="FFFF00">
                    <a:alpha val="60000"/>
                  </a:srgbClr>
                </a:gs>
              </a:gsLst>
              <a:lin ang="2700000" scaled="1"/>
              <a:tileRect/>
            </a:gradFill>
            <a:ln w="22225" cap="flat" cmpd="sng" algn="ctr">
              <a:gradFill flip="none" rotWithShape="1">
                <a:gsLst>
                  <a:gs pos="0">
                    <a:srgbClr val="FF0000"/>
                  </a:gs>
                  <a:gs pos="13000">
                    <a:srgbClr val="FFFF00"/>
                  </a:gs>
                  <a:gs pos="46000">
                    <a:srgbClr val="FF7E00"/>
                  </a:gs>
                  <a:gs pos="69000">
                    <a:srgbClr val="FFFF00"/>
                  </a:gs>
                  <a:gs pos="89000">
                    <a:srgbClr val="FF7E00"/>
                  </a:gs>
                  <a:gs pos="100000">
                    <a:srgbClr val="FF0000"/>
                  </a:gs>
                </a:gsLst>
                <a:lin ang="8100000" scaled="1"/>
                <a:tileRect/>
              </a:gra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048385">
                <a:defRPr/>
              </a:pPr>
              <a:endParaRPr lang="zh-CN" altLang="en-US" sz="2265" kern="0" smtClean="0">
                <a:solidFill>
                  <a:srgbClr val="FF7E00"/>
                </a:solidFill>
                <a:latin typeface="Franklin Gothic Book"/>
                <a:sym typeface="微软雅黑" panose="020B0503020204020204" charset="-122"/>
              </a:endParaRPr>
            </a:p>
          </p:txBody>
        </p:sp>
        <p:sp>
          <p:nvSpPr>
            <p:cNvPr id="14" name="圆角矩形 18"/>
            <p:cNvSpPr/>
            <p:nvPr/>
          </p:nvSpPr>
          <p:spPr>
            <a:xfrm>
              <a:off x="1095940" y="1080319"/>
              <a:ext cx="6970376" cy="3456746"/>
            </a:xfrm>
            <a:custGeom>
              <a:avLst/>
              <a:gdLst>
                <a:gd name="connsiteX0" fmla="*/ 0 w 6970376"/>
                <a:gd name="connsiteY0" fmla="*/ 208096 h 3456746"/>
                <a:gd name="connsiteX1" fmla="*/ 208096 w 6970376"/>
                <a:gd name="connsiteY1" fmla="*/ 0 h 3456746"/>
                <a:gd name="connsiteX2" fmla="*/ 6762280 w 6970376"/>
                <a:gd name="connsiteY2" fmla="*/ 0 h 3456746"/>
                <a:gd name="connsiteX3" fmla="*/ 6970376 w 6970376"/>
                <a:gd name="connsiteY3" fmla="*/ 208096 h 3456746"/>
                <a:gd name="connsiteX4" fmla="*/ 6970376 w 6970376"/>
                <a:gd name="connsiteY4" fmla="*/ 3248650 h 3456746"/>
                <a:gd name="connsiteX5" fmla="*/ 6762280 w 6970376"/>
                <a:gd name="connsiteY5" fmla="*/ 3456746 h 3456746"/>
                <a:gd name="connsiteX6" fmla="*/ 208096 w 6970376"/>
                <a:gd name="connsiteY6" fmla="*/ 3456746 h 3456746"/>
                <a:gd name="connsiteX7" fmla="*/ 0 w 6970376"/>
                <a:gd name="connsiteY7" fmla="*/ 3248650 h 3456746"/>
                <a:gd name="connsiteX8" fmla="*/ 0 w 6970376"/>
                <a:gd name="connsiteY8" fmla="*/ 208096 h 3456746"/>
                <a:gd name="connsiteX0-1" fmla="*/ 0 w 6970376"/>
                <a:gd name="connsiteY0-2" fmla="*/ 208096 h 3558257"/>
                <a:gd name="connsiteX1-3" fmla="*/ 208096 w 6970376"/>
                <a:gd name="connsiteY1-4" fmla="*/ 0 h 3558257"/>
                <a:gd name="connsiteX2-5" fmla="*/ 6762280 w 6970376"/>
                <a:gd name="connsiteY2-6" fmla="*/ 0 h 3558257"/>
                <a:gd name="connsiteX3-7" fmla="*/ 6970376 w 6970376"/>
                <a:gd name="connsiteY3-8" fmla="*/ 208096 h 3558257"/>
                <a:gd name="connsiteX4-9" fmla="*/ 6970376 w 6970376"/>
                <a:gd name="connsiteY4-10" fmla="*/ 3248650 h 3558257"/>
                <a:gd name="connsiteX5-11" fmla="*/ 208096 w 6970376"/>
                <a:gd name="connsiteY5-12" fmla="*/ 3456746 h 3558257"/>
                <a:gd name="connsiteX6-13" fmla="*/ 0 w 6970376"/>
                <a:gd name="connsiteY6-14" fmla="*/ 3248650 h 3558257"/>
                <a:gd name="connsiteX7-15" fmla="*/ 0 w 6970376"/>
                <a:gd name="connsiteY7-16" fmla="*/ 208096 h 3558257"/>
                <a:gd name="connsiteX0-17" fmla="*/ 0 w 6970376"/>
                <a:gd name="connsiteY0-18" fmla="*/ 208096 h 3456746"/>
                <a:gd name="connsiteX1-19" fmla="*/ 208096 w 6970376"/>
                <a:gd name="connsiteY1-20" fmla="*/ 0 h 3456746"/>
                <a:gd name="connsiteX2-21" fmla="*/ 6762280 w 6970376"/>
                <a:gd name="connsiteY2-22" fmla="*/ 0 h 3456746"/>
                <a:gd name="connsiteX3-23" fmla="*/ 6970376 w 6970376"/>
                <a:gd name="connsiteY3-24" fmla="*/ 208096 h 3456746"/>
                <a:gd name="connsiteX4-25" fmla="*/ 208096 w 6970376"/>
                <a:gd name="connsiteY4-26" fmla="*/ 3456746 h 3456746"/>
                <a:gd name="connsiteX5-27" fmla="*/ 0 w 6970376"/>
                <a:gd name="connsiteY5-28" fmla="*/ 3248650 h 3456746"/>
                <a:gd name="connsiteX6-29" fmla="*/ 0 w 6970376"/>
                <a:gd name="connsiteY6-30" fmla="*/ 208096 h 34567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6970376" h="3456746">
                  <a:moveTo>
                    <a:pt x="0" y="208096"/>
                  </a:moveTo>
                  <a:cubicBezTo>
                    <a:pt x="0" y="93168"/>
                    <a:pt x="93168" y="0"/>
                    <a:pt x="208096" y="0"/>
                  </a:cubicBezTo>
                  <a:lnTo>
                    <a:pt x="6762280" y="0"/>
                  </a:lnTo>
                  <a:cubicBezTo>
                    <a:pt x="6877208" y="0"/>
                    <a:pt x="6970376" y="93168"/>
                    <a:pt x="6970376" y="208096"/>
                  </a:cubicBezTo>
                  <a:lnTo>
                    <a:pt x="208096" y="3456746"/>
                  </a:lnTo>
                  <a:cubicBezTo>
                    <a:pt x="93168" y="3456746"/>
                    <a:pt x="0" y="3363578"/>
                    <a:pt x="0" y="3248650"/>
                  </a:cubicBezTo>
                  <a:lnTo>
                    <a:pt x="0" y="20809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FFFFFF">
                    <a:alpha val="17000"/>
                  </a:srgbClr>
                </a:gs>
              </a:gsLst>
              <a:lin ang="2700000" scaled="1"/>
              <a:tileRect/>
            </a:gradFill>
            <a:ln w="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48385">
                <a:defRPr/>
              </a:pPr>
              <a:endParaRPr lang="zh-CN" altLang="en-US" sz="2265" kern="0" smtClean="0">
                <a:solidFill>
                  <a:srgbClr val="FF7E00"/>
                </a:solidFill>
                <a:latin typeface="Franklin Gothic Book"/>
                <a:sym typeface="微软雅黑" panose="020B0503020204020204" charset="-122"/>
              </a:endParaRPr>
            </a:p>
          </p:txBody>
        </p:sp>
      </p:grpSp>
      <p:pic>
        <p:nvPicPr>
          <p:cNvPr id="15" name="Picture 2" descr="F:\广告\原创设计\PPT\颁奖典礼\背景\素材\0 (10).png"/>
          <p:cNvPicPr>
            <a:picLocks noChangeAspect="1" noChangeArrowheads="1"/>
          </p:cNvPicPr>
          <p:nvPr/>
        </p:nvPicPr>
        <p:blipFill rotWithShape="1">
          <a:blip r:embed="rId1" cstate="email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40000" contrast="-4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106560" y="4473648"/>
            <a:ext cx="2869837" cy="456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F:\广告\原创设计\PPT\颁奖典礼\背景\素材\0 (10)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9286495" y="1277880"/>
            <a:ext cx="2064888" cy="456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4360824">
            <a:off x="-882010" y="4134384"/>
            <a:ext cx="3138396" cy="2365167"/>
          </a:xfrm>
          <a:prstGeom prst="rect">
            <a:avLst/>
          </a:prstGeom>
          <a:effectLst>
            <a:outerShdw blurRad="101600" dist="101600" dir="5400000" algn="t" rotWithShape="0">
              <a:prstClr val="black">
                <a:alpha val="29000"/>
              </a:prstClr>
            </a:outerShdw>
          </a:effectLst>
        </p:spPr>
      </p:pic>
      <p:sp>
        <p:nvSpPr>
          <p:cNvPr id="18" name="TextBox 17"/>
          <p:cNvSpPr txBox="1"/>
          <p:nvPr/>
        </p:nvSpPr>
        <p:spPr>
          <a:xfrm>
            <a:off x="3216882" y="2332999"/>
            <a:ext cx="5416869" cy="2709524"/>
          </a:xfrm>
          <a:prstGeom prst="rect">
            <a:avLst/>
          </a:prstGeom>
        </p:spPr>
        <p:txBody>
          <a:bodyPr wrap="none" rtlCol="0">
            <a:spAutoFit/>
            <a:scene3d>
              <a:camera prst="orthographicFront"/>
              <a:lightRig rig="glow" dir="t"/>
            </a:scene3d>
            <a:sp3d prstMaterial="plastic">
              <a:extrusionClr>
                <a:srgbClr val="FFFF00"/>
              </a:extrusionClr>
              <a:contourClr>
                <a:schemeClr val="accent1"/>
              </a:contourClr>
            </a:sp3d>
          </a:bodyPr>
          <a:lstStyle>
            <a:defPPr>
              <a:defRPr lang="zh-CN"/>
            </a:defPPr>
            <a:lvl1pPr algn="ctr" defTabSz="1218565" fontAlgn="base">
              <a:spcBef>
                <a:spcPct val="0"/>
              </a:spcBef>
              <a:spcAft>
                <a:spcPct val="0"/>
              </a:spcAft>
              <a:defRPr sz="3600" b="1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62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defRPr/>
            </a:pPr>
            <a:r>
              <a:rPr lang="zh-CN" altLang="en-US" sz="510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今年上半年的盈利</a:t>
            </a:r>
            <a:endParaRPr lang="zh-CN" altLang="en-US" sz="5100" kern="0" dirty="0">
              <a:gradFill>
                <a:gsLst>
                  <a:gs pos="0">
                    <a:srgbClr val="FFFF00"/>
                  </a:gs>
                  <a:gs pos="50000">
                    <a:srgbClr val="FAD694"/>
                  </a:gs>
                  <a:gs pos="100000">
                    <a:srgbClr val="C00000">
                      <a:tint val="23500"/>
                      <a:satMod val="160000"/>
                    </a:srgbClr>
                  </a:gs>
                </a:gsLst>
                <a:lin ang="16200000" scaled="0"/>
              </a:gradFill>
              <a:sym typeface="微软雅黑" panose="020B0503020204020204" charset="-122"/>
            </a:endParaRPr>
          </a:p>
          <a:p>
            <a:pPr>
              <a:defRPr/>
            </a:pPr>
            <a:r>
              <a:rPr lang="zh-CN" altLang="en-US" sz="510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比去年同期增长了</a:t>
            </a:r>
            <a:endParaRPr lang="zh-CN" altLang="en-US" sz="5100" kern="0" dirty="0">
              <a:gradFill>
                <a:gsLst>
                  <a:gs pos="0">
                    <a:srgbClr val="FFFF00"/>
                  </a:gs>
                  <a:gs pos="50000">
                    <a:srgbClr val="FAD694"/>
                  </a:gs>
                  <a:gs pos="100000">
                    <a:srgbClr val="C00000">
                      <a:tint val="23500"/>
                      <a:satMod val="160000"/>
                    </a:srgbClr>
                  </a:gs>
                </a:gsLst>
                <a:lin ang="16200000" scaled="0"/>
              </a:gradFill>
              <a:sym typeface="微软雅黑" panose="020B0503020204020204" charset="-122"/>
            </a:endParaRPr>
          </a:p>
          <a:p>
            <a:pPr>
              <a:defRPr/>
            </a:pPr>
            <a:r>
              <a:rPr lang="en-US" altLang="zh-CN" sz="6805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35</a:t>
            </a:r>
            <a:r>
              <a:rPr lang="zh-CN" altLang="en-US" sz="6805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％</a:t>
            </a:r>
            <a:endParaRPr lang="zh-CN" altLang="en-US" sz="6805" kern="0" dirty="0">
              <a:gradFill>
                <a:gsLst>
                  <a:gs pos="0">
                    <a:srgbClr val="FFFF00"/>
                  </a:gs>
                  <a:gs pos="50000">
                    <a:srgbClr val="FAD694"/>
                  </a:gs>
                  <a:gs pos="100000">
                    <a:srgbClr val="C00000">
                      <a:tint val="23500"/>
                      <a:satMod val="160000"/>
                    </a:srgbClr>
                  </a:gs>
                </a:gsLst>
                <a:lin ang="16200000" scaled="0"/>
              </a:gradFill>
              <a:sym typeface="微软雅黑" panose="020B050302020402020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3482032" y="-874211"/>
            <a:ext cx="4928746" cy="3692224"/>
            <a:chOff x="7071383" y="4169442"/>
            <a:chExt cx="5216115" cy="3907498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7" cstate="email"/>
            <a:srcRect/>
            <a:stretch>
              <a:fillRect/>
            </a:stretch>
          </p:blipFill>
          <p:spPr>
            <a:xfrm>
              <a:off x="7071383" y="4169442"/>
              <a:ext cx="5216115" cy="3907498"/>
            </a:xfrm>
            <a:prstGeom prst="rect">
              <a:avLst/>
            </a:prstGeom>
          </p:spPr>
        </p:pic>
        <p:sp>
          <p:nvSpPr>
            <p:cNvPr id="21" name="TextBox 116"/>
            <p:cNvSpPr txBox="1"/>
            <p:nvPr/>
          </p:nvSpPr>
          <p:spPr>
            <a:xfrm>
              <a:off x="8057920" y="6480629"/>
              <a:ext cx="3109283" cy="59023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brightRoom" dir="t">
                  <a:rot lat="0" lon="0" rev="0"/>
                </a:lightRig>
              </a:scene3d>
              <a:sp3d prstMaterial="plastic">
                <a:extrusionClr>
                  <a:schemeClr val="tx2"/>
                </a:extrusionClr>
                <a:contourClr>
                  <a:schemeClr val="accent1"/>
                </a:contourClr>
              </a:sp3d>
            </a:bodyPr>
            <a:lstStyle/>
            <a:p>
              <a:pPr algn="ctr" defTabSz="1048385">
                <a:defRPr/>
              </a:pPr>
              <a:r>
                <a:rPr lang="en-US" altLang="zh-CN" sz="3025" kern="0" spc="-378" dirty="0" smtClean="0">
                  <a:ln w="9525" cap="sq">
                    <a:noFill/>
                    <a:prstDash val="solid"/>
                    <a:bevel/>
                  </a:ln>
                  <a:gradFill flip="none" rotWithShape="1">
                    <a:gsLst>
                      <a:gs pos="0">
                        <a:srgbClr val="BF5E00">
                          <a:lumMod val="67000"/>
                        </a:srgbClr>
                      </a:gs>
                      <a:gs pos="48000">
                        <a:srgbClr val="BF5E00">
                          <a:lumMod val="97000"/>
                          <a:lumOff val="3000"/>
                        </a:srgbClr>
                      </a:gs>
                      <a:gs pos="100000">
                        <a:srgbClr val="BF5E00">
                          <a:lumMod val="60000"/>
                          <a:lumOff val="40000"/>
                        </a:srgbClr>
                      </a:gs>
                    </a:gsLst>
                    <a:lin ang="16200000" scaled="1"/>
                    <a:tileRect/>
                  </a:gra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sym typeface="微软雅黑" panose="020B0503020204020204" charset="-122"/>
                </a:rPr>
                <a:t>2030</a:t>
              </a:r>
              <a:r>
                <a:rPr lang="zh-CN" altLang="en-US" sz="3025" kern="0" spc="-378" dirty="0" smtClean="0">
                  <a:ln w="9525" cap="sq">
                    <a:noFill/>
                    <a:prstDash val="solid"/>
                    <a:bevel/>
                  </a:ln>
                  <a:gradFill flip="none" rotWithShape="1">
                    <a:gsLst>
                      <a:gs pos="0">
                        <a:srgbClr val="BF5E00">
                          <a:lumMod val="67000"/>
                        </a:srgbClr>
                      </a:gs>
                      <a:gs pos="48000">
                        <a:srgbClr val="BF5E00">
                          <a:lumMod val="97000"/>
                          <a:lumOff val="3000"/>
                        </a:srgbClr>
                      </a:gs>
                      <a:gs pos="100000">
                        <a:srgbClr val="BF5E00">
                          <a:lumMod val="60000"/>
                          <a:lumOff val="40000"/>
                        </a:srgbClr>
                      </a:gs>
                    </a:gsLst>
                    <a:lin ang="16200000" scaled="1"/>
                    <a:tileRect/>
                  </a:gra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sym typeface="微软雅黑" panose="020B0503020204020204" charset="-122"/>
                </a:rPr>
                <a:t>年度表彰大会</a:t>
              </a:r>
              <a:endParaRPr lang="zh-CN" altLang="en-US" sz="8315" kern="0" spc="-378" dirty="0" smtClean="0">
                <a:ln w="9525" cap="sq">
                  <a:noFill/>
                  <a:prstDash val="solid"/>
                  <a:bevel/>
                </a:ln>
                <a:gradFill flip="none" rotWithShape="1">
                  <a:gsLst>
                    <a:gs pos="0">
                      <a:srgbClr val="BF5E00">
                        <a:lumMod val="67000"/>
                      </a:srgbClr>
                    </a:gs>
                    <a:gs pos="48000">
                      <a:srgbClr val="BF5E00">
                        <a:lumMod val="97000"/>
                        <a:lumOff val="3000"/>
                      </a:srgbClr>
                    </a:gs>
                    <a:gs pos="100000">
                      <a:srgbClr val="BF5E00">
                        <a:lumMod val="60000"/>
                        <a:lumOff val="40000"/>
                      </a:srgbClr>
                    </a:gs>
                  </a:gsLst>
                  <a:lin ang="16200000" scaled="1"/>
                  <a:tileRect/>
                </a:gra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sym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18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" dur="100" fill="hold"/>
                                        <p:tgtEl>
                                          <p:spTgt spid="18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" presetClass="emph" presetSubtype="0" fill="hold" grpId="3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5" dur="100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grpId="4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17" dur="100" fill="hold"/>
                                        <p:tgtEl>
                                          <p:spTgt spid="18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4" presetClass="path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Motion origin="layout" path="M 2.77778E-6 -2.12121E-6 L 2.77778E-6 0.41598 " pathEditMode="relative" rAng="0" ptsTypes="AA">
                                      <p:cBhvr>
                                        <p:cTn id="22" dur="4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799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3" presetClass="path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Motion origin="layout" path="M -1.66667E-6 -1.79063E-6 L 0.00018 -0.40385 " pathEditMode="relative" rAng="0" ptsTypes="AA">
                                      <p:cBhvr>
                                        <p:cTn id="30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0193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18" grpId="2"/>
      <p:bldP spid="18" grpId="3"/>
      <p:bldP spid="18" grpId="4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549295" y="891721"/>
            <a:ext cx="8792169" cy="4855089"/>
            <a:chOff x="1086812" y="1072467"/>
            <a:chExt cx="6979504" cy="3464598"/>
          </a:xfrm>
        </p:grpSpPr>
        <p:sp>
          <p:nvSpPr>
            <p:cNvPr id="15" name="圆角矩形 14"/>
            <p:cNvSpPr/>
            <p:nvPr/>
          </p:nvSpPr>
          <p:spPr>
            <a:xfrm>
              <a:off x="1086812" y="1072467"/>
              <a:ext cx="6970376" cy="3456746"/>
            </a:xfrm>
            <a:prstGeom prst="roundRect">
              <a:avLst>
                <a:gd name="adj" fmla="val 6020"/>
              </a:avLst>
            </a:prstGeom>
            <a:gradFill flip="none" rotWithShape="1">
              <a:gsLst>
                <a:gs pos="49000">
                  <a:srgbClr val="FF7E00">
                    <a:alpha val="56000"/>
                  </a:srgbClr>
                </a:gs>
                <a:gs pos="0">
                  <a:srgbClr val="FFC000">
                    <a:lumMod val="100000"/>
                    <a:alpha val="41000"/>
                  </a:srgbClr>
                </a:gs>
                <a:gs pos="100000">
                  <a:srgbClr val="FFFF00">
                    <a:alpha val="60000"/>
                  </a:srgbClr>
                </a:gs>
              </a:gsLst>
              <a:lin ang="2700000" scaled="1"/>
              <a:tileRect/>
            </a:gradFill>
            <a:ln w="22225" cap="flat" cmpd="sng" algn="ctr">
              <a:gradFill flip="none" rotWithShape="1">
                <a:gsLst>
                  <a:gs pos="0">
                    <a:srgbClr val="FF0000"/>
                  </a:gs>
                  <a:gs pos="13000">
                    <a:srgbClr val="FFFF00"/>
                  </a:gs>
                  <a:gs pos="46000">
                    <a:srgbClr val="FF7E00"/>
                  </a:gs>
                  <a:gs pos="69000">
                    <a:srgbClr val="FFFF00"/>
                  </a:gs>
                  <a:gs pos="89000">
                    <a:srgbClr val="FF7E00"/>
                  </a:gs>
                  <a:gs pos="100000">
                    <a:srgbClr val="FF0000"/>
                  </a:gs>
                </a:gsLst>
                <a:lin ang="8100000" scaled="1"/>
                <a:tileRect/>
              </a:gra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048385">
                <a:defRPr/>
              </a:pPr>
              <a:endParaRPr lang="zh-CN" altLang="en-US" sz="2265" kern="0" smtClean="0">
                <a:solidFill>
                  <a:srgbClr val="FF7E00"/>
                </a:solidFill>
                <a:latin typeface="Franklin Gothic Book"/>
                <a:sym typeface="微软雅黑" panose="020B0503020204020204" charset="-122"/>
              </a:endParaRPr>
            </a:p>
          </p:txBody>
        </p:sp>
        <p:sp>
          <p:nvSpPr>
            <p:cNvPr id="16" name="圆角矩形 18"/>
            <p:cNvSpPr/>
            <p:nvPr/>
          </p:nvSpPr>
          <p:spPr>
            <a:xfrm>
              <a:off x="1095940" y="1080319"/>
              <a:ext cx="6970376" cy="3456746"/>
            </a:xfrm>
            <a:custGeom>
              <a:avLst/>
              <a:gdLst>
                <a:gd name="connsiteX0" fmla="*/ 0 w 6970376"/>
                <a:gd name="connsiteY0" fmla="*/ 208096 h 3456746"/>
                <a:gd name="connsiteX1" fmla="*/ 208096 w 6970376"/>
                <a:gd name="connsiteY1" fmla="*/ 0 h 3456746"/>
                <a:gd name="connsiteX2" fmla="*/ 6762280 w 6970376"/>
                <a:gd name="connsiteY2" fmla="*/ 0 h 3456746"/>
                <a:gd name="connsiteX3" fmla="*/ 6970376 w 6970376"/>
                <a:gd name="connsiteY3" fmla="*/ 208096 h 3456746"/>
                <a:gd name="connsiteX4" fmla="*/ 6970376 w 6970376"/>
                <a:gd name="connsiteY4" fmla="*/ 3248650 h 3456746"/>
                <a:gd name="connsiteX5" fmla="*/ 6762280 w 6970376"/>
                <a:gd name="connsiteY5" fmla="*/ 3456746 h 3456746"/>
                <a:gd name="connsiteX6" fmla="*/ 208096 w 6970376"/>
                <a:gd name="connsiteY6" fmla="*/ 3456746 h 3456746"/>
                <a:gd name="connsiteX7" fmla="*/ 0 w 6970376"/>
                <a:gd name="connsiteY7" fmla="*/ 3248650 h 3456746"/>
                <a:gd name="connsiteX8" fmla="*/ 0 w 6970376"/>
                <a:gd name="connsiteY8" fmla="*/ 208096 h 3456746"/>
                <a:gd name="connsiteX0-1" fmla="*/ 0 w 6970376"/>
                <a:gd name="connsiteY0-2" fmla="*/ 208096 h 3558257"/>
                <a:gd name="connsiteX1-3" fmla="*/ 208096 w 6970376"/>
                <a:gd name="connsiteY1-4" fmla="*/ 0 h 3558257"/>
                <a:gd name="connsiteX2-5" fmla="*/ 6762280 w 6970376"/>
                <a:gd name="connsiteY2-6" fmla="*/ 0 h 3558257"/>
                <a:gd name="connsiteX3-7" fmla="*/ 6970376 w 6970376"/>
                <a:gd name="connsiteY3-8" fmla="*/ 208096 h 3558257"/>
                <a:gd name="connsiteX4-9" fmla="*/ 6970376 w 6970376"/>
                <a:gd name="connsiteY4-10" fmla="*/ 3248650 h 3558257"/>
                <a:gd name="connsiteX5-11" fmla="*/ 208096 w 6970376"/>
                <a:gd name="connsiteY5-12" fmla="*/ 3456746 h 3558257"/>
                <a:gd name="connsiteX6-13" fmla="*/ 0 w 6970376"/>
                <a:gd name="connsiteY6-14" fmla="*/ 3248650 h 3558257"/>
                <a:gd name="connsiteX7-15" fmla="*/ 0 w 6970376"/>
                <a:gd name="connsiteY7-16" fmla="*/ 208096 h 3558257"/>
                <a:gd name="connsiteX0-17" fmla="*/ 0 w 6970376"/>
                <a:gd name="connsiteY0-18" fmla="*/ 208096 h 3456746"/>
                <a:gd name="connsiteX1-19" fmla="*/ 208096 w 6970376"/>
                <a:gd name="connsiteY1-20" fmla="*/ 0 h 3456746"/>
                <a:gd name="connsiteX2-21" fmla="*/ 6762280 w 6970376"/>
                <a:gd name="connsiteY2-22" fmla="*/ 0 h 3456746"/>
                <a:gd name="connsiteX3-23" fmla="*/ 6970376 w 6970376"/>
                <a:gd name="connsiteY3-24" fmla="*/ 208096 h 3456746"/>
                <a:gd name="connsiteX4-25" fmla="*/ 208096 w 6970376"/>
                <a:gd name="connsiteY4-26" fmla="*/ 3456746 h 3456746"/>
                <a:gd name="connsiteX5-27" fmla="*/ 0 w 6970376"/>
                <a:gd name="connsiteY5-28" fmla="*/ 3248650 h 3456746"/>
                <a:gd name="connsiteX6-29" fmla="*/ 0 w 6970376"/>
                <a:gd name="connsiteY6-30" fmla="*/ 208096 h 34567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6970376" h="3456746">
                  <a:moveTo>
                    <a:pt x="0" y="208096"/>
                  </a:moveTo>
                  <a:cubicBezTo>
                    <a:pt x="0" y="93168"/>
                    <a:pt x="93168" y="0"/>
                    <a:pt x="208096" y="0"/>
                  </a:cubicBezTo>
                  <a:lnTo>
                    <a:pt x="6762280" y="0"/>
                  </a:lnTo>
                  <a:cubicBezTo>
                    <a:pt x="6877208" y="0"/>
                    <a:pt x="6970376" y="93168"/>
                    <a:pt x="6970376" y="208096"/>
                  </a:cubicBezTo>
                  <a:lnTo>
                    <a:pt x="208096" y="3456746"/>
                  </a:lnTo>
                  <a:cubicBezTo>
                    <a:pt x="93168" y="3456746"/>
                    <a:pt x="0" y="3363578"/>
                    <a:pt x="0" y="3248650"/>
                  </a:cubicBezTo>
                  <a:lnTo>
                    <a:pt x="0" y="20809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FFFFFF">
                    <a:alpha val="17000"/>
                  </a:srgbClr>
                </a:gs>
              </a:gsLst>
              <a:lin ang="2700000" scaled="1"/>
              <a:tileRect/>
            </a:gradFill>
            <a:ln w="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48385">
                <a:defRPr/>
              </a:pPr>
              <a:endParaRPr lang="zh-CN" altLang="en-US" sz="2265" kern="0" smtClean="0">
                <a:solidFill>
                  <a:srgbClr val="FF7E00"/>
                </a:solidFill>
                <a:latin typeface="Franklin Gothic Book"/>
                <a:sym typeface="微软雅黑" panose="020B0503020204020204" charset="-122"/>
              </a:endParaRPr>
            </a:p>
          </p:txBody>
        </p:sp>
      </p:grpSp>
      <p:cxnSp>
        <p:nvCxnSpPr>
          <p:cNvPr id="17" name="直接连接符 16"/>
          <p:cNvCxnSpPr/>
          <p:nvPr/>
        </p:nvCxnSpPr>
        <p:spPr>
          <a:xfrm>
            <a:off x="-1497345" y="-28408"/>
            <a:ext cx="0" cy="0"/>
          </a:xfrm>
          <a:prstGeom prst="line">
            <a:avLst/>
          </a:prstGeom>
          <a:noFill/>
          <a:ln w="9525" cap="flat" cmpd="sng" algn="ctr">
            <a:solidFill>
              <a:srgbClr val="C00000">
                <a:shade val="95000"/>
                <a:satMod val="105000"/>
              </a:srgbClr>
            </a:solidFill>
            <a:prstDash val="solid"/>
          </a:ln>
          <a:effectLst/>
        </p:spPr>
      </p:cxnSp>
      <p:pic>
        <p:nvPicPr>
          <p:cNvPr id="18" name="Picture 2" descr="F:\广告\原创设计\PPT\颁奖典礼\背景\素材\0 (10).png"/>
          <p:cNvPicPr>
            <a:picLocks noChangeAspect="1" noChangeArrowheads="1"/>
          </p:cNvPicPr>
          <p:nvPr/>
        </p:nvPicPr>
        <p:blipFill rotWithShape="1">
          <a:blip r:embed="rId1" cstate="email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40000" contrast="-4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106560" y="4473648"/>
            <a:ext cx="2869837" cy="456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F:\广告\原创设计\PPT\颁奖典礼\背景\素材\0 (10)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9286495" y="1277880"/>
            <a:ext cx="2064888" cy="456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4360824">
            <a:off x="-882010" y="4134384"/>
            <a:ext cx="3138396" cy="2365167"/>
          </a:xfrm>
          <a:prstGeom prst="rect">
            <a:avLst/>
          </a:prstGeom>
          <a:effectLst>
            <a:outerShdw blurRad="101600" dist="101600" dir="5400000" algn="t" rotWithShape="0">
              <a:prstClr val="black">
                <a:alpha val="29000"/>
              </a:prstClr>
            </a:outerShdw>
          </a:effectLst>
        </p:spPr>
      </p:pic>
      <p:cxnSp>
        <p:nvCxnSpPr>
          <p:cNvPr id="21" name="直接连接符 20"/>
          <p:cNvCxnSpPr/>
          <p:nvPr/>
        </p:nvCxnSpPr>
        <p:spPr>
          <a:xfrm>
            <a:off x="-1497345" y="-28408"/>
            <a:ext cx="0" cy="0"/>
          </a:xfrm>
          <a:prstGeom prst="line">
            <a:avLst/>
          </a:prstGeom>
          <a:noFill/>
          <a:ln w="9525" cap="flat" cmpd="sng" algn="ctr">
            <a:solidFill>
              <a:srgbClr val="C00000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3216882" y="2333000"/>
            <a:ext cx="5416869" cy="2622256"/>
          </a:xfrm>
          <a:prstGeom prst="rect">
            <a:avLst/>
          </a:prstGeom>
        </p:spPr>
        <p:txBody>
          <a:bodyPr wrap="none" rtlCol="0">
            <a:spAutoFit/>
            <a:scene3d>
              <a:camera prst="orthographicFront"/>
              <a:lightRig rig="glow" dir="t"/>
            </a:scene3d>
            <a:sp3d prstMaterial="plastic">
              <a:extrusionClr>
                <a:srgbClr val="FFFF00"/>
              </a:extrusionClr>
              <a:contourClr>
                <a:schemeClr val="accent1"/>
              </a:contourClr>
            </a:sp3d>
          </a:bodyPr>
          <a:lstStyle>
            <a:defPPr>
              <a:defRPr lang="zh-CN"/>
            </a:defPPr>
            <a:lvl1pPr algn="ctr" defTabSz="1218565" fontAlgn="base">
              <a:spcBef>
                <a:spcPct val="0"/>
              </a:spcBef>
              <a:spcAft>
                <a:spcPct val="0"/>
              </a:spcAft>
              <a:defRPr sz="5400" b="1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62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defRPr/>
            </a:pPr>
            <a:r>
              <a:rPr lang="zh-CN" altLang="en-US" sz="510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今年下半年的盈利</a:t>
            </a:r>
            <a:endParaRPr lang="zh-CN" altLang="en-US" sz="5100" kern="0" dirty="0">
              <a:gradFill>
                <a:gsLst>
                  <a:gs pos="0">
                    <a:srgbClr val="FFFF00"/>
                  </a:gs>
                  <a:gs pos="50000">
                    <a:srgbClr val="FAD694"/>
                  </a:gs>
                  <a:gs pos="100000">
                    <a:srgbClr val="C00000">
                      <a:tint val="23500"/>
                      <a:satMod val="160000"/>
                    </a:srgbClr>
                  </a:gs>
                </a:gsLst>
                <a:lin ang="16200000" scaled="0"/>
              </a:gradFill>
              <a:sym typeface="微软雅黑" panose="020B0503020204020204" charset="-122"/>
            </a:endParaRPr>
          </a:p>
          <a:p>
            <a:pPr>
              <a:defRPr/>
            </a:pPr>
            <a:r>
              <a:rPr lang="zh-CN" altLang="en-US" sz="510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比去年同期增长了</a:t>
            </a:r>
            <a:endParaRPr lang="zh-CN" altLang="en-US" sz="5100" kern="0" dirty="0">
              <a:gradFill>
                <a:gsLst>
                  <a:gs pos="0">
                    <a:srgbClr val="FFFF00"/>
                  </a:gs>
                  <a:gs pos="50000">
                    <a:srgbClr val="FAD694"/>
                  </a:gs>
                  <a:gs pos="100000">
                    <a:srgbClr val="C00000">
                      <a:tint val="23500"/>
                      <a:satMod val="160000"/>
                    </a:srgbClr>
                  </a:gs>
                </a:gsLst>
                <a:lin ang="16200000" scaled="0"/>
              </a:gradFill>
              <a:sym typeface="微软雅黑" panose="020B0503020204020204" charset="-122"/>
            </a:endParaRPr>
          </a:p>
          <a:p>
            <a:pPr>
              <a:defRPr/>
            </a:pPr>
            <a:r>
              <a:rPr lang="en-US" altLang="zh-CN" sz="6235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45</a:t>
            </a:r>
            <a:r>
              <a:rPr lang="zh-CN" altLang="en-US" sz="6235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％</a:t>
            </a:r>
            <a:endParaRPr lang="zh-CN" altLang="en-US" sz="6235" kern="0" dirty="0">
              <a:gradFill>
                <a:gsLst>
                  <a:gs pos="0">
                    <a:srgbClr val="FFFF00"/>
                  </a:gs>
                  <a:gs pos="50000">
                    <a:srgbClr val="FAD694"/>
                  </a:gs>
                  <a:gs pos="100000">
                    <a:srgbClr val="C00000">
                      <a:tint val="23500"/>
                      <a:satMod val="160000"/>
                    </a:srgbClr>
                  </a:gs>
                </a:gsLst>
                <a:lin ang="16200000" scaled="0"/>
              </a:gradFill>
              <a:sym typeface="微软雅黑" panose="020B050302020402020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3482032" y="-874211"/>
            <a:ext cx="4928746" cy="3692224"/>
            <a:chOff x="7071383" y="4169442"/>
            <a:chExt cx="5216115" cy="3907498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 rotWithShape="1">
            <a:blip r:embed="rId7" cstate="email"/>
            <a:srcRect/>
            <a:stretch>
              <a:fillRect/>
            </a:stretch>
          </p:blipFill>
          <p:spPr>
            <a:xfrm>
              <a:off x="7071383" y="4169442"/>
              <a:ext cx="5216115" cy="3907498"/>
            </a:xfrm>
            <a:prstGeom prst="rect">
              <a:avLst/>
            </a:prstGeom>
          </p:spPr>
        </p:pic>
        <p:sp>
          <p:nvSpPr>
            <p:cNvPr id="25" name="TextBox 116"/>
            <p:cNvSpPr txBox="1"/>
            <p:nvPr/>
          </p:nvSpPr>
          <p:spPr>
            <a:xfrm>
              <a:off x="8057920" y="6480629"/>
              <a:ext cx="3109283" cy="59023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brightRoom" dir="t">
                  <a:rot lat="0" lon="0" rev="0"/>
                </a:lightRig>
              </a:scene3d>
              <a:sp3d prstMaterial="plastic">
                <a:extrusionClr>
                  <a:schemeClr val="tx2"/>
                </a:extrusionClr>
                <a:contourClr>
                  <a:schemeClr val="accent1"/>
                </a:contourClr>
              </a:sp3d>
            </a:bodyPr>
            <a:lstStyle/>
            <a:p>
              <a:pPr algn="ctr" defTabSz="1048385">
                <a:defRPr/>
              </a:pPr>
              <a:r>
                <a:rPr lang="en-US" altLang="zh-CN" sz="3025" kern="0" spc="-378" dirty="0" smtClean="0">
                  <a:ln w="9525" cap="sq">
                    <a:noFill/>
                    <a:prstDash val="solid"/>
                    <a:bevel/>
                  </a:ln>
                  <a:gradFill flip="none" rotWithShape="1">
                    <a:gsLst>
                      <a:gs pos="0">
                        <a:srgbClr val="BF5E00">
                          <a:lumMod val="67000"/>
                        </a:srgbClr>
                      </a:gs>
                      <a:gs pos="48000">
                        <a:srgbClr val="BF5E00">
                          <a:lumMod val="97000"/>
                          <a:lumOff val="3000"/>
                        </a:srgbClr>
                      </a:gs>
                      <a:gs pos="100000">
                        <a:srgbClr val="BF5E00">
                          <a:lumMod val="60000"/>
                          <a:lumOff val="40000"/>
                        </a:srgbClr>
                      </a:gs>
                    </a:gsLst>
                    <a:lin ang="16200000" scaled="1"/>
                    <a:tileRect/>
                  </a:gra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sym typeface="微软雅黑" panose="020B0503020204020204" charset="-122"/>
                </a:rPr>
                <a:t>2030</a:t>
              </a:r>
              <a:r>
                <a:rPr lang="zh-CN" altLang="en-US" sz="3025" kern="0" spc="-378" dirty="0" smtClean="0">
                  <a:ln w="9525" cap="sq">
                    <a:noFill/>
                    <a:prstDash val="solid"/>
                    <a:bevel/>
                  </a:ln>
                  <a:gradFill flip="none" rotWithShape="1">
                    <a:gsLst>
                      <a:gs pos="0">
                        <a:srgbClr val="BF5E00">
                          <a:lumMod val="67000"/>
                        </a:srgbClr>
                      </a:gs>
                      <a:gs pos="48000">
                        <a:srgbClr val="BF5E00">
                          <a:lumMod val="97000"/>
                          <a:lumOff val="3000"/>
                        </a:srgbClr>
                      </a:gs>
                      <a:gs pos="100000">
                        <a:srgbClr val="BF5E00">
                          <a:lumMod val="60000"/>
                          <a:lumOff val="40000"/>
                        </a:srgbClr>
                      </a:gs>
                    </a:gsLst>
                    <a:lin ang="16200000" scaled="1"/>
                    <a:tileRect/>
                  </a:gra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sym typeface="微软雅黑" panose="020B0503020204020204" charset="-122"/>
                </a:rPr>
                <a:t>年度表彰大会</a:t>
              </a:r>
              <a:endParaRPr lang="zh-CN" altLang="en-US" sz="8315" kern="0" spc="-378" dirty="0" smtClean="0">
                <a:ln w="9525" cap="sq">
                  <a:noFill/>
                  <a:prstDash val="solid"/>
                  <a:bevel/>
                </a:ln>
                <a:gradFill flip="none" rotWithShape="1">
                  <a:gsLst>
                    <a:gs pos="0">
                      <a:srgbClr val="BF5E00">
                        <a:lumMod val="67000"/>
                      </a:srgbClr>
                    </a:gs>
                    <a:gs pos="48000">
                      <a:srgbClr val="BF5E00">
                        <a:lumMod val="97000"/>
                        <a:lumOff val="3000"/>
                      </a:srgbClr>
                    </a:gs>
                    <a:gs pos="100000">
                      <a:srgbClr val="BF5E00">
                        <a:lumMod val="60000"/>
                        <a:lumOff val="40000"/>
                      </a:srgbClr>
                    </a:gs>
                  </a:gsLst>
                  <a:lin ang="16200000" scaled="1"/>
                  <a:tileRect/>
                </a:gra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sym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Motion origin="layout" path="M 2.77778E-6 -2.12121E-6 L 2.77778E-6 0.41598 " pathEditMode="relative" rAng="0" ptsTypes="AA">
                                      <p:cBhvr>
                                        <p:cTn id="18" dur="4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799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3" presetClass="path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Motion origin="layout" path="M -1.66667E-6 -1.79063E-6 L 0.00018 -0.40385 " pathEditMode="relative" rAng="0" ptsTypes="AA">
                                      <p:cBhvr>
                                        <p:cTn id="26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0193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549295" y="891721"/>
            <a:ext cx="8792169" cy="4855089"/>
            <a:chOff x="1086812" y="1072467"/>
            <a:chExt cx="6979504" cy="3464598"/>
          </a:xfrm>
        </p:grpSpPr>
        <p:sp>
          <p:nvSpPr>
            <p:cNvPr id="15" name="圆角矩形 14"/>
            <p:cNvSpPr/>
            <p:nvPr/>
          </p:nvSpPr>
          <p:spPr>
            <a:xfrm>
              <a:off x="1086812" y="1072467"/>
              <a:ext cx="6970376" cy="3456746"/>
            </a:xfrm>
            <a:prstGeom prst="roundRect">
              <a:avLst>
                <a:gd name="adj" fmla="val 6020"/>
              </a:avLst>
            </a:prstGeom>
            <a:gradFill flip="none" rotWithShape="1">
              <a:gsLst>
                <a:gs pos="49000">
                  <a:srgbClr val="FF7E00">
                    <a:alpha val="56000"/>
                  </a:srgbClr>
                </a:gs>
                <a:gs pos="0">
                  <a:srgbClr val="FFC000">
                    <a:lumMod val="100000"/>
                    <a:alpha val="41000"/>
                  </a:srgbClr>
                </a:gs>
                <a:gs pos="100000">
                  <a:srgbClr val="FFFF00">
                    <a:alpha val="60000"/>
                  </a:srgbClr>
                </a:gs>
              </a:gsLst>
              <a:lin ang="2700000" scaled="1"/>
              <a:tileRect/>
            </a:gradFill>
            <a:ln w="22225" cap="flat" cmpd="sng" algn="ctr">
              <a:gradFill flip="none" rotWithShape="1">
                <a:gsLst>
                  <a:gs pos="0">
                    <a:srgbClr val="FF0000"/>
                  </a:gs>
                  <a:gs pos="13000">
                    <a:srgbClr val="FFFF00"/>
                  </a:gs>
                  <a:gs pos="46000">
                    <a:srgbClr val="FF7E00"/>
                  </a:gs>
                  <a:gs pos="69000">
                    <a:srgbClr val="FFFF00"/>
                  </a:gs>
                  <a:gs pos="89000">
                    <a:srgbClr val="FF7E00"/>
                  </a:gs>
                  <a:gs pos="100000">
                    <a:srgbClr val="FF0000"/>
                  </a:gs>
                </a:gsLst>
                <a:lin ang="8100000" scaled="1"/>
                <a:tileRect/>
              </a:gra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048385">
                <a:defRPr/>
              </a:pPr>
              <a:endParaRPr lang="zh-CN" altLang="en-US" sz="2265" kern="0" smtClean="0">
                <a:solidFill>
                  <a:srgbClr val="FF7E00"/>
                </a:solidFill>
                <a:latin typeface="Franklin Gothic Book"/>
                <a:sym typeface="微软雅黑" panose="020B0503020204020204" charset="-122"/>
              </a:endParaRPr>
            </a:p>
          </p:txBody>
        </p:sp>
        <p:sp>
          <p:nvSpPr>
            <p:cNvPr id="16" name="圆角矩形 18"/>
            <p:cNvSpPr/>
            <p:nvPr/>
          </p:nvSpPr>
          <p:spPr>
            <a:xfrm>
              <a:off x="1095940" y="1080319"/>
              <a:ext cx="6970376" cy="3456746"/>
            </a:xfrm>
            <a:custGeom>
              <a:avLst/>
              <a:gdLst>
                <a:gd name="connsiteX0" fmla="*/ 0 w 6970376"/>
                <a:gd name="connsiteY0" fmla="*/ 208096 h 3456746"/>
                <a:gd name="connsiteX1" fmla="*/ 208096 w 6970376"/>
                <a:gd name="connsiteY1" fmla="*/ 0 h 3456746"/>
                <a:gd name="connsiteX2" fmla="*/ 6762280 w 6970376"/>
                <a:gd name="connsiteY2" fmla="*/ 0 h 3456746"/>
                <a:gd name="connsiteX3" fmla="*/ 6970376 w 6970376"/>
                <a:gd name="connsiteY3" fmla="*/ 208096 h 3456746"/>
                <a:gd name="connsiteX4" fmla="*/ 6970376 w 6970376"/>
                <a:gd name="connsiteY4" fmla="*/ 3248650 h 3456746"/>
                <a:gd name="connsiteX5" fmla="*/ 6762280 w 6970376"/>
                <a:gd name="connsiteY5" fmla="*/ 3456746 h 3456746"/>
                <a:gd name="connsiteX6" fmla="*/ 208096 w 6970376"/>
                <a:gd name="connsiteY6" fmla="*/ 3456746 h 3456746"/>
                <a:gd name="connsiteX7" fmla="*/ 0 w 6970376"/>
                <a:gd name="connsiteY7" fmla="*/ 3248650 h 3456746"/>
                <a:gd name="connsiteX8" fmla="*/ 0 w 6970376"/>
                <a:gd name="connsiteY8" fmla="*/ 208096 h 3456746"/>
                <a:gd name="connsiteX0-1" fmla="*/ 0 w 6970376"/>
                <a:gd name="connsiteY0-2" fmla="*/ 208096 h 3558257"/>
                <a:gd name="connsiteX1-3" fmla="*/ 208096 w 6970376"/>
                <a:gd name="connsiteY1-4" fmla="*/ 0 h 3558257"/>
                <a:gd name="connsiteX2-5" fmla="*/ 6762280 w 6970376"/>
                <a:gd name="connsiteY2-6" fmla="*/ 0 h 3558257"/>
                <a:gd name="connsiteX3-7" fmla="*/ 6970376 w 6970376"/>
                <a:gd name="connsiteY3-8" fmla="*/ 208096 h 3558257"/>
                <a:gd name="connsiteX4-9" fmla="*/ 6970376 w 6970376"/>
                <a:gd name="connsiteY4-10" fmla="*/ 3248650 h 3558257"/>
                <a:gd name="connsiteX5-11" fmla="*/ 208096 w 6970376"/>
                <a:gd name="connsiteY5-12" fmla="*/ 3456746 h 3558257"/>
                <a:gd name="connsiteX6-13" fmla="*/ 0 w 6970376"/>
                <a:gd name="connsiteY6-14" fmla="*/ 3248650 h 3558257"/>
                <a:gd name="connsiteX7-15" fmla="*/ 0 w 6970376"/>
                <a:gd name="connsiteY7-16" fmla="*/ 208096 h 3558257"/>
                <a:gd name="connsiteX0-17" fmla="*/ 0 w 6970376"/>
                <a:gd name="connsiteY0-18" fmla="*/ 208096 h 3456746"/>
                <a:gd name="connsiteX1-19" fmla="*/ 208096 w 6970376"/>
                <a:gd name="connsiteY1-20" fmla="*/ 0 h 3456746"/>
                <a:gd name="connsiteX2-21" fmla="*/ 6762280 w 6970376"/>
                <a:gd name="connsiteY2-22" fmla="*/ 0 h 3456746"/>
                <a:gd name="connsiteX3-23" fmla="*/ 6970376 w 6970376"/>
                <a:gd name="connsiteY3-24" fmla="*/ 208096 h 3456746"/>
                <a:gd name="connsiteX4-25" fmla="*/ 208096 w 6970376"/>
                <a:gd name="connsiteY4-26" fmla="*/ 3456746 h 3456746"/>
                <a:gd name="connsiteX5-27" fmla="*/ 0 w 6970376"/>
                <a:gd name="connsiteY5-28" fmla="*/ 3248650 h 3456746"/>
                <a:gd name="connsiteX6-29" fmla="*/ 0 w 6970376"/>
                <a:gd name="connsiteY6-30" fmla="*/ 208096 h 34567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6970376" h="3456746">
                  <a:moveTo>
                    <a:pt x="0" y="208096"/>
                  </a:moveTo>
                  <a:cubicBezTo>
                    <a:pt x="0" y="93168"/>
                    <a:pt x="93168" y="0"/>
                    <a:pt x="208096" y="0"/>
                  </a:cubicBezTo>
                  <a:lnTo>
                    <a:pt x="6762280" y="0"/>
                  </a:lnTo>
                  <a:cubicBezTo>
                    <a:pt x="6877208" y="0"/>
                    <a:pt x="6970376" y="93168"/>
                    <a:pt x="6970376" y="208096"/>
                  </a:cubicBezTo>
                  <a:lnTo>
                    <a:pt x="208096" y="3456746"/>
                  </a:lnTo>
                  <a:cubicBezTo>
                    <a:pt x="93168" y="3456746"/>
                    <a:pt x="0" y="3363578"/>
                    <a:pt x="0" y="3248650"/>
                  </a:cubicBezTo>
                  <a:lnTo>
                    <a:pt x="0" y="20809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FFFFFF">
                    <a:alpha val="17000"/>
                  </a:srgbClr>
                </a:gs>
              </a:gsLst>
              <a:lin ang="2700000" scaled="1"/>
              <a:tileRect/>
            </a:gradFill>
            <a:ln w="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48385">
                <a:defRPr/>
              </a:pPr>
              <a:endParaRPr lang="zh-CN" altLang="en-US" sz="2265" kern="0" smtClean="0">
                <a:solidFill>
                  <a:srgbClr val="FF7E00"/>
                </a:solidFill>
                <a:latin typeface="Franklin Gothic Book"/>
                <a:sym typeface="微软雅黑" panose="020B0503020204020204" charset="-122"/>
              </a:endParaRPr>
            </a:p>
          </p:txBody>
        </p:sp>
      </p:grpSp>
      <p:cxnSp>
        <p:nvCxnSpPr>
          <p:cNvPr id="17" name="直接连接符 16"/>
          <p:cNvCxnSpPr/>
          <p:nvPr/>
        </p:nvCxnSpPr>
        <p:spPr>
          <a:xfrm>
            <a:off x="-1497345" y="-28408"/>
            <a:ext cx="0" cy="0"/>
          </a:xfrm>
          <a:prstGeom prst="line">
            <a:avLst/>
          </a:prstGeom>
          <a:noFill/>
          <a:ln w="9525" cap="flat" cmpd="sng" algn="ctr">
            <a:solidFill>
              <a:srgbClr val="C00000">
                <a:shade val="95000"/>
                <a:satMod val="105000"/>
              </a:srgbClr>
            </a:solidFill>
            <a:prstDash val="solid"/>
          </a:ln>
          <a:effectLst/>
        </p:spPr>
      </p:cxnSp>
      <p:pic>
        <p:nvPicPr>
          <p:cNvPr id="18" name="Picture 2" descr="F:\广告\原创设计\PPT\颁奖典礼\背景\素材\0 (10).png"/>
          <p:cNvPicPr>
            <a:picLocks noChangeAspect="1" noChangeArrowheads="1"/>
          </p:cNvPicPr>
          <p:nvPr/>
        </p:nvPicPr>
        <p:blipFill rotWithShape="1">
          <a:blip r:embed="rId1" cstate="email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40000" contrast="-4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106560" y="4473648"/>
            <a:ext cx="2869837" cy="456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F:\广告\原创设计\PPT\颁奖典礼\背景\素材\0 (10)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9286495" y="1277880"/>
            <a:ext cx="2064888" cy="456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4360824">
            <a:off x="-882010" y="4134384"/>
            <a:ext cx="3138396" cy="2365167"/>
          </a:xfrm>
          <a:prstGeom prst="rect">
            <a:avLst/>
          </a:prstGeom>
          <a:effectLst>
            <a:outerShdw blurRad="101600" dist="101600" dir="5400000" algn="t" rotWithShape="0">
              <a:prstClr val="black">
                <a:alpha val="29000"/>
              </a:prstClr>
            </a:outerShdw>
          </a:effectLst>
        </p:spPr>
      </p:pic>
      <p:cxnSp>
        <p:nvCxnSpPr>
          <p:cNvPr id="21" name="直接连接符 20"/>
          <p:cNvCxnSpPr/>
          <p:nvPr/>
        </p:nvCxnSpPr>
        <p:spPr>
          <a:xfrm>
            <a:off x="-1497345" y="-28408"/>
            <a:ext cx="0" cy="0"/>
          </a:xfrm>
          <a:prstGeom prst="line">
            <a:avLst/>
          </a:prstGeom>
          <a:noFill/>
          <a:ln w="9525" cap="flat" cmpd="sng" algn="ctr">
            <a:solidFill>
              <a:srgbClr val="C00000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3870897" y="2364446"/>
            <a:ext cx="4108818" cy="1837106"/>
          </a:xfrm>
          <a:prstGeom prst="rect">
            <a:avLst/>
          </a:prstGeom>
        </p:spPr>
        <p:txBody>
          <a:bodyPr wrap="none" rtlCol="0">
            <a:spAutoFit/>
            <a:scene3d>
              <a:camera prst="orthographicFront"/>
              <a:lightRig rig="glow" dir="t"/>
            </a:scene3d>
            <a:sp3d prstMaterial="plastic">
              <a:extrusionClr>
                <a:srgbClr val="FFFF00"/>
              </a:extrusionClr>
              <a:contourClr>
                <a:schemeClr val="accent1"/>
              </a:contourClr>
            </a:sp3d>
          </a:bodyPr>
          <a:lstStyle>
            <a:defPPr>
              <a:defRPr lang="zh-CN"/>
            </a:defPPr>
            <a:lvl1pPr algn="ctr" defTabSz="1218565" fontAlgn="base">
              <a:spcBef>
                <a:spcPct val="0"/>
              </a:spcBef>
              <a:spcAft>
                <a:spcPct val="0"/>
              </a:spcAft>
              <a:defRPr sz="5400" b="1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62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defRPr/>
            </a:pPr>
            <a:r>
              <a:rPr lang="zh-CN" altLang="en-US" sz="510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全年人均创收</a:t>
            </a:r>
            <a:endParaRPr lang="zh-CN" altLang="en-US" sz="5100" kern="0" dirty="0">
              <a:gradFill>
                <a:gsLst>
                  <a:gs pos="0">
                    <a:srgbClr val="FFFF00"/>
                  </a:gs>
                  <a:gs pos="50000">
                    <a:srgbClr val="FAD694"/>
                  </a:gs>
                  <a:gs pos="100000">
                    <a:srgbClr val="C00000">
                      <a:tint val="23500"/>
                      <a:satMod val="160000"/>
                    </a:srgbClr>
                  </a:gs>
                </a:gsLst>
                <a:lin ang="16200000" scaled="0"/>
              </a:gradFill>
              <a:sym typeface="微软雅黑" panose="020B0503020204020204" charset="-122"/>
            </a:endParaRPr>
          </a:p>
          <a:p>
            <a:pPr>
              <a:defRPr/>
            </a:pPr>
            <a:r>
              <a:rPr lang="en-US" altLang="zh-CN" sz="6235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570000</a:t>
            </a:r>
            <a:r>
              <a:rPr lang="zh-CN" altLang="en-US" sz="6235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元</a:t>
            </a:r>
            <a:endParaRPr lang="zh-CN" altLang="en-US" sz="6235" kern="0" dirty="0">
              <a:gradFill>
                <a:gsLst>
                  <a:gs pos="0">
                    <a:srgbClr val="FFFF00"/>
                  </a:gs>
                  <a:gs pos="50000">
                    <a:srgbClr val="FAD694"/>
                  </a:gs>
                  <a:gs pos="100000">
                    <a:srgbClr val="C00000">
                      <a:tint val="23500"/>
                      <a:satMod val="160000"/>
                    </a:srgbClr>
                  </a:gs>
                </a:gsLst>
                <a:lin ang="16200000" scaled="0"/>
              </a:gradFill>
              <a:sym typeface="微软雅黑" panose="020B050302020402020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3482032" y="-874211"/>
            <a:ext cx="4928746" cy="3692224"/>
            <a:chOff x="7071383" y="4169442"/>
            <a:chExt cx="5216115" cy="3907498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 rotWithShape="1">
            <a:blip r:embed="rId7" cstate="email"/>
            <a:srcRect/>
            <a:stretch>
              <a:fillRect/>
            </a:stretch>
          </p:blipFill>
          <p:spPr>
            <a:xfrm>
              <a:off x="7071383" y="4169442"/>
              <a:ext cx="5216115" cy="3907498"/>
            </a:xfrm>
            <a:prstGeom prst="rect">
              <a:avLst/>
            </a:prstGeom>
          </p:spPr>
        </p:pic>
        <p:sp>
          <p:nvSpPr>
            <p:cNvPr id="25" name="TextBox 116"/>
            <p:cNvSpPr txBox="1"/>
            <p:nvPr/>
          </p:nvSpPr>
          <p:spPr>
            <a:xfrm>
              <a:off x="8057920" y="6480629"/>
              <a:ext cx="3109283" cy="59023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brightRoom" dir="t">
                  <a:rot lat="0" lon="0" rev="0"/>
                </a:lightRig>
              </a:scene3d>
              <a:sp3d prstMaterial="plastic">
                <a:extrusionClr>
                  <a:schemeClr val="tx2"/>
                </a:extrusionClr>
                <a:contourClr>
                  <a:schemeClr val="accent1"/>
                </a:contourClr>
              </a:sp3d>
            </a:bodyPr>
            <a:lstStyle/>
            <a:p>
              <a:pPr algn="ctr" defTabSz="1048385">
                <a:defRPr/>
              </a:pPr>
              <a:r>
                <a:rPr lang="en-US" altLang="zh-CN" sz="3025" kern="0" spc="-378" dirty="0" smtClean="0">
                  <a:ln w="9525" cap="sq">
                    <a:noFill/>
                    <a:prstDash val="solid"/>
                    <a:bevel/>
                  </a:ln>
                  <a:gradFill flip="none" rotWithShape="1">
                    <a:gsLst>
                      <a:gs pos="0">
                        <a:srgbClr val="BF5E00">
                          <a:lumMod val="67000"/>
                        </a:srgbClr>
                      </a:gs>
                      <a:gs pos="48000">
                        <a:srgbClr val="BF5E00">
                          <a:lumMod val="97000"/>
                          <a:lumOff val="3000"/>
                        </a:srgbClr>
                      </a:gs>
                      <a:gs pos="100000">
                        <a:srgbClr val="BF5E00">
                          <a:lumMod val="60000"/>
                          <a:lumOff val="40000"/>
                        </a:srgbClr>
                      </a:gs>
                    </a:gsLst>
                    <a:lin ang="16200000" scaled="1"/>
                    <a:tileRect/>
                  </a:gra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sym typeface="微软雅黑" panose="020B0503020204020204" charset="-122"/>
                </a:rPr>
                <a:t>2030</a:t>
              </a:r>
              <a:r>
                <a:rPr lang="zh-CN" altLang="en-US" sz="3025" kern="0" spc="-378" dirty="0" smtClean="0">
                  <a:ln w="9525" cap="sq">
                    <a:noFill/>
                    <a:prstDash val="solid"/>
                    <a:bevel/>
                  </a:ln>
                  <a:gradFill flip="none" rotWithShape="1">
                    <a:gsLst>
                      <a:gs pos="0">
                        <a:srgbClr val="BF5E00">
                          <a:lumMod val="67000"/>
                        </a:srgbClr>
                      </a:gs>
                      <a:gs pos="48000">
                        <a:srgbClr val="BF5E00">
                          <a:lumMod val="97000"/>
                          <a:lumOff val="3000"/>
                        </a:srgbClr>
                      </a:gs>
                      <a:gs pos="100000">
                        <a:srgbClr val="BF5E00">
                          <a:lumMod val="60000"/>
                          <a:lumOff val="40000"/>
                        </a:srgbClr>
                      </a:gs>
                    </a:gsLst>
                    <a:lin ang="16200000" scaled="1"/>
                    <a:tileRect/>
                  </a:gra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sym typeface="微软雅黑" panose="020B0503020204020204" charset="-122"/>
                </a:rPr>
                <a:t>年度表彰大会</a:t>
              </a:r>
              <a:endParaRPr lang="zh-CN" altLang="en-US" sz="8315" kern="0" spc="-378" dirty="0" smtClean="0">
                <a:ln w="9525" cap="sq">
                  <a:noFill/>
                  <a:prstDash val="solid"/>
                  <a:bevel/>
                </a:ln>
                <a:gradFill flip="none" rotWithShape="1">
                  <a:gsLst>
                    <a:gs pos="0">
                      <a:srgbClr val="BF5E00">
                        <a:lumMod val="67000"/>
                      </a:srgbClr>
                    </a:gs>
                    <a:gs pos="48000">
                      <a:srgbClr val="BF5E00">
                        <a:lumMod val="97000"/>
                        <a:lumOff val="3000"/>
                      </a:srgbClr>
                    </a:gs>
                    <a:gs pos="100000">
                      <a:srgbClr val="BF5E00">
                        <a:lumMod val="60000"/>
                        <a:lumOff val="40000"/>
                      </a:srgbClr>
                    </a:gs>
                  </a:gsLst>
                  <a:lin ang="16200000" scaled="1"/>
                  <a:tileRect/>
                </a:gra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sym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4" presetClass="path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Motion origin="layout" path="M 2.77778E-6 -2.12121E-6 L 2.77778E-6 0.41598 " pathEditMode="relative" rAng="0" ptsTypes="AA">
                                      <p:cBhvr>
                                        <p:cTn id="19" dur="4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799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3" presetClass="path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Motion origin="layout" path="M -1.66667E-6 -1.79063E-6 L 0.00018 -0.40385 " pathEditMode="relative" rAng="0" ptsTypes="AA">
                                      <p:cBhvr>
                                        <p:cTn id="27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0193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1948420" y="1080339"/>
            <a:ext cx="7983675" cy="4479318"/>
            <a:chOff x="1086812" y="1072467"/>
            <a:chExt cx="6979504" cy="3464598"/>
          </a:xfrm>
        </p:grpSpPr>
        <p:sp>
          <p:nvSpPr>
            <p:cNvPr id="14" name="圆角矩形 13"/>
            <p:cNvSpPr/>
            <p:nvPr/>
          </p:nvSpPr>
          <p:spPr>
            <a:xfrm>
              <a:off x="1086812" y="1072467"/>
              <a:ext cx="6970376" cy="3456746"/>
            </a:xfrm>
            <a:prstGeom prst="roundRect">
              <a:avLst>
                <a:gd name="adj" fmla="val 6020"/>
              </a:avLst>
            </a:prstGeom>
            <a:gradFill flip="none" rotWithShape="1">
              <a:gsLst>
                <a:gs pos="49000">
                  <a:srgbClr val="FF7E00">
                    <a:alpha val="56000"/>
                  </a:srgbClr>
                </a:gs>
                <a:gs pos="0">
                  <a:srgbClr val="FFC000">
                    <a:lumMod val="100000"/>
                    <a:alpha val="41000"/>
                  </a:srgbClr>
                </a:gs>
                <a:gs pos="100000">
                  <a:srgbClr val="FFFF00">
                    <a:alpha val="60000"/>
                  </a:srgbClr>
                </a:gs>
              </a:gsLst>
              <a:lin ang="2700000" scaled="1"/>
              <a:tileRect/>
            </a:gradFill>
            <a:ln w="22225" cap="flat" cmpd="sng" algn="ctr">
              <a:gradFill flip="none" rotWithShape="1">
                <a:gsLst>
                  <a:gs pos="0">
                    <a:srgbClr val="FF0000"/>
                  </a:gs>
                  <a:gs pos="13000">
                    <a:srgbClr val="FFFF00"/>
                  </a:gs>
                  <a:gs pos="46000">
                    <a:srgbClr val="FF7E00"/>
                  </a:gs>
                  <a:gs pos="69000">
                    <a:srgbClr val="FFFF00"/>
                  </a:gs>
                  <a:gs pos="89000">
                    <a:srgbClr val="FF7E00"/>
                  </a:gs>
                  <a:gs pos="100000">
                    <a:srgbClr val="FF0000"/>
                  </a:gs>
                </a:gsLst>
                <a:lin ang="8100000" scaled="1"/>
                <a:tileRect/>
              </a:gra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048385">
                <a:defRPr/>
              </a:pPr>
              <a:endParaRPr lang="zh-CN" altLang="en-US" sz="2265" kern="0" smtClean="0">
                <a:solidFill>
                  <a:srgbClr val="FF7E00"/>
                </a:solidFill>
                <a:latin typeface="Franklin Gothic Book"/>
                <a:sym typeface="微软雅黑" panose="020B0503020204020204" charset="-122"/>
              </a:endParaRPr>
            </a:p>
          </p:txBody>
        </p:sp>
        <p:sp>
          <p:nvSpPr>
            <p:cNvPr id="15" name="圆角矩形 18"/>
            <p:cNvSpPr/>
            <p:nvPr/>
          </p:nvSpPr>
          <p:spPr>
            <a:xfrm>
              <a:off x="1095940" y="1080319"/>
              <a:ext cx="6970376" cy="3456746"/>
            </a:xfrm>
            <a:custGeom>
              <a:avLst/>
              <a:gdLst>
                <a:gd name="connsiteX0" fmla="*/ 0 w 6970376"/>
                <a:gd name="connsiteY0" fmla="*/ 208096 h 3456746"/>
                <a:gd name="connsiteX1" fmla="*/ 208096 w 6970376"/>
                <a:gd name="connsiteY1" fmla="*/ 0 h 3456746"/>
                <a:gd name="connsiteX2" fmla="*/ 6762280 w 6970376"/>
                <a:gd name="connsiteY2" fmla="*/ 0 h 3456746"/>
                <a:gd name="connsiteX3" fmla="*/ 6970376 w 6970376"/>
                <a:gd name="connsiteY3" fmla="*/ 208096 h 3456746"/>
                <a:gd name="connsiteX4" fmla="*/ 6970376 w 6970376"/>
                <a:gd name="connsiteY4" fmla="*/ 3248650 h 3456746"/>
                <a:gd name="connsiteX5" fmla="*/ 6762280 w 6970376"/>
                <a:gd name="connsiteY5" fmla="*/ 3456746 h 3456746"/>
                <a:gd name="connsiteX6" fmla="*/ 208096 w 6970376"/>
                <a:gd name="connsiteY6" fmla="*/ 3456746 h 3456746"/>
                <a:gd name="connsiteX7" fmla="*/ 0 w 6970376"/>
                <a:gd name="connsiteY7" fmla="*/ 3248650 h 3456746"/>
                <a:gd name="connsiteX8" fmla="*/ 0 w 6970376"/>
                <a:gd name="connsiteY8" fmla="*/ 208096 h 3456746"/>
                <a:gd name="connsiteX0-1" fmla="*/ 0 w 6970376"/>
                <a:gd name="connsiteY0-2" fmla="*/ 208096 h 3558257"/>
                <a:gd name="connsiteX1-3" fmla="*/ 208096 w 6970376"/>
                <a:gd name="connsiteY1-4" fmla="*/ 0 h 3558257"/>
                <a:gd name="connsiteX2-5" fmla="*/ 6762280 w 6970376"/>
                <a:gd name="connsiteY2-6" fmla="*/ 0 h 3558257"/>
                <a:gd name="connsiteX3-7" fmla="*/ 6970376 w 6970376"/>
                <a:gd name="connsiteY3-8" fmla="*/ 208096 h 3558257"/>
                <a:gd name="connsiteX4-9" fmla="*/ 6970376 w 6970376"/>
                <a:gd name="connsiteY4-10" fmla="*/ 3248650 h 3558257"/>
                <a:gd name="connsiteX5-11" fmla="*/ 208096 w 6970376"/>
                <a:gd name="connsiteY5-12" fmla="*/ 3456746 h 3558257"/>
                <a:gd name="connsiteX6-13" fmla="*/ 0 w 6970376"/>
                <a:gd name="connsiteY6-14" fmla="*/ 3248650 h 3558257"/>
                <a:gd name="connsiteX7-15" fmla="*/ 0 w 6970376"/>
                <a:gd name="connsiteY7-16" fmla="*/ 208096 h 3558257"/>
                <a:gd name="connsiteX0-17" fmla="*/ 0 w 6970376"/>
                <a:gd name="connsiteY0-18" fmla="*/ 208096 h 3456746"/>
                <a:gd name="connsiteX1-19" fmla="*/ 208096 w 6970376"/>
                <a:gd name="connsiteY1-20" fmla="*/ 0 h 3456746"/>
                <a:gd name="connsiteX2-21" fmla="*/ 6762280 w 6970376"/>
                <a:gd name="connsiteY2-22" fmla="*/ 0 h 3456746"/>
                <a:gd name="connsiteX3-23" fmla="*/ 6970376 w 6970376"/>
                <a:gd name="connsiteY3-24" fmla="*/ 208096 h 3456746"/>
                <a:gd name="connsiteX4-25" fmla="*/ 208096 w 6970376"/>
                <a:gd name="connsiteY4-26" fmla="*/ 3456746 h 3456746"/>
                <a:gd name="connsiteX5-27" fmla="*/ 0 w 6970376"/>
                <a:gd name="connsiteY5-28" fmla="*/ 3248650 h 3456746"/>
                <a:gd name="connsiteX6-29" fmla="*/ 0 w 6970376"/>
                <a:gd name="connsiteY6-30" fmla="*/ 208096 h 34567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6970376" h="3456746">
                  <a:moveTo>
                    <a:pt x="0" y="208096"/>
                  </a:moveTo>
                  <a:cubicBezTo>
                    <a:pt x="0" y="93168"/>
                    <a:pt x="93168" y="0"/>
                    <a:pt x="208096" y="0"/>
                  </a:cubicBezTo>
                  <a:lnTo>
                    <a:pt x="6762280" y="0"/>
                  </a:lnTo>
                  <a:cubicBezTo>
                    <a:pt x="6877208" y="0"/>
                    <a:pt x="6970376" y="93168"/>
                    <a:pt x="6970376" y="208096"/>
                  </a:cubicBezTo>
                  <a:lnTo>
                    <a:pt x="208096" y="3456746"/>
                  </a:lnTo>
                  <a:cubicBezTo>
                    <a:pt x="93168" y="3456746"/>
                    <a:pt x="0" y="3363578"/>
                    <a:pt x="0" y="3248650"/>
                  </a:cubicBezTo>
                  <a:lnTo>
                    <a:pt x="0" y="20809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FFFFFF">
                    <a:alpha val="17000"/>
                  </a:srgbClr>
                </a:gs>
              </a:gsLst>
              <a:lin ang="2700000" scaled="1"/>
              <a:tileRect/>
            </a:gradFill>
            <a:ln w="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48385">
                <a:defRPr/>
              </a:pPr>
              <a:endParaRPr lang="zh-CN" altLang="en-US" sz="2265" kern="0" smtClean="0">
                <a:solidFill>
                  <a:srgbClr val="FF7E00"/>
                </a:solidFill>
                <a:latin typeface="Franklin Gothic Book"/>
                <a:sym typeface="微软雅黑" panose="020B0503020204020204" charset="-122"/>
              </a:endParaRPr>
            </a:p>
          </p:txBody>
        </p:sp>
      </p:grpSp>
      <p:pic>
        <p:nvPicPr>
          <p:cNvPr id="16" name="Picture 2" descr="F:\广告\原创设计\PPT\颁奖典礼\背景\素材\0 (10).png"/>
          <p:cNvPicPr>
            <a:picLocks noChangeAspect="1" noChangeArrowheads="1"/>
          </p:cNvPicPr>
          <p:nvPr/>
        </p:nvPicPr>
        <p:blipFill rotWithShape="1">
          <a:blip r:embed="rId1" cstate="email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40000" contrast="-4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514753" y="4591525"/>
            <a:ext cx="2869837" cy="456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F:\广告\原创设计\PPT\颁奖典礼\背景\素材\0 (10)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8899656" y="1395756"/>
            <a:ext cx="2064888" cy="456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2725139" y="2409703"/>
            <a:ext cx="6439583" cy="1488228"/>
          </a:xfrm>
          <a:prstGeom prst="rect">
            <a:avLst/>
          </a:prstGeom>
        </p:spPr>
        <p:txBody>
          <a:bodyPr wrap="none" rtlCol="0">
            <a:spAutoFit/>
            <a:scene3d>
              <a:camera prst="orthographicFront"/>
              <a:lightRig rig="glow" dir="t"/>
            </a:scene3d>
            <a:sp3d prstMaterial="plastic">
              <a:extrusionClr>
                <a:srgbClr val="FFFF00"/>
              </a:extrusionClr>
              <a:contourClr>
                <a:schemeClr val="accent1"/>
              </a:contourClr>
            </a:sp3d>
          </a:bodyPr>
          <a:lstStyle>
            <a:defPPr>
              <a:defRPr lang="zh-CN"/>
            </a:defPPr>
            <a:lvl1pPr algn="ctr" defTabSz="1218565" fontAlgn="base">
              <a:spcBef>
                <a:spcPct val="0"/>
              </a:spcBef>
              <a:spcAft>
                <a:spcPct val="0"/>
              </a:spcAft>
              <a:defRPr sz="5400" b="1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62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defRPr/>
            </a:pPr>
            <a:r>
              <a:rPr lang="en-US" altLang="zh-CN" sz="907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[ </a:t>
            </a:r>
            <a:r>
              <a:rPr lang="zh-CN" altLang="en-US" sz="907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颁奖典礼 </a:t>
            </a:r>
            <a:r>
              <a:rPr lang="en-US" altLang="zh-CN" sz="907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]</a:t>
            </a:r>
            <a:endParaRPr lang="zh-CN" altLang="en-US" sz="9070" kern="0" dirty="0">
              <a:gradFill>
                <a:gsLst>
                  <a:gs pos="0">
                    <a:srgbClr val="FFFF00"/>
                  </a:gs>
                  <a:gs pos="50000">
                    <a:srgbClr val="FAD694"/>
                  </a:gs>
                  <a:gs pos="100000">
                    <a:srgbClr val="C00000">
                      <a:tint val="23500"/>
                      <a:satMod val="160000"/>
                    </a:srgbClr>
                  </a:gs>
                </a:gsLst>
                <a:lin ang="16200000" scaled="0"/>
              </a:gradFill>
              <a:sym typeface="微软雅黑" panose="020B050302020402020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4360824">
            <a:off x="-882010" y="4134384"/>
            <a:ext cx="3138396" cy="2365167"/>
          </a:xfrm>
          <a:prstGeom prst="rect">
            <a:avLst/>
          </a:prstGeom>
          <a:effectLst>
            <a:outerShdw blurRad="101600" dist="101600" dir="5400000" algn="t" rotWithShape="0">
              <a:prstClr val="black">
                <a:alpha val="29000"/>
              </a:prstClr>
            </a:outerShdw>
          </a:effectLst>
        </p:spPr>
      </p:pic>
      <p:sp>
        <p:nvSpPr>
          <p:cNvPr id="20" name="TextBox 19"/>
          <p:cNvSpPr txBox="1"/>
          <p:nvPr/>
        </p:nvSpPr>
        <p:spPr>
          <a:xfrm>
            <a:off x="4220932" y="3767517"/>
            <a:ext cx="3430747" cy="877484"/>
          </a:xfrm>
          <a:prstGeom prst="rect">
            <a:avLst/>
          </a:prstGeom>
        </p:spPr>
        <p:txBody>
          <a:bodyPr wrap="none" rtlCol="0">
            <a:spAutoFit/>
            <a:scene3d>
              <a:camera prst="orthographicFront"/>
              <a:lightRig rig="glow" dir="t"/>
            </a:scene3d>
            <a:sp3d prstMaterial="plastic">
              <a:extrusionClr>
                <a:srgbClr val="FFFF00"/>
              </a:extrusionClr>
              <a:contourClr>
                <a:schemeClr val="accent1"/>
              </a:contourClr>
            </a:sp3d>
          </a:bodyPr>
          <a:lstStyle>
            <a:defPPr>
              <a:defRPr lang="zh-CN"/>
            </a:defPPr>
            <a:lvl1pPr algn="ctr" defTabSz="1218565" fontAlgn="base">
              <a:spcBef>
                <a:spcPct val="0"/>
              </a:spcBef>
              <a:spcAft>
                <a:spcPct val="0"/>
              </a:spcAft>
              <a:defRPr sz="5400" b="1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62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defRPr/>
            </a:pPr>
            <a:r>
              <a:rPr lang="zh-CN" altLang="en-US" sz="510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现在开始</a:t>
            </a:r>
            <a:r>
              <a:rPr lang="en-US" altLang="zh-CN" sz="510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…</a:t>
            </a:r>
            <a:endParaRPr lang="zh-CN" altLang="en-US" sz="5100" kern="0" dirty="0">
              <a:gradFill>
                <a:gsLst>
                  <a:gs pos="0">
                    <a:srgbClr val="FFFF00"/>
                  </a:gs>
                  <a:gs pos="50000">
                    <a:srgbClr val="FAD694"/>
                  </a:gs>
                  <a:gs pos="100000">
                    <a:srgbClr val="C00000">
                      <a:tint val="23500"/>
                      <a:satMod val="160000"/>
                    </a:srgbClr>
                  </a:gs>
                </a:gsLst>
                <a:lin ang="16200000" scaled="0"/>
              </a:gradFill>
              <a:sym typeface="微软雅黑" panose="020B050302020402020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3482032" y="-874211"/>
            <a:ext cx="4928746" cy="3692224"/>
            <a:chOff x="7071383" y="4169442"/>
            <a:chExt cx="5216115" cy="3907498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 rotWithShape="1">
            <a:blip r:embed="rId7" cstate="email"/>
            <a:srcRect/>
            <a:stretch>
              <a:fillRect/>
            </a:stretch>
          </p:blipFill>
          <p:spPr>
            <a:xfrm>
              <a:off x="7071383" y="4169442"/>
              <a:ext cx="5216115" cy="3907498"/>
            </a:xfrm>
            <a:prstGeom prst="rect">
              <a:avLst/>
            </a:prstGeom>
          </p:spPr>
        </p:pic>
        <p:sp>
          <p:nvSpPr>
            <p:cNvPr id="23" name="TextBox 116"/>
            <p:cNvSpPr txBox="1"/>
            <p:nvPr/>
          </p:nvSpPr>
          <p:spPr>
            <a:xfrm>
              <a:off x="8057920" y="6480629"/>
              <a:ext cx="3109283" cy="59023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brightRoom" dir="t">
                  <a:rot lat="0" lon="0" rev="0"/>
                </a:lightRig>
              </a:scene3d>
              <a:sp3d prstMaterial="plastic">
                <a:extrusionClr>
                  <a:schemeClr val="tx2"/>
                </a:extrusionClr>
                <a:contourClr>
                  <a:schemeClr val="accent1"/>
                </a:contourClr>
              </a:sp3d>
            </a:bodyPr>
            <a:lstStyle/>
            <a:p>
              <a:pPr algn="ctr" defTabSz="1048385">
                <a:defRPr/>
              </a:pPr>
              <a:r>
                <a:rPr lang="en-US" altLang="zh-CN" sz="3025" kern="0" spc="-378" dirty="0" smtClean="0">
                  <a:ln w="9525" cap="sq">
                    <a:noFill/>
                    <a:prstDash val="solid"/>
                    <a:bevel/>
                  </a:ln>
                  <a:gradFill flip="none" rotWithShape="1">
                    <a:gsLst>
                      <a:gs pos="0">
                        <a:srgbClr val="BF5E00">
                          <a:lumMod val="67000"/>
                        </a:srgbClr>
                      </a:gs>
                      <a:gs pos="48000">
                        <a:srgbClr val="BF5E00">
                          <a:lumMod val="97000"/>
                          <a:lumOff val="3000"/>
                        </a:srgbClr>
                      </a:gs>
                      <a:gs pos="100000">
                        <a:srgbClr val="BF5E00">
                          <a:lumMod val="60000"/>
                          <a:lumOff val="40000"/>
                        </a:srgbClr>
                      </a:gs>
                    </a:gsLst>
                    <a:lin ang="16200000" scaled="1"/>
                    <a:tileRect/>
                  </a:gra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sym typeface="微软雅黑" panose="020B0503020204020204" charset="-122"/>
                </a:rPr>
                <a:t>2030</a:t>
              </a:r>
              <a:r>
                <a:rPr lang="zh-CN" altLang="en-US" sz="3025" kern="0" spc="-378" dirty="0" smtClean="0">
                  <a:ln w="9525" cap="sq">
                    <a:noFill/>
                    <a:prstDash val="solid"/>
                    <a:bevel/>
                  </a:ln>
                  <a:gradFill flip="none" rotWithShape="1">
                    <a:gsLst>
                      <a:gs pos="0">
                        <a:srgbClr val="BF5E00">
                          <a:lumMod val="67000"/>
                        </a:srgbClr>
                      </a:gs>
                      <a:gs pos="48000">
                        <a:srgbClr val="BF5E00">
                          <a:lumMod val="97000"/>
                          <a:lumOff val="3000"/>
                        </a:srgbClr>
                      </a:gs>
                      <a:gs pos="100000">
                        <a:srgbClr val="BF5E00">
                          <a:lumMod val="60000"/>
                          <a:lumOff val="40000"/>
                        </a:srgbClr>
                      </a:gs>
                    </a:gsLst>
                    <a:lin ang="16200000" scaled="1"/>
                    <a:tileRect/>
                  </a:gra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sym typeface="微软雅黑" panose="020B0503020204020204" charset="-122"/>
                </a:rPr>
                <a:t>年度表彰大会</a:t>
              </a:r>
              <a:endParaRPr lang="zh-CN" altLang="en-US" sz="8315" kern="0" spc="-378" dirty="0" smtClean="0">
                <a:ln w="9525" cap="sq">
                  <a:noFill/>
                  <a:prstDash val="solid"/>
                  <a:bevel/>
                </a:ln>
                <a:gradFill flip="none" rotWithShape="1">
                  <a:gsLst>
                    <a:gs pos="0">
                      <a:srgbClr val="BF5E00">
                        <a:lumMod val="67000"/>
                      </a:srgbClr>
                    </a:gs>
                    <a:gs pos="48000">
                      <a:srgbClr val="BF5E00">
                        <a:lumMod val="97000"/>
                        <a:lumOff val="3000"/>
                      </a:srgbClr>
                    </a:gs>
                    <a:gs pos="100000">
                      <a:srgbClr val="BF5E00">
                        <a:lumMod val="60000"/>
                        <a:lumOff val="40000"/>
                      </a:srgbClr>
                    </a:gs>
                  </a:gsLst>
                  <a:lin ang="16200000" scaled="1"/>
                  <a:tileRect/>
                </a:gra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sym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animMotion origin="layout" path="M 2.77778E-6 -2.12121E-6 L 2.77778E-6 0.41598 " pathEditMode="relative" rAng="0" ptsTypes="AA">
                                      <p:cBhvr>
                                        <p:cTn id="13" dur="4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799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8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3" presetClass="path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-1.66667E-6 -1.79063E-6 L 0.00018 -0.40385 " pathEditMode="relative" rAng="0" ptsTypes="AA">
                                      <p:cBhvr>
                                        <p:cTn id="21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0193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8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1109695" y="881650"/>
            <a:ext cx="9671385" cy="4445216"/>
            <a:chOff x="1086812" y="1072467"/>
            <a:chExt cx="6979504" cy="3464598"/>
          </a:xfrm>
        </p:grpSpPr>
        <p:sp>
          <p:nvSpPr>
            <p:cNvPr id="22" name="圆角矩形 21"/>
            <p:cNvSpPr/>
            <p:nvPr/>
          </p:nvSpPr>
          <p:spPr>
            <a:xfrm>
              <a:off x="1086812" y="1072467"/>
              <a:ext cx="6970376" cy="3456746"/>
            </a:xfrm>
            <a:prstGeom prst="roundRect">
              <a:avLst>
                <a:gd name="adj" fmla="val 6020"/>
              </a:avLst>
            </a:prstGeom>
            <a:gradFill flip="none" rotWithShape="1">
              <a:gsLst>
                <a:gs pos="49000">
                  <a:srgbClr val="FF7E00">
                    <a:alpha val="56000"/>
                  </a:srgbClr>
                </a:gs>
                <a:gs pos="0">
                  <a:srgbClr val="FFC000">
                    <a:lumMod val="100000"/>
                    <a:alpha val="41000"/>
                  </a:srgbClr>
                </a:gs>
                <a:gs pos="100000">
                  <a:srgbClr val="FFFF00">
                    <a:alpha val="60000"/>
                  </a:srgbClr>
                </a:gs>
              </a:gsLst>
              <a:lin ang="2700000" scaled="1"/>
              <a:tileRect/>
            </a:gradFill>
            <a:ln w="22225" cap="flat" cmpd="sng" algn="ctr">
              <a:gradFill flip="none" rotWithShape="1">
                <a:gsLst>
                  <a:gs pos="0">
                    <a:srgbClr val="FF0000"/>
                  </a:gs>
                  <a:gs pos="13000">
                    <a:srgbClr val="FFFF00"/>
                  </a:gs>
                  <a:gs pos="46000">
                    <a:srgbClr val="FF7E00"/>
                  </a:gs>
                  <a:gs pos="69000">
                    <a:srgbClr val="FFFF00"/>
                  </a:gs>
                  <a:gs pos="89000">
                    <a:srgbClr val="FF7E00"/>
                  </a:gs>
                  <a:gs pos="100000">
                    <a:srgbClr val="FF0000"/>
                  </a:gs>
                </a:gsLst>
                <a:lin ang="8100000" scaled="1"/>
                <a:tileRect/>
              </a:gra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048385">
                <a:defRPr/>
              </a:pPr>
              <a:endParaRPr lang="zh-CN" altLang="en-US" sz="2265" kern="0" smtClean="0">
                <a:solidFill>
                  <a:srgbClr val="FF7E00"/>
                </a:solidFill>
                <a:latin typeface="Franklin Gothic Book"/>
                <a:sym typeface="微软雅黑" panose="020B0503020204020204" charset="-122"/>
              </a:endParaRPr>
            </a:p>
          </p:txBody>
        </p:sp>
        <p:sp>
          <p:nvSpPr>
            <p:cNvPr id="23" name="圆角矩形 18"/>
            <p:cNvSpPr/>
            <p:nvPr/>
          </p:nvSpPr>
          <p:spPr>
            <a:xfrm>
              <a:off x="1095940" y="1080319"/>
              <a:ext cx="6970376" cy="3456746"/>
            </a:xfrm>
            <a:custGeom>
              <a:avLst/>
              <a:gdLst>
                <a:gd name="connsiteX0" fmla="*/ 0 w 6970376"/>
                <a:gd name="connsiteY0" fmla="*/ 208096 h 3456746"/>
                <a:gd name="connsiteX1" fmla="*/ 208096 w 6970376"/>
                <a:gd name="connsiteY1" fmla="*/ 0 h 3456746"/>
                <a:gd name="connsiteX2" fmla="*/ 6762280 w 6970376"/>
                <a:gd name="connsiteY2" fmla="*/ 0 h 3456746"/>
                <a:gd name="connsiteX3" fmla="*/ 6970376 w 6970376"/>
                <a:gd name="connsiteY3" fmla="*/ 208096 h 3456746"/>
                <a:gd name="connsiteX4" fmla="*/ 6970376 w 6970376"/>
                <a:gd name="connsiteY4" fmla="*/ 3248650 h 3456746"/>
                <a:gd name="connsiteX5" fmla="*/ 6762280 w 6970376"/>
                <a:gd name="connsiteY5" fmla="*/ 3456746 h 3456746"/>
                <a:gd name="connsiteX6" fmla="*/ 208096 w 6970376"/>
                <a:gd name="connsiteY6" fmla="*/ 3456746 h 3456746"/>
                <a:gd name="connsiteX7" fmla="*/ 0 w 6970376"/>
                <a:gd name="connsiteY7" fmla="*/ 3248650 h 3456746"/>
                <a:gd name="connsiteX8" fmla="*/ 0 w 6970376"/>
                <a:gd name="connsiteY8" fmla="*/ 208096 h 3456746"/>
                <a:gd name="connsiteX0-1" fmla="*/ 0 w 6970376"/>
                <a:gd name="connsiteY0-2" fmla="*/ 208096 h 3558257"/>
                <a:gd name="connsiteX1-3" fmla="*/ 208096 w 6970376"/>
                <a:gd name="connsiteY1-4" fmla="*/ 0 h 3558257"/>
                <a:gd name="connsiteX2-5" fmla="*/ 6762280 w 6970376"/>
                <a:gd name="connsiteY2-6" fmla="*/ 0 h 3558257"/>
                <a:gd name="connsiteX3-7" fmla="*/ 6970376 w 6970376"/>
                <a:gd name="connsiteY3-8" fmla="*/ 208096 h 3558257"/>
                <a:gd name="connsiteX4-9" fmla="*/ 6970376 w 6970376"/>
                <a:gd name="connsiteY4-10" fmla="*/ 3248650 h 3558257"/>
                <a:gd name="connsiteX5-11" fmla="*/ 208096 w 6970376"/>
                <a:gd name="connsiteY5-12" fmla="*/ 3456746 h 3558257"/>
                <a:gd name="connsiteX6-13" fmla="*/ 0 w 6970376"/>
                <a:gd name="connsiteY6-14" fmla="*/ 3248650 h 3558257"/>
                <a:gd name="connsiteX7-15" fmla="*/ 0 w 6970376"/>
                <a:gd name="connsiteY7-16" fmla="*/ 208096 h 3558257"/>
                <a:gd name="connsiteX0-17" fmla="*/ 0 w 6970376"/>
                <a:gd name="connsiteY0-18" fmla="*/ 208096 h 3456746"/>
                <a:gd name="connsiteX1-19" fmla="*/ 208096 w 6970376"/>
                <a:gd name="connsiteY1-20" fmla="*/ 0 h 3456746"/>
                <a:gd name="connsiteX2-21" fmla="*/ 6762280 w 6970376"/>
                <a:gd name="connsiteY2-22" fmla="*/ 0 h 3456746"/>
                <a:gd name="connsiteX3-23" fmla="*/ 6970376 w 6970376"/>
                <a:gd name="connsiteY3-24" fmla="*/ 208096 h 3456746"/>
                <a:gd name="connsiteX4-25" fmla="*/ 208096 w 6970376"/>
                <a:gd name="connsiteY4-26" fmla="*/ 3456746 h 3456746"/>
                <a:gd name="connsiteX5-27" fmla="*/ 0 w 6970376"/>
                <a:gd name="connsiteY5-28" fmla="*/ 3248650 h 3456746"/>
                <a:gd name="connsiteX6-29" fmla="*/ 0 w 6970376"/>
                <a:gd name="connsiteY6-30" fmla="*/ 208096 h 34567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6970376" h="3456746">
                  <a:moveTo>
                    <a:pt x="0" y="208096"/>
                  </a:moveTo>
                  <a:cubicBezTo>
                    <a:pt x="0" y="93168"/>
                    <a:pt x="93168" y="0"/>
                    <a:pt x="208096" y="0"/>
                  </a:cubicBezTo>
                  <a:lnTo>
                    <a:pt x="6762280" y="0"/>
                  </a:lnTo>
                  <a:cubicBezTo>
                    <a:pt x="6877208" y="0"/>
                    <a:pt x="6970376" y="93168"/>
                    <a:pt x="6970376" y="208096"/>
                  </a:cubicBezTo>
                  <a:lnTo>
                    <a:pt x="208096" y="3456746"/>
                  </a:lnTo>
                  <a:cubicBezTo>
                    <a:pt x="93168" y="3456746"/>
                    <a:pt x="0" y="3363578"/>
                    <a:pt x="0" y="3248650"/>
                  </a:cubicBezTo>
                  <a:lnTo>
                    <a:pt x="0" y="20809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FFFFFF">
                    <a:alpha val="17000"/>
                  </a:srgbClr>
                </a:gs>
              </a:gsLst>
              <a:lin ang="2700000" scaled="1"/>
              <a:tileRect/>
            </a:gradFill>
            <a:ln w="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48385">
                <a:defRPr/>
              </a:pPr>
              <a:endParaRPr lang="zh-CN" altLang="en-US" sz="2265" kern="0" smtClean="0">
                <a:solidFill>
                  <a:srgbClr val="FF7E00"/>
                </a:solidFill>
                <a:latin typeface="Franklin Gothic Book"/>
                <a:sym typeface="微软雅黑" panose="020B0503020204020204" charset="-122"/>
              </a:endParaRPr>
            </a:p>
          </p:txBody>
        </p:sp>
      </p:grpSp>
      <p:pic>
        <p:nvPicPr>
          <p:cNvPr id="24" name="Picture 2" descr="F:\广告\原创设计\PPT\颁奖典礼\背景\素材\0 (10).png"/>
          <p:cNvPicPr>
            <a:picLocks noChangeAspect="1" noChangeArrowheads="1"/>
          </p:cNvPicPr>
          <p:nvPr/>
        </p:nvPicPr>
        <p:blipFill rotWithShape="1">
          <a:blip r:embed="rId1" cstate="email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40000" contrast="-4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flipH="1">
            <a:off x="-152925" y="5086845"/>
            <a:ext cx="4758239" cy="456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F:\广告\原创设计\PPT\颁奖典礼\背景\素材\0 (10)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flipH="1">
            <a:off x="8678500" y="662836"/>
            <a:ext cx="2064888" cy="456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6" name="直接连接符 25"/>
          <p:cNvCxnSpPr/>
          <p:nvPr/>
        </p:nvCxnSpPr>
        <p:spPr>
          <a:xfrm>
            <a:off x="-1497345" y="-28408"/>
            <a:ext cx="0" cy="0"/>
          </a:xfrm>
          <a:prstGeom prst="line">
            <a:avLst/>
          </a:prstGeom>
          <a:noFill/>
          <a:ln w="9525" cap="flat" cmpd="sng" algn="ctr">
            <a:solidFill>
              <a:srgbClr val="C00000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27" name="直接连接符 26"/>
          <p:cNvCxnSpPr/>
          <p:nvPr/>
        </p:nvCxnSpPr>
        <p:spPr>
          <a:xfrm>
            <a:off x="-1497345" y="-28408"/>
            <a:ext cx="0" cy="0"/>
          </a:xfrm>
          <a:prstGeom prst="line">
            <a:avLst/>
          </a:prstGeom>
          <a:noFill/>
          <a:ln w="9525" cap="flat" cmpd="sng" algn="ctr">
            <a:solidFill>
              <a:srgbClr val="C00000">
                <a:shade val="95000"/>
                <a:satMod val="105000"/>
              </a:srgbClr>
            </a:solidFill>
            <a:prstDash val="solid"/>
          </a:ln>
          <a:effectLst/>
        </p:spPr>
      </p:cxnSp>
      <p:pic>
        <p:nvPicPr>
          <p:cNvPr id="28" name="图片 27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4360824">
            <a:off x="-882010" y="4134384"/>
            <a:ext cx="3138396" cy="2365167"/>
          </a:xfrm>
          <a:prstGeom prst="rect">
            <a:avLst/>
          </a:prstGeom>
          <a:effectLst>
            <a:outerShdw blurRad="101600" dist="101600" dir="5400000" algn="t" rotWithShape="0">
              <a:prstClr val="black">
                <a:alpha val="29000"/>
              </a:prstClr>
            </a:outerShdw>
          </a:effectLst>
        </p:spPr>
      </p:pic>
      <p:sp>
        <p:nvSpPr>
          <p:cNvPr id="29" name="TextBox 28"/>
          <p:cNvSpPr txBox="1"/>
          <p:nvPr/>
        </p:nvSpPr>
        <p:spPr>
          <a:xfrm>
            <a:off x="2212720" y="65260"/>
            <a:ext cx="2055434" cy="7126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"/>
            </a:scene3d>
            <a:sp3d prstMaterial="plastic">
              <a:extrusionClr>
                <a:srgbClr val="FFFF00"/>
              </a:extrusionClr>
              <a:contourClr>
                <a:schemeClr val="accent1"/>
              </a:contourClr>
            </a:sp3d>
          </a:bodyPr>
          <a:lstStyle/>
          <a:p>
            <a:pPr algn="ctr" defTabSz="1048385">
              <a:defRPr/>
            </a:pPr>
            <a:r>
              <a:rPr lang="zh-CN" altLang="en-US" sz="4030" b="1" kern="0" spc="-378" dirty="0" smtClean="0">
                <a:ln w="9525" cap="sq">
                  <a:gradFill flip="none" rotWithShape="1">
                    <a:gsLst>
                      <a:gs pos="0">
                        <a:srgbClr val="C00000"/>
                      </a:gs>
                      <a:gs pos="42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1"/>
                    <a:tileRect/>
                  </a:gradFill>
                  <a:prstDash val="solid"/>
                  <a:bevel/>
                </a:ln>
                <a:gradFill flip="none" rotWithShape="1">
                  <a:gsLst>
                    <a:gs pos="0">
                      <a:srgbClr val="FFC000"/>
                    </a:gs>
                    <a:gs pos="58000">
                      <a:srgbClr val="FFC000">
                        <a:lumMod val="20000"/>
                        <a:lumOff val="80000"/>
                      </a:srgbClr>
                    </a:gs>
                    <a:gs pos="99000">
                      <a:srgbClr val="FFFF00"/>
                    </a:gs>
                  </a:gsLst>
                  <a:lin ang="15600000" scaled="0"/>
                  <a:tileRect/>
                </a:gradFill>
                <a:effectLst>
                  <a:outerShdw blurRad="76200" dist="50800" dir="5400000" algn="t" rotWithShape="0">
                    <a:srgbClr val="C00000">
                      <a:lumMod val="50000"/>
                      <a:alpha val="55000"/>
                    </a:srgbClr>
                  </a:outerShdw>
                </a:effectLst>
                <a:sym typeface="微软雅黑" panose="020B0503020204020204" charset="-122"/>
              </a:rPr>
              <a:t>个人奖项</a:t>
            </a:r>
            <a:endParaRPr lang="zh-CN" altLang="en-US" sz="4030" b="1" kern="0" spc="-378" dirty="0" smtClean="0">
              <a:ln w="9525" cap="sq">
                <a:gradFill flip="none" rotWithShape="1">
                  <a:gsLst>
                    <a:gs pos="0">
                      <a:srgbClr val="C00000"/>
                    </a:gs>
                    <a:gs pos="42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prstDash val="solid"/>
                <a:bevel/>
              </a:ln>
              <a:gradFill flip="none" rotWithShape="1">
                <a:gsLst>
                  <a:gs pos="0">
                    <a:srgbClr val="FFC000"/>
                  </a:gs>
                  <a:gs pos="58000">
                    <a:srgbClr val="FFC000">
                      <a:lumMod val="20000"/>
                      <a:lumOff val="80000"/>
                    </a:srgbClr>
                  </a:gs>
                  <a:gs pos="99000">
                    <a:srgbClr val="FFFF00"/>
                  </a:gs>
                </a:gsLst>
                <a:lin ang="15600000" scaled="0"/>
                <a:tileRect/>
              </a:gradFill>
              <a:effectLst>
                <a:outerShdw blurRad="76200" dist="50800" dir="5400000" algn="t" rotWithShape="0">
                  <a:srgbClr val="C00000">
                    <a:lumMod val="50000"/>
                    <a:alpha val="55000"/>
                  </a:srgbClr>
                </a:outerShdw>
              </a:effectLst>
              <a:sym typeface="微软雅黑" panose="020B0503020204020204" charset="-122"/>
            </a:endParaRPr>
          </a:p>
        </p:txBody>
      </p:sp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7" cstate="email"/>
          <a:stretch>
            <a:fillRect/>
          </a:stretch>
        </p:blipFill>
        <p:spPr bwMode="auto">
          <a:xfrm>
            <a:off x="7300274" y="473390"/>
            <a:ext cx="1804307" cy="1788268"/>
          </a:xfrm>
          <a:prstGeom prst="rect">
            <a:avLst/>
          </a:prstGeom>
          <a:noFill/>
          <a:ln w="15875"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100000">
                  <a:srgbClr val="FF0300"/>
                </a:gs>
                <a:gs pos="74000">
                  <a:srgbClr val="4D0808"/>
                </a:gs>
              </a:gsLst>
              <a:lin ang="5400000" scaled="0"/>
            </a:gradFill>
          </a:ln>
          <a:effectLst>
            <a:outerShdw blurRad="177800" dir="18900000" sy="23000" kx="-1200000" algn="bl" rotWithShape="0">
              <a:srgbClr val="C00000">
                <a:lumMod val="50000"/>
                <a:alpha val="43000"/>
              </a:srgbClr>
            </a:outerShdw>
          </a:effectLst>
          <a:scene3d>
            <a:camera prst="perspectiveLeft" fov="7200000">
              <a:rot lat="21223553" lon="901553" rev="2133613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1" name="组合 30"/>
          <p:cNvGrpSpPr/>
          <p:nvPr/>
        </p:nvGrpSpPr>
        <p:grpSpPr>
          <a:xfrm>
            <a:off x="1108010" y="-146006"/>
            <a:ext cx="1123631" cy="1617671"/>
            <a:chOff x="782942" y="192529"/>
            <a:chExt cx="891974" cy="1284159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pic>
          <p:nvPicPr>
            <p:cNvPr id="32" name="Picture 6" descr="F:\广告\原创设计\PPT\颁奖典礼\背景\素材\勋章图标\0_0006_0.png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2942" y="192529"/>
              <a:ext cx="891974" cy="12841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TextBox 32"/>
            <p:cNvSpPr txBox="1"/>
            <p:nvPr/>
          </p:nvSpPr>
          <p:spPr>
            <a:xfrm>
              <a:off x="1025814" y="376107"/>
              <a:ext cx="348618" cy="56570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glow" dir="t"/>
              </a:scene3d>
              <a:sp3d prstMaterial="plastic">
                <a:extrusionClr>
                  <a:srgbClr val="FFFF00"/>
                </a:extrusionClr>
                <a:contourClr>
                  <a:schemeClr val="accent1"/>
                </a:contourClr>
              </a:sp3d>
            </a:bodyPr>
            <a:lstStyle/>
            <a:p>
              <a:pPr algn="ctr" defTabSz="1048385">
                <a:defRPr/>
              </a:pPr>
              <a:r>
                <a:rPr lang="en-US" altLang="zh-CN" sz="4030" kern="0" spc="-378" dirty="0" smtClean="0">
                  <a:ln w="9525" cap="sq">
                    <a:noFill/>
                    <a:prstDash val="solid"/>
                    <a:bevel/>
                  </a:ln>
                  <a:solidFill>
                    <a:srgbClr val="C00000">
                      <a:lumMod val="50000"/>
                    </a:srgbClr>
                  </a:solidFill>
                  <a:effectLst>
                    <a:outerShdw blurRad="38100" dist="50800" dir="4800000" algn="t" rotWithShape="0">
                      <a:srgbClr val="FF7E00">
                        <a:lumMod val="75000"/>
                        <a:alpha val="86000"/>
                      </a:srgbClr>
                    </a:outerShdw>
                  </a:effectLst>
                  <a:sym typeface="微软雅黑" panose="020B0503020204020204" charset="-122"/>
                </a:rPr>
                <a:t>1</a:t>
              </a:r>
              <a:endParaRPr lang="zh-CN" altLang="en-US" sz="4030" kern="0" spc="-378" dirty="0" smtClean="0">
                <a:ln w="9525" cap="sq">
                  <a:noFill/>
                  <a:prstDash val="solid"/>
                  <a:bevel/>
                </a:ln>
                <a:solidFill>
                  <a:srgbClr val="C00000">
                    <a:lumMod val="50000"/>
                  </a:srgbClr>
                </a:solidFill>
                <a:effectLst>
                  <a:outerShdw blurRad="38100" dist="50800" dir="4800000" algn="t" rotWithShape="0">
                    <a:srgbClr val="FF7E00">
                      <a:lumMod val="75000"/>
                      <a:alpha val="86000"/>
                    </a:srgbClr>
                  </a:outerShdw>
                </a:effectLst>
                <a:sym typeface="微软雅黑" panose="020B0503020204020204" charset="-122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1480349" y="1516614"/>
            <a:ext cx="4108818" cy="877484"/>
          </a:xfrm>
          <a:prstGeom prst="rect">
            <a:avLst/>
          </a:prstGeom>
        </p:spPr>
        <p:txBody>
          <a:bodyPr wrap="none" rtlCol="0">
            <a:spAutoFit/>
            <a:scene3d>
              <a:camera prst="orthographicFront"/>
              <a:lightRig rig="glow" dir="t"/>
            </a:scene3d>
            <a:sp3d prstMaterial="plastic">
              <a:extrusionClr>
                <a:srgbClr val="FFFF00"/>
              </a:extrusionClr>
              <a:contourClr>
                <a:schemeClr val="accent1"/>
              </a:contourClr>
            </a:sp3d>
          </a:bodyPr>
          <a:lstStyle>
            <a:defPPr>
              <a:defRPr lang="zh-CN"/>
            </a:defPPr>
            <a:lvl1pPr algn="ctr" defTabSz="1218565" fontAlgn="base">
              <a:spcBef>
                <a:spcPct val="0"/>
              </a:spcBef>
              <a:spcAft>
                <a:spcPct val="0"/>
              </a:spcAft>
              <a:defRPr sz="5400" b="1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62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defRPr/>
            </a:pPr>
            <a:r>
              <a:rPr lang="en-US" altLang="zh-CN" sz="510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《</a:t>
            </a:r>
            <a:r>
              <a:rPr lang="zh-CN" altLang="en-US" sz="510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最佳新人</a:t>
            </a:r>
            <a:r>
              <a:rPr lang="en-US" altLang="zh-CN" sz="510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》</a:t>
            </a:r>
            <a:endParaRPr lang="zh-CN" altLang="en-US" sz="5100" kern="0" dirty="0">
              <a:gradFill>
                <a:gsLst>
                  <a:gs pos="0">
                    <a:srgbClr val="FFFF00"/>
                  </a:gs>
                  <a:gs pos="50000">
                    <a:srgbClr val="FAD694"/>
                  </a:gs>
                  <a:gs pos="100000">
                    <a:srgbClr val="C00000">
                      <a:tint val="23500"/>
                      <a:satMod val="160000"/>
                    </a:srgbClr>
                  </a:gs>
                </a:gsLst>
                <a:lin ang="16200000" scaled="0"/>
              </a:gradFill>
              <a:sym typeface="微软雅黑" panose="020B050302020402020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594902" y="3109288"/>
            <a:ext cx="7428850" cy="1488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5900" indent="-215900" algn="just" defTabSz="1048385">
              <a:lnSpc>
                <a:spcPct val="150000"/>
              </a:lnSpc>
              <a:buFont typeface="Wingdings" panose="05000000000000000000" pitchFamily="2" charset="2"/>
              <a:buChar char="n"/>
              <a:defRPr/>
            </a:pPr>
            <a:r>
              <a:rPr lang="zh-CN" altLang="en-US" sz="1510" b="1" kern="0" dirty="0" smtClean="0">
                <a:solidFill>
                  <a:srgbClr val="FFFF00"/>
                </a:solidFill>
                <a:sym typeface="微软雅黑" panose="020B0503020204020204" charset="-122"/>
              </a:rPr>
              <a:t>她是一群后起之秀。眉宇间的青涩不代表稚气，特有的张杨不代表缺乏沉稳，在信心比黄金还贵的年代，她为</a:t>
            </a:r>
            <a:r>
              <a:rPr lang="en-US" altLang="zh-CN" sz="1510" b="1" kern="0" dirty="0" smtClean="0">
                <a:solidFill>
                  <a:srgbClr val="FFFF00"/>
                </a:solidFill>
                <a:sym typeface="微软雅黑" panose="020B0503020204020204" charset="-122"/>
              </a:rPr>
              <a:t>XXX</a:t>
            </a:r>
            <a:r>
              <a:rPr lang="zh-CN" altLang="en-US" sz="1510" b="1" kern="0" dirty="0" smtClean="0">
                <a:solidFill>
                  <a:srgbClr val="FFFF00"/>
                </a:solidFill>
                <a:sym typeface="微软雅黑" panose="020B0503020204020204" charset="-122"/>
              </a:rPr>
              <a:t>增添了一笔亮丽的色彩，最佳新人即是</a:t>
            </a:r>
            <a:r>
              <a:rPr lang="en-US" altLang="zh-CN" sz="1510" b="1" kern="0" dirty="0" smtClean="0">
                <a:solidFill>
                  <a:srgbClr val="FFFF00"/>
                </a:solidFill>
                <a:sym typeface="微软雅黑" panose="020B0503020204020204" charset="-122"/>
              </a:rPr>
              <a:t>XXX</a:t>
            </a:r>
            <a:r>
              <a:rPr lang="zh-CN" altLang="en-US" sz="1510" b="1" kern="0" dirty="0" smtClean="0">
                <a:solidFill>
                  <a:srgbClr val="FFFF00"/>
                </a:solidFill>
                <a:sym typeface="微软雅黑" panose="020B0503020204020204" charset="-122"/>
              </a:rPr>
              <a:t>人对她的鼓励，更表达了</a:t>
            </a:r>
            <a:r>
              <a:rPr lang="en-US" altLang="zh-CN" sz="1510" b="1" kern="0" dirty="0" smtClean="0">
                <a:solidFill>
                  <a:srgbClr val="FFFF00"/>
                </a:solidFill>
                <a:sym typeface="微软雅黑" panose="020B0503020204020204" charset="-122"/>
              </a:rPr>
              <a:t>XXX</a:t>
            </a:r>
            <a:r>
              <a:rPr lang="zh-CN" altLang="en-US" sz="1510" b="1" kern="0" dirty="0" smtClean="0">
                <a:solidFill>
                  <a:srgbClr val="FFFF00"/>
                </a:solidFill>
                <a:sym typeface="微软雅黑" panose="020B0503020204020204" charset="-122"/>
              </a:rPr>
              <a:t>团队对他们的期待和对</a:t>
            </a:r>
            <a:r>
              <a:rPr lang="en-US" altLang="zh-CN" sz="1510" b="1" kern="0" dirty="0" smtClean="0">
                <a:solidFill>
                  <a:srgbClr val="FFFF00"/>
                </a:solidFill>
                <a:sym typeface="微软雅黑" panose="020B0503020204020204" charset="-122"/>
              </a:rPr>
              <a:t>XXX</a:t>
            </a:r>
            <a:r>
              <a:rPr lang="zh-CN" altLang="en-US" sz="1510" b="1" kern="0" dirty="0" smtClean="0">
                <a:solidFill>
                  <a:srgbClr val="FFFF00"/>
                </a:solidFill>
                <a:sym typeface="微软雅黑" panose="020B0503020204020204" charset="-122"/>
              </a:rPr>
              <a:t>未来的畅想，她像一把号角，让理想与激情传承下去！</a:t>
            </a:r>
            <a:endParaRPr lang="zh-CN" altLang="en-US" sz="1510" b="1" kern="0" dirty="0" smtClean="0">
              <a:solidFill>
                <a:srgbClr val="FFFF00"/>
              </a:solidFill>
              <a:sym typeface="微软雅黑" panose="020B050302020402020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584719" y="2541318"/>
            <a:ext cx="5243743" cy="40241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"/>
            </a:scene3d>
            <a:sp3d prstMaterial="plastic">
              <a:extrusionClr>
                <a:srgbClr val="FFFF00"/>
              </a:extrusionClr>
              <a:contourClr>
                <a:schemeClr val="accent1"/>
              </a:contourClr>
            </a:sp3d>
          </a:bodyPr>
          <a:lstStyle/>
          <a:p>
            <a:pPr defTabSz="1048385">
              <a:defRPr/>
            </a:pPr>
            <a:r>
              <a:rPr lang="zh-CN" altLang="en-US" sz="2015" kern="0" dirty="0" smtClean="0">
                <a:ln w="0" cap="sq">
                  <a:noFill/>
                  <a:prstDash val="solid"/>
                  <a:bevel/>
                </a:ln>
                <a:solidFill>
                  <a:srgbClr val="FFFAF5"/>
                </a:solidFill>
                <a:sym typeface="微软雅黑" panose="020B0503020204020204" charset="-122"/>
              </a:rPr>
              <a:t>部门</a:t>
            </a:r>
            <a:r>
              <a:rPr lang="en-US" altLang="zh-CN" sz="2015" kern="0" dirty="0" smtClean="0">
                <a:ln w="0" cap="sq">
                  <a:noFill/>
                  <a:prstDash val="solid"/>
                  <a:bevel/>
                </a:ln>
                <a:solidFill>
                  <a:srgbClr val="FFFAF5"/>
                </a:solidFill>
                <a:sym typeface="微软雅黑" panose="020B0503020204020204" charset="-122"/>
              </a:rPr>
              <a:t>: </a:t>
            </a:r>
            <a:r>
              <a:rPr lang="zh-CN" altLang="en-US" sz="2015" kern="0" dirty="0" smtClean="0">
                <a:ln w="0" cap="sq">
                  <a:noFill/>
                  <a:prstDash val="solid"/>
                  <a:bevel/>
                </a:ln>
                <a:solidFill>
                  <a:srgbClr val="FFFAF5"/>
                </a:solidFill>
                <a:sym typeface="微软雅黑" panose="020B0503020204020204" charset="-122"/>
              </a:rPr>
              <a:t>代用字     职位</a:t>
            </a:r>
            <a:r>
              <a:rPr lang="en-US" altLang="zh-CN" sz="2015" kern="0" dirty="0" smtClean="0">
                <a:ln w="0" cap="sq">
                  <a:noFill/>
                  <a:prstDash val="solid"/>
                  <a:bevel/>
                </a:ln>
                <a:solidFill>
                  <a:srgbClr val="FFFAF5"/>
                </a:solidFill>
                <a:sym typeface="微软雅黑" panose="020B0503020204020204" charset="-122"/>
              </a:rPr>
              <a:t>: </a:t>
            </a:r>
            <a:r>
              <a:rPr lang="zh-CN" altLang="en-US" sz="2015" kern="0" dirty="0" smtClean="0">
                <a:ln w="0" cap="sq">
                  <a:noFill/>
                  <a:prstDash val="solid"/>
                  <a:bevel/>
                </a:ln>
                <a:solidFill>
                  <a:srgbClr val="FFFAF5"/>
                </a:solidFill>
                <a:sym typeface="微软雅黑" panose="020B0503020204020204" charset="-122"/>
              </a:rPr>
              <a:t>代用字     姓名</a:t>
            </a:r>
            <a:r>
              <a:rPr lang="en-US" altLang="zh-CN" sz="2015" kern="0" dirty="0" smtClean="0">
                <a:ln w="0" cap="sq">
                  <a:noFill/>
                  <a:prstDash val="solid"/>
                  <a:bevel/>
                </a:ln>
                <a:solidFill>
                  <a:srgbClr val="FFFAF5"/>
                </a:solidFill>
                <a:sym typeface="微软雅黑" panose="020B0503020204020204" charset="-122"/>
              </a:rPr>
              <a:t>: </a:t>
            </a:r>
            <a:r>
              <a:rPr lang="zh-CN" altLang="en-US" sz="2015" kern="0" dirty="0" smtClean="0">
                <a:ln w="0" cap="sq">
                  <a:noFill/>
                  <a:prstDash val="solid"/>
                  <a:bevel/>
                </a:ln>
                <a:solidFill>
                  <a:srgbClr val="FFFAF5"/>
                </a:solidFill>
                <a:sym typeface="微软雅黑" panose="020B0503020204020204" charset="-122"/>
              </a:rPr>
              <a:t>代用名</a:t>
            </a:r>
            <a:endParaRPr lang="zh-CN" altLang="en-US" sz="2015" kern="0" dirty="0" smtClean="0">
              <a:ln w="0" cap="sq">
                <a:noFill/>
                <a:prstDash val="solid"/>
                <a:bevel/>
              </a:ln>
              <a:solidFill>
                <a:srgbClr val="FFFAF5"/>
              </a:solidFill>
              <a:sym typeface="微软雅黑" panose="020B0503020204020204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6559378" y="3821161"/>
            <a:ext cx="4928746" cy="3692224"/>
            <a:chOff x="7071383" y="4169442"/>
            <a:chExt cx="5216115" cy="3907498"/>
          </a:xfrm>
        </p:grpSpPr>
        <p:pic>
          <p:nvPicPr>
            <p:cNvPr id="38" name="图片 37"/>
            <p:cNvPicPr>
              <a:picLocks noChangeAspect="1"/>
            </p:cNvPicPr>
            <p:nvPr/>
          </p:nvPicPr>
          <p:blipFill rotWithShape="1">
            <a:blip r:embed="rId10" cstate="email"/>
            <a:srcRect/>
            <a:stretch>
              <a:fillRect/>
            </a:stretch>
          </p:blipFill>
          <p:spPr>
            <a:xfrm>
              <a:off x="7071383" y="4169442"/>
              <a:ext cx="5216115" cy="3907498"/>
            </a:xfrm>
            <a:prstGeom prst="rect">
              <a:avLst/>
            </a:prstGeom>
          </p:spPr>
        </p:pic>
        <p:sp>
          <p:nvSpPr>
            <p:cNvPr id="39" name="TextBox 116"/>
            <p:cNvSpPr txBox="1"/>
            <p:nvPr/>
          </p:nvSpPr>
          <p:spPr>
            <a:xfrm>
              <a:off x="8057920" y="6480629"/>
              <a:ext cx="3109283" cy="59023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brightRoom" dir="t">
                  <a:rot lat="0" lon="0" rev="0"/>
                </a:lightRig>
              </a:scene3d>
              <a:sp3d prstMaterial="plastic">
                <a:extrusionClr>
                  <a:schemeClr val="tx2"/>
                </a:extrusionClr>
                <a:contourClr>
                  <a:schemeClr val="accent1"/>
                </a:contourClr>
              </a:sp3d>
            </a:bodyPr>
            <a:lstStyle/>
            <a:p>
              <a:pPr algn="ctr" defTabSz="1048385">
                <a:defRPr/>
              </a:pPr>
              <a:r>
                <a:rPr lang="en-US" altLang="zh-CN" sz="3025" kern="0" spc="-378" dirty="0" smtClean="0">
                  <a:ln w="9525" cap="sq">
                    <a:noFill/>
                    <a:prstDash val="solid"/>
                    <a:bevel/>
                  </a:ln>
                  <a:gradFill flip="none" rotWithShape="1">
                    <a:gsLst>
                      <a:gs pos="0">
                        <a:srgbClr val="BF5E00">
                          <a:lumMod val="67000"/>
                        </a:srgbClr>
                      </a:gs>
                      <a:gs pos="48000">
                        <a:srgbClr val="BF5E00">
                          <a:lumMod val="97000"/>
                          <a:lumOff val="3000"/>
                        </a:srgbClr>
                      </a:gs>
                      <a:gs pos="100000">
                        <a:srgbClr val="BF5E00">
                          <a:lumMod val="60000"/>
                          <a:lumOff val="40000"/>
                        </a:srgbClr>
                      </a:gs>
                    </a:gsLst>
                    <a:lin ang="16200000" scaled="1"/>
                    <a:tileRect/>
                  </a:gra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sym typeface="微软雅黑" panose="020B0503020204020204" charset="-122"/>
                </a:rPr>
                <a:t>2030</a:t>
              </a:r>
              <a:r>
                <a:rPr lang="zh-CN" altLang="en-US" sz="3025" kern="0" spc="-378" dirty="0" smtClean="0">
                  <a:ln w="9525" cap="sq">
                    <a:noFill/>
                    <a:prstDash val="solid"/>
                    <a:bevel/>
                  </a:ln>
                  <a:gradFill flip="none" rotWithShape="1">
                    <a:gsLst>
                      <a:gs pos="0">
                        <a:srgbClr val="BF5E00">
                          <a:lumMod val="67000"/>
                        </a:srgbClr>
                      </a:gs>
                      <a:gs pos="48000">
                        <a:srgbClr val="BF5E00">
                          <a:lumMod val="97000"/>
                          <a:lumOff val="3000"/>
                        </a:srgbClr>
                      </a:gs>
                      <a:gs pos="100000">
                        <a:srgbClr val="BF5E00">
                          <a:lumMod val="60000"/>
                          <a:lumOff val="40000"/>
                        </a:srgbClr>
                      </a:gs>
                    </a:gsLst>
                    <a:lin ang="16200000" scaled="1"/>
                    <a:tileRect/>
                  </a:gra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sym typeface="微软雅黑" panose="020B0503020204020204" charset="-122"/>
                </a:rPr>
                <a:t>年度表彰大会</a:t>
              </a:r>
              <a:endParaRPr lang="zh-CN" altLang="en-US" sz="8315" kern="0" spc="-378" dirty="0" smtClean="0">
                <a:ln w="9525" cap="sq">
                  <a:noFill/>
                  <a:prstDash val="solid"/>
                  <a:bevel/>
                </a:ln>
                <a:gradFill flip="none" rotWithShape="1">
                  <a:gsLst>
                    <a:gs pos="0">
                      <a:srgbClr val="BF5E00">
                        <a:lumMod val="67000"/>
                      </a:srgbClr>
                    </a:gs>
                    <a:gs pos="48000">
                      <a:srgbClr val="BF5E00">
                        <a:lumMod val="97000"/>
                        <a:lumOff val="3000"/>
                      </a:srgbClr>
                    </a:gs>
                    <a:gs pos="100000">
                      <a:srgbClr val="BF5E00">
                        <a:lumMod val="60000"/>
                        <a:lumOff val="40000"/>
                      </a:srgbClr>
                    </a:gs>
                  </a:gsLst>
                  <a:lin ang="16200000" scaled="1"/>
                  <a:tileRect/>
                </a:gra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sym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8" dur="100" fill="hold"/>
                                        <p:tgtEl>
                                          <p:spTgt spid="37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0" dur="100" fill="hold"/>
                                        <p:tgtEl>
                                          <p:spTgt spid="37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2" dur="100" fill="hold"/>
                                        <p:tgtEl>
                                          <p:spTgt spid="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6" presetClass="emph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24" dur="100" fill="hold"/>
                                        <p:tgtEl>
                                          <p:spTgt spid="37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3" presetClass="path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2.22222E-6 9.09091E-7 L 0.59271 9.09091E-7 " pathEditMode="relative" rAng="0" ptsTypes="AA">
                                      <p:cBhvr>
                                        <p:cTn id="29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635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3" presetClass="pat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5.55556E-7 -2.75482E-6 L -0.53212 -0.00137 " pathEditMode="relative" rAng="0" ptsTypes="AA">
                                      <p:cBhvr>
                                        <p:cTn id="37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615" y="-83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3" presetClass="entr" presetSubtype="3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grpId="0" nodeType="withEffect">
                                  <p:stCondLst>
                                    <p:cond delay="5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5" presetClass="entr" presetSubtype="0" fill="hold" grpId="0" nodeType="withEffect">
                                  <p:stCondLst>
                                    <p:cond delay="8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6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4" grpId="0"/>
      <p:bldP spid="35" grpId="0"/>
      <p:bldP spid="3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1109695" y="881650"/>
            <a:ext cx="9671385" cy="4445216"/>
            <a:chOff x="1086812" y="1072467"/>
            <a:chExt cx="6979504" cy="3464598"/>
          </a:xfrm>
        </p:grpSpPr>
        <p:sp>
          <p:nvSpPr>
            <p:cNvPr id="22" name="圆角矩形 21"/>
            <p:cNvSpPr/>
            <p:nvPr/>
          </p:nvSpPr>
          <p:spPr>
            <a:xfrm>
              <a:off x="1086812" y="1072467"/>
              <a:ext cx="6970376" cy="3456746"/>
            </a:xfrm>
            <a:prstGeom prst="roundRect">
              <a:avLst>
                <a:gd name="adj" fmla="val 6020"/>
              </a:avLst>
            </a:prstGeom>
            <a:gradFill flip="none" rotWithShape="1">
              <a:gsLst>
                <a:gs pos="49000">
                  <a:srgbClr val="FF7E00">
                    <a:alpha val="56000"/>
                  </a:srgbClr>
                </a:gs>
                <a:gs pos="0">
                  <a:srgbClr val="FFC000">
                    <a:lumMod val="100000"/>
                    <a:alpha val="41000"/>
                  </a:srgbClr>
                </a:gs>
                <a:gs pos="100000">
                  <a:srgbClr val="FFFF00">
                    <a:alpha val="60000"/>
                  </a:srgbClr>
                </a:gs>
              </a:gsLst>
              <a:lin ang="2700000" scaled="1"/>
              <a:tileRect/>
            </a:gradFill>
            <a:ln w="22225" cap="flat" cmpd="sng" algn="ctr">
              <a:gradFill flip="none" rotWithShape="1">
                <a:gsLst>
                  <a:gs pos="0">
                    <a:srgbClr val="FF0000"/>
                  </a:gs>
                  <a:gs pos="13000">
                    <a:srgbClr val="FFFF00"/>
                  </a:gs>
                  <a:gs pos="46000">
                    <a:srgbClr val="FF7E00"/>
                  </a:gs>
                  <a:gs pos="69000">
                    <a:srgbClr val="FFFF00"/>
                  </a:gs>
                  <a:gs pos="89000">
                    <a:srgbClr val="FF7E00"/>
                  </a:gs>
                  <a:gs pos="100000">
                    <a:srgbClr val="FF0000"/>
                  </a:gs>
                </a:gsLst>
                <a:lin ang="8100000" scaled="1"/>
                <a:tileRect/>
              </a:gra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048385">
                <a:defRPr/>
              </a:pPr>
              <a:endParaRPr lang="zh-CN" altLang="en-US" sz="2265" kern="0" smtClean="0">
                <a:solidFill>
                  <a:srgbClr val="FF7E00"/>
                </a:solidFill>
                <a:latin typeface="Franklin Gothic Book"/>
                <a:sym typeface="微软雅黑" panose="020B0503020204020204" charset="-122"/>
              </a:endParaRPr>
            </a:p>
          </p:txBody>
        </p:sp>
        <p:sp>
          <p:nvSpPr>
            <p:cNvPr id="23" name="圆角矩形 18"/>
            <p:cNvSpPr/>
            <p:nvPr/>
          </p:nvSpPr>
          <p:spPr>
            <a:xfrm>
              <a:off x="1095940" y="1080319"/>
              <a:ext cx="6970376" cy="3456746"/>
            </a:xfrm>
            <a:custGeom>
              <a:avLst/>
              <a:gdLst>
                <a:gd name="connsiteX0" fmla="*/ 0 w 6970376"/>
                <a:gd name="connsiteY0" fmla="*/ 208096 h 3456746"/>
                <a:gd name="connsiteX1" fmla="*/ 208096 w 6970376"/>
                <a:gd name="connsiteY1" fmla="*/ 0 h 3456746"/>
                <a:gd name="connsiteX2" fmla="*/ 6762280 w 6970376"/>
                <a:gd name="connsiteY2" fmla="*/ 0 h 3456746"/>
                <a:gd name="connsiteX3" fmla="*/ 6970376 w 6970376"/>
                <a:gd name="connsiteY3" fmla="*/ 208096 h 3456746"/>
                <a:gd name="connsiteX4" fmla="*/ 6970376 w 6970376"/>
                <a:gd name="connsiteY4" fmla="*/ 3248650 h 3456746"/>
                <a:gd name="connsiteX5" fmla="*/ 6762280 w 6970376"/>
                <a:gd name="connsiteY5" fmla="*/ 3456746 h 3456746"/>
                <a:gd name="connsiteX6" fmla="*/ 208096 w 6970376"/>
                <a:gd name="connsiteY6" fmla="*/ 3456746 h 3456746"/>
                <a:gd name="connsiteX7" fmla="*/ 0 w 6970376"/>
                <a:gd name="connsiteY7" fmla="*/ 3248650 h 3456746"/>
                <a:gd name="connsiteX8" fmla="*/ 0 w 6970376"/>
                <a:gd name="connsiteY8" fmla="*/ 208096 h 3456746"/>
                <a:gd name="connsiteX0-1" fmla="*/ 0 w 6970376"/>
                <a:gd name="connsiteY0-2" fmla="*/ 208096 h 3558257"/>
                <a:gd name="connsiteX1-3" fmla="*/ 208096 w 6970376"/>
                <a:gd name="connsiteY1-4" fmla="*/ 0 h 3558257"/>
                <a:gd name="connsiteX2-5" fmla="*/ 6762280 w 6970376"/>
                <a:gd name="connsiteY2-6" fmla="*/ 0 h 3558257"/>
                <a:gd name="connsiteX3-7" fmla="*/ 6970376 w 6970376"/>
                <a:gd name="connsiteY3-8" fmla="*/ 208096 h 3558257"/>
                <a:gd name="connsiteX4-9" fmla="*/ 6970376 w 6970376"/>
                <a:gd name="connsiteY4-10" fmla="*/ 3248650 h 3558257"/>
                <a:gd name="connsiteX5-11" fmla="*/ 208096 w 6970376"/>
                <a:gd name="connsiteY5-12" fmla="*/ 3456746 h 3558257"/>
                <a:gd name="connsiteX6-13" fmla="*/ 0 w 6970376"/>
                <a:gd name="connsiteY6-14" fmla="*/ 3248650 h 3558257"/>
                <a:gd name="connsiteX7-15" fmla="*/ 0 w 6970376"/>
                <a:gd name="connsiteY7-16" fmla="*/ 208096 h 3558257"/>
                <a:gd name="connsiteX0-17" fmla="*/ 0 w 6970376"/>
                <a:gd name="connsiteY0-18" fmla="*/ 208096 h 3456746"/>
                <a:gd name="connsiteX1-19" fmla="*/ 208096 w 6970376"/>
                <a:gd name="connsiteY1-20" fmla="*/ 0 h 3456746"/>
                <a:gd name="connsiteX2-21" fmla="*/ 6762280 w 6970376"/>
                <a:gd name="connsiteY2-22" fmla="*/ 0 h 3456746"/>
                <a:gd name="connsiteX3-23" fmla="*/ 6970376 w 6970376"/>
                <a:gd name="connsiteY3-24" fmla="*/ 208096 h 3456746"/>
                <a:gd name="connsiteX4-25" fmla="*/ 208096 w 6970376"/>
                <a:gd name="connsiteY4-26" fmla="*/ 3456746 h 3456746"/>
                <a:gd name="connsiteX5-27" fmla="*/ 0 w 6970376"/>
                <a:gd name="connsiteY5-28" fmla="*/ 3248650 h 3456746"/>
                <a:gd name="connsiteX6-29" fmla="*/ 0 w 6970376"/>
                <a:gd name="connsiteY6-30" fmla="*/ 208096 h 34567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6970376" h="3456746">
                  <a:moveTo>
                    <a:pt x="0" y="208096"/>
                  </a:moveTo>
                  <a:cubicBezTo>
                    <a:pt x="0" y="93168"/>
                    <a:pt x="93168" y="0"/>
                    <a:pt x="208096" y="0"/>
                  </a:cubicBezTo>
                  <a:lnTo>
                    <a:pt x="6762280" y="0"/>
                  </a:lnTo>
                  <a:cubicBezTo>
                    <a:pt x="6877208" y="0"/>
                    <a:pt x="6970376" y="93168"/>
                    <a:pt x="6970376" y="208096"/>
                  </a:cubicBezTo>
                  <a:lnTo>
                    <a:pt x="208096" y="3456746"/>
                  </a:lnTo>
                  <a:cubicBezTo>
                    <a:pt x="93168" y="3456746"/>
                    <a:pt x="0" y="3363578"/>
                    <a:pt x="0" y="3248650"/>
                  </a:cubicBezTo>
                  <a:lnTo>
                    <a:pt x="0" y="20809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FFFFFF">
                    <a:alpha val="17000"/>
                  </a:srgbClr>
                </a:gs>
              </a:gsLst>
              <a:lin ang="2700000" scaled="1"/>
              <a:tileRect/>
            </a:gradFill>
            <a:ln w="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48385">
                <a:defRPr/>
              </a:pPr>
              <a:endParaRPr lang="zh-CN" altLang="en-US" sz="2265" kern="0" smtClean="0">
                <a:solidFill>
                  <a:srgbClr val="FF7E00"/>
                </a:solidFill>
                <a:latin typeface="Franklin Gothic Book"/>
                <a:sym typeface="微软雅黑" panose="020B0503020204020204" charset="-122"/>
              </a:endParaRPr>
            </a:p>
          </p:txBody>
        </p:sp>
      </p:grpSp>
      <p:pic>
        <p:nvPicPr>
          <p:cNvPr id="24" name="Picture 2" descr="F:\广告\原创设计\PPT\颁奖典礼\背景\素材\0 (10).png"/>
          <p:cNvPicPr>
            <a:picLocks noChangeAspect="1" noChangeArrowheads="1"/>
          </p:cNvPicPr>
          <p:nvPr/>
        </p:nvPicPr>
        <p:blipFill rotWithShape="1">
          <a:blip r:embed="rId1" cstate="email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40000" contrast="-4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flipH="1">
            <a:off x="-152925" y="5086845"/>
            <a:ext cx="4758239" cy="456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F:\广告\原创设计\PPT\颁奖典礼\背景\素材\0 (10)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flipH="1">
            <a:off x="8678500" y="662836"/>
            <a:ext cx="2064888" cy="456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6" name="直接连接符 25"/>
          <p:cNvCxnSpPr/>
          <p:nvPr/>
        </p:nvCxnSpPr>
        <p:spPr>
          <a:xfrm>
            <a:off x="-1497345" y="-28408"/>
            <a:ext cx="0" cy="0"/>
          </a:xfrm>
          <a:prstGeom prst="line">
            <a:avLst/>
          </a:prstGeom>
          <a:noFill/>
          <a:ln w="9525" cap="flat" cmpd="sng" algn="ctr">
            <a:solidFill>
              <a:srgbClr val="C00000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27" name="直接连接符 26"/>
          <p:cNvCxnSpPr/>
          <p:nvPr/>
        </p:nvCxnSpPr>
        <p:spPr>
          <a:xfrm>
            <a:off x="-1497345" y="-28408"/>
            <a:ext cx="0" cy="0"/>
          </a:xfrm>
          <a:prstGeom prst="line">
            <a:avLst/>
          </a:prstGeom>
          <a:noFill/>
          <a:ln w="9525" cap="flat" cmpd="sng" algn="ctr">
            <a:solidFill>
              <a:srgbClr val="C00000">
                <a:shade val="95000"/>
                <a:satMod val="105000"/>
              </a:srgbClr>
            </a:solidFill>
            <a:prstDash val="solid"/>
          </a:ln>
          <a:effectLst/>
        </p:spPr>
      </p:cxnSp>
      <p:pic>
        <p:nvPicPr>
          <p:cNvPr id="28" name="图片 27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4360824">
            <a:off x="-882010" y="4134384"/>
            <a:ext cx="3138396" cy="2365167"/>
          </a:xfrm>
          <a:prstGeom prst="rect">
            <a:avLst/>
          </a:prstGeom>
          <a:effectLst>
            <a:outerShdw blurRad="101600" dist="101600" dir="5400000" algn="t" rotWithShape="0">
              <a:prstClr val="black">
                <a:alpha val="29000"/>
              </a:prstClr>
            </a:outerShdw>
          </a:effectLst>
        </p:spPr>
      </p:pic>
      <p:sp>
        <p:nvSpPr>
          <p:cNvPr id="29" name="TextBox 28"/>
          <p:cNvSpPr txBox="1"/>
          <p:nvPr/>
        </p:nvSpPr>
        <p:spPr>
          <a:xfrm>
            <a:off x="2212720" y="65260"/>
            <a:ext cx="2055434" cy="7126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"/>
            </a:scene3d>
            <a:sp3d prstMaterial="plastic">
              <a:extrusionClr>
                <a:srgbClr val="FFFF00"/>
              </a:extrusionClr>
              <a:contourClr>
                <a:schemeClr val="accent1"/>
              </a:contourClr>
            </a:sp3d>
          </a:bodyPr>
          <a:lstStyle/>
          <a:p>
            <a:pPr algn="ctr" defTabSz="1048385">
              <a:defRPr/>
            </a:pPr>
            <a:r>
              <a:rPr lang="zh-CN" altLang="en-US" sz="4030" kern="0" spc="-378" dirty="0" smtClean="0">
                <a:ln w="9525" cap="sq">
                  <a:gradFill flip="none" rotWithShape="1">
                    <a:gsLst>
                      <a:gs pos="0">
                        <a:srgbClr val="C00000"/>
                      </a:gs>
                      <a:gs pos="42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1"/>
                    <a:tileRect/>
                  </a:gradFill>
                  <a:prstDash val="solid"/>
                  <a:bevel/>
                </a:ln>
                <a:gradFill flip="none" rotWithShape="1">
                  <a:gsLst>
                    <a:gs pos="0">
                      <a:srgbClr val="FFC000"/>
                    </a:gs>
                    <a:gs pos="58000">
                      <a:srgbClr val="FFC000">
                        <a:lumMod val="20000"/>
                        <a:lumOff val="80000"/>
                      </a:srgbClr>
                    </a:gs>
                    <a:gs pos="99000">
                      <a:srgbClr val="FFFF00"/>
                    </a:gs>
                  </a:gsLst>
                  <a:lin ang="15600000" scaled="0"/>
                  <a:tileRect/>
                </a:gradFill>
                <a:effectLst>
                  <a:outerShdw blurRad="76200" dist="50800" dir="5400000" algn="t" rotWithShape="0">
                    <a:srgbClr val="C00000">
                      <a:lumMod val="50000"/>
                      <a:alpha val="55000"/>
                    </a:srgbClr>
                  </a:outerShdw>
                </a:effectLst>
                <a:sym typeface="微软雅黑" panose="020B0503020204020204" charset="-122"/>
              </a:rPr>
              <a:t>个人奖项</a:t>
            </a:r>
            <a:endParaRPr lang="zh-CN" altLang="en-US" sz="4030" kern="0" spc="-378" dirty="0" smtClean="0">
              <a:ln w="9525" cap="sq">
                <a:gradFill flip="none" rotWithShape="1">
                  <a:gsLst>
                    <a:gs pos="0">
                      <a:srgbClr val="C00000"/>
                    </a:gs>
                    <a:gs pos="42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prstDash val="solid"/>
                <a:bevel/>
              </a:ln>
              <a:gradFill flip="none" rotWithShape="1">
                <a:gsLst>
                  <a:gs pos="0">
                    <a:srgbClr val="FFC000"/>
                  </a:gs>
                  <a:gs pos="58000">
                    <a:srgbClr val="FFC000">
                      <a:lumMod val="20000"/>
                      <a:lumOff val="80000"/>
                    </a:srgbClr>
                  </a:gs>
                  <a:gs pos="99000">
                    <a:srgbClr val="FFFF00"/>
                  </a:gs>
                </a:gsLst>
                <a:lin ang="15600000" scaled="0"/>
                <a:tileRect/>
              </a:gradFill>
              <a:effectLst>
                <a:outerShdw blurRad="76200" dist="50800" dir="5400000" algn="t" rotWithShape="0">
                  <a:srgbClr val="C00000">
                    <a:lumMod val="50000"/>
                    <a:alpha val="55000"/>
                  </a:srgbClr>
                </a:outerShdw>
              </a:effectLst>
              <a:sym typeface="微软雅黑" panose="020B0503020204020204" charset="-122"/>
            </a:endParaRPr>
          </a:p>
        </p:txBody>
      </p:sp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7" cstate="email"/>
          <a:stretch>
            <a:fillRect/>
          </a:stretch>
        </p:blipFill>
        <p:spPr bwMode="auto">
          <a:xfrm>
            <a:off x="7302185" y="487282"/>
            <a:ext cx="1800492" cy="1760480"/>
          </a:xfrm>
          <a:prstGeom prst="rect">
            <a:avLst/>
          </a:prstGeom>
          <a:noFill/>
          <a:ln w="15875"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100000">
                  <a:srgbClr val="FF0300"/>
                </a:gs>
                <a:gs pos="74000">
                  <a:srgbClr val="4D0808"/>
                </a:gs>
              </a:gsLst>
              <a:lin ang="5400000" scaled="0"/>
            </a:gradFill>
          </a:ln>
          <a:effectLst>
            <a:outerShdw blurRad="177800" dir="18900000" sy="23000" kx="-1200000" algn="bl" rotWithShape="0">
              <a:srgbClr val="C00000">
                <a:lumMod val="50000"/>
                <a:alpha val="43000"/>
              </a:srgbClr>
            </a:outerShdw>
          </a:effectLst>
          <a:scene3d>
            <a:camera prst="perspectiveLeft" fov="7200000">
              <a:rot lat="21223553" lon="901553" rev="2133613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1" name="组合 30"/>
          <p:cNvGrpSpPr/>
          <p:nvPr/>
        </p:nvGrpSpPr>
        <p:grpSpPr>
          <a:xfrm>
            <a:off x="1108010" y="-146006"/>
            <a:ext cx="1123631" cy="1617671"/>
            <a:chOff x="782942" y="192529"/>
            <a:chExt cx="891974" cy="1284159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pic>
          <p:nvPicPr>
            <p:cNvPr id="32" name="Picture 6" descr="F:\广告\原创设计\PPT\颁奖典礼\背景\素材\勋章图标\0_0006_0.png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2942" y="192529"/>
              <a:ext cx="891974" cy="12841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TextBox 32"/>
            <p:cNvSpPr txBox="1"/>
            <p:nvPr/>
          </p:nvSpPr>
          <p:spPr>
            <a:xfrm>
              <a:off x="1025816" y="376107"/>
              <a:ext cx="348618" cy="56570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glow" dir="t"/>
              </a:scene3d>
              <a:sp3d prstMaterial="plastic">
                <a:extrusionClr>
                  <a:srgbClr val="FFFF00"/>
                </a:extrusionClr>
                <a:contourClr>
                  <a:schemeClr val="accent1"/>
                </a:contourClr>
              </a:sp3d>
            </a:bodyPr>
            <a:lstStyle/>
            <a:p>
              <a:pPr algn="ctr" defTabSz="1048385">
                <a:defRPr/>
              </a:pPr>
              <a:r>
                <a:rPr lang="en-US" altLang="zh-CN" sz="4030" kern="0" spc="-378" dirty="0" smtClean="0">
                  <a:ln w="9525" cap="sq">
                    <a:noFill/>
                    <a:prstDash val="solid"/>
                    <a:bevel/>
                  </a:ln>
                  <a:solidFill>
                    <a:srgbClr val="C00000">
                      <a:lumMod val="50000"/>
                    </a:srgbClr>
                  </a:solidFill>
                  <a:effectLst>
                    <a:outerShdw blurRad="38100" dist="50800" dir="4800000" algn="t" rotWithShape="0">
                      <a:srgbClr val="FF7E00">
                        <a:lumMod val="75000"/>
                        <a:alpha val="86000"/>
                      </a:srgbClr>
                    </a:outerShdw>
                  </a:effectLst>
                  <a:sym typeface="微软雅黑" panose="020B0503020204020204" charset="-122"/>
                </a:rPr>
                <a:t>2</a:t>
              </a:r>
              <a:endParaRPr lang="zh-CN" altLang="en-US" sz="4030" kern="0" spc="-378" dirty="0" smtClean="0">
                <a:ln w="9525" cap="sq">
                  <a:noFill/>
                  <a:prstDash val="solid"/>
                  <a:bevel/>
                </a:ln>
                <a:solidFill>
                  <a:srgbClr val="C00000">
                    <a:lumMod val="50000"/>
                  </a:srgbClr>
                </a:solidFill>
                <a:effectLst>
                  <a:outerShdw blurRad="38100" dist="50800" dir="4800000" algn="t" rotWithShape="0">
                    <a:srgbClr val="FF7E00">
                      <a:lumMod val="75000"/>
                      <a:alpha val="86000"/>
                    </a:srgbClr>
                  </a:outerShdw>
                </a:effectLst>
                <a:sym typeface="微软雅黑" panose="020B0503020204020204" charset="-122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1480349" y="1516614"/>
            <a:ext cx="4108818" cy="877484"/>
          </a:xfrm>
          <a:prstGeom prst="rect">
            <a:avLst/>
          </a:prstGeom>
        </p:spPr>
        <p:txBody>
          <a:bodyPr wrap="none" rtlCol="0">
            <a:spAutoFit/>
            <a:scene3d>
              <a:camera prst="orthographicFront"/>
              <a:lightRig rig="glow" dir="t"/>
            </a:scene3d>
            <a:sp3d prstMaterial="plastic">
              <a:extrusionClr>
                <a:srgbClr val="FFFF00"/>
              </a:extrusionClr>
              <a:contourClr>
                <a:schemeClr val="accent1"/>
              </a:contourClr>
            </a:sp3d>
          </a:bodyPr>
          <a:lstStyle>
            <a:defPPr>
              <a:defRPr lang="zh-CN"/>
            </a:defPPr>
            <a:lvl1pPr algn="ctr" defTabSz="1218565" fontAlgn="base">
              <a:spcBef>
                <a:spcPct val="0"/>
              </a:spcBef>
              <a:spcAft>
                <a:spcPct val="0"/>
              </a:spcAft>
              <a:defRPr sz="5400" b="1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62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defRPr/>
            </a:pPr>
            <a:r>
              <a:rPr lang="en-US" altLang="zh-CN" sz="510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《</a:t>
            </a:r>
            <a:r>
              <a:rPr lang="zh-CN" altLang="en-US" sz="510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优秀员工</a:t>
            </a:r>
            <a:r>
              <a:rPr lang="en-US" altLang="zh-CN" sz="510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》</a:t>
            </a:r>
            <a:endParaRPr lang="zh-CN" altLang="en-US" sz="5100" kern="0" dirty="0">
              <a:gradFill>
                <a:gsLst>
                  <a:gs pos="0">
                    <a:srgbClr val="FFFF00"/>
                  </a:gs>
                  <a:gs pos="50000">
                    <a:srgbClr val="FAD694"/>
                  </a:gs>
                  <a:gs pos="100000">
                    <a:srgbClr val="C00000">
                      <a:tint val="23500"/>
                      <a:satMod val="160000"/>
                    </a:srgbClr>
                  </a:gs>
                </a:gsLst>
                <a:lin ang="16200000" scaled="0"/>
              </a:gradFill>
              <a:sym typeface="微软雅黑" panose="020B050302020402020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594902" y="3109288"/>
            <a:ext cx="7428850" cy="1488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5900" indent="-215900" algn="just" defTabSz="1048385">
              <a:lnSpc>
                <a:spcPct val="150000"/>
              </a:lnSpc>
              <a:buFont typeface="Wingdings" panose="05000000000000000000" pitchFamily="2" charset="2"/>
              <a:buChar char="n"/>
              <a:defRPr/>
            </a:pPr>
            <a:r>
              <a:rPr lang="zh-CN" altLang="en-US" sz="1510" b="1" kern="0" dirty="0" smtClean="0">
                <a:solidFill>
                  <a:srgbClr val="FFFF00"/>
                </a:solidFill>
                <a:sym typeface="微软雅黑" panose="020B0503020204020204" charset="-122"/>
              </a:rPr>
              <a:t>说你默默无闻，你的名字没有与一件轰轰烈烈的大事有关，只是为制造服务战线上的一员；说你平凡普通，可是你的无悔付出与无私奉献的点滴却感动着身边的人， 她，精心制订生产计划与调度，积极开展跨部门协调与沟通，出色地完成了</a:t>
            </a:r>
            <a:r>
              <a:rPr lang="en-US" altLang="zh-CN" sz="1510" b="1" kern="0" dirty="0" smtClean="0">
                <a:solidFill>
                  <a:srgbClr val="FFFF00"/>
                </a:solidFill>
                <a:sym typeface="微软雅黑" panose="020B0503020204020204" charset="-122"/>
              </a:rPr>
              <a:t>20XX</a:t>
            </a:r>
            <a:r>
              <a:rPr lang="zh-CN" altLang="en-US" sz="1510" b="1" kern="0" dirty="0" smtClean="0">
                <a:solidFill>
                  <a:srgbClr val="FFFF00"/>
                </a:solidFill>
                <a:sym typeface="微软雅黑" panose="020B0503020204020204" charset="-122"/>
              </a:rPr>
              <a:t>年度公司交付的工作。</a:t>
            </a:r>
            <a:endParaRPr lang="zh-CN" altLang="en-US" sz="1510" b="1" kern="0" dirty="0" smtClean="0">
              <a:solidFill>
                <a:srgbClr val="FFFF00"/>
              </a:solidFill>
              <a:sym typeface="微软雅黑" panose="020B050302020402020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584719" y="2541318"/>
            <a:ext cx="5243743" cy="40241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"/>
            </a:scene3d>
            <a:sp3d prstMaterial="plastic">
              <a:extrusionClr>
                <a:srgbClr val="FFFF00"/>
              </a:extrusionClr>
              <a:contourClr>
                <a:schemeClr val="accent1"/>
              </a:contourClr>
            </a:sp3d>
          </a:bodyPr>
          <a:lstStyle/>
          <a:p>
            <a:pPr defTabSz="1048385">
              <a:defRPr/>
            </a:pPr>
            <a:r>
              <a:rPr lang="zh-CN" altLang="en-US" sz="2015" kern="0" dirty="0" smtClean="0">
                <a:ln w="0" cap="sq">
                  <a:noFill/>
                  <a:prstDash val="solid"/>
                  <a:bevel/>
                </a:ln>
                <a:solidFill>
                  <a:srgbClr val="FFFAF5"/>
                </a:solidFill>
                <a:sym typeface="微软雅黑" panose="020B0503020204020204" charset="-122"/>
              </a:rPr>
              <a:t>部门</a:t>
            </a:r>
            <a:r>
              <a:rPr lang="en-US" altLang="zh-CN" sz="2015" kern="0" dirty="0" smtClean="0">
                <a:ln w="0" cap="sq">
                  <a:noFill/>
                  <a:prstDash val="solid"/>
                  <a:bevel/>
                </a:ln>
                <a:solidFill>
                  <a:srgbClr val="FFFAF5"/>
                </a:solidFill>
                <a:sym typeface="微软雅黑" panose="020B0503020204020204" charset="-122"/>
              </a:rPr>
              <a:t>: </a:t>
            </a:r>
            <a:r>
              <a:rPr lang="zh-CN" altLang="en-US" sz="2015" kern="0" dirty="0" smtClean="0">
                <a:ln w="0" cap="sq">
                  <a:noFill/>
                  <a:prstDash val="solid"/>
                  <a:bevel/>
                </a:ln>
                <a:solidFill>
                  <a:srgbClr val="FFFAF5"/>
                </a:solidFill>
                <a:sym typeface="微软雅黑" panose="020B0503020204020204" charset="-122"/>
              </a:rPr>
              <a:t>代用字     职位</a:t>
            </a:r>
            <a:r>
              <a:rPr lang="en-US" altLang="zh-CN" sz="2015" kern="0" dirty="0" smtClean="0">
                <a:ln w="0" cap="sq">
                  <a:noFill/>
                  <a:prstDash val="solid"/>
                  <a:bevel/>
                </a:ln>
                <a:solidFill>
                  <a:srgbClr val="FFFAF5"/>
                </a:solidFill>
                <a:sym typeface="微软雅黑" panose="020B0503020204020204" charset="-122"/>
              </a:rPr>
              <a:t>: </a:t>
            </a:r>
            <a:r>
              <a:rPr lang="zh-CN" altLang="en-US" sz="2015" kern="0" dirty="0" smtClean="0">
                <a:ln w="0" cap="sq">
                  <a:noFill/>
                  <a:prstDash val="solid"/>
                  <a:bevel/>
                </a:ln>
                <a:solidFill>
                  <a:srgbClr val="FFFAF5"/>
                </a:solidFill>
                <a:sym typeface="微软雅黑" panose="020B0503020204020204" charset="-122"/>
              </a:rPr>
              <a:t>代用字     姓名</a:t>
            </a:r>
            <a:r>
              <a:rPr lang="en-US" altLang="zh-CN" sz="2015" kern="0" dirty="0" smtClean="0">
                <a:ln w="0" cap="sq">
                  <a:noFill/>
                  <a:prstDash val="solid"/>
                  <a:bevel/>
                </a:ln>
                <a:solidFill>
                  <a:srgbClr val="FFFAF5"/>
                </a:solidFill>
                <a:sym typeface="微软雅黑" panose="020B0503020204020204" charset="-122"/>
              </a:rPr>
              <a:t>: </a:t>
            </a:r>
            <a:r>
              <a:rPr lang="zh-CN" altLang="en-US" sz="2015" kern="0" dirty="0" smtClean="0">
                <a:ln w="0" cap="sq">
                  <a:noFill/>
                  <a:prstDash val="solid"/>
                  <a:bevel/>
                </a:ln>
                <a:solidFill>
                  <a:srgbClr val="FFFAF5"/>
                </a:solidFill>
                <a:sym typeface="微软雅黑" panose="020B0503020204020204" charset="-122"/>
              </a:rPr>
              <a:t>代用名</a:t>
            </a:r>
            <a:endParaRPr lang="zh-CN" altLang="en-US" sz="2015" kern="0" dirty="0" smtClean="0">
              <a:ln w="0" cap="sq">
                <a:noFill/>
                <a:prstDash val="solid"/>
                <a:bevel/>
              </a:ln>
              <a:solidFill>
                <a:srgbClr val="FFFAF5"/>
              </a:solidFill>
              <a:sym typeface="微软雅黑" panose="020B0503020204020204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6559378" y="3821161"/>
            <a:ext cx="4928746" cy="3692224"/>
            <a:chOff x="7071383" y="4169442"/>
            <a:chExt cx="5216115" cy="3907498"/>
          </a:xfrm>
        </p:grpSpPr>
        <p:pic>
          <p:nvPicPr>
            <p:cNvPr id="38" name="图片 37"/>
            <p:cNvPicPr>
              <a:picLocks noChangeAspect="1"/>
            </p:cNvPicPr>
            <p:nvPr/>
          </p:nvPicPr>
          <p:blipFill rotWithShape="1">
            <a:blip r:embed="rId10" cstate="email"/>
            <a:srcRect/>
            <a:stretch>
              <a:fillRect/>
            </a:stretch>
          </p:blipFill>
          <p:spPr>
            <a:xfrm>
              <a:off x="7071383" y="4169442"/>
              <a:ext cx="5216115" cy="3907498"/>
            </a:xfrm>
            <a:prstGeom prst="rect">
              <a:avLst/>
            </a:prstGeom>
          </p:spPr>
        </p:pic>
        <p:sp>
          <p:nvSpPr>
            <p:cNvPr id="39" name="TextBox 116"/>
            <p:cNvSpPr txBox="1"/>
            <p:nvPr/>
          </p:nvSpPr>
          <p:spPr>
            <a:xfrm>
              <a:off x="8057920" y="6480629"/>
              <a:ext cx="3109283" cy="59023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brightRoom" dir="t">
                  <a:rot lat="0" lon="0" rev="0"/>
                </a:lightRig>
              </a:scene3d>
              <a:sp3d prstMaterial="plastic">
                <a:extrusionClr>
                  <a:schemeClr val="tx2"/>
                </a:extrusionClr>
                <a:contourClr>
                  <a:schemeClr val="accent1"/>
                </a:contourClr>
              </a:sp3d>
            </a:bodyPr>
            <a:lstStyle/>
            <a:p>
              <a:pPr algn="ctr" defTabSz="1048385">
                <a:defRPr/>
              </a:pPr>
              <a:r>
                <a:rPr lang="en-US" altLang="zh-CN" sz="3025" kern="0" spc="-378" dirty="0" smtClean="0">
                  <a:ln w="9525" cap="sq">
                    <a:noFill/>
                    <a:prstDash val="solid"/>
                    <a:bevel/>
                  </a:ln>
                  <a:gradFill flip="none" rotWithShape="1">
                    <a:gsLst>
                      <a:gs pos="0">
                        <a:srgbClr val="BF5E00">
                          <a:lumMod val="67000"/>
                        </a:srgbClr>
                      </a:gs>
                      <a:gs pos="48000">
                        <a:srgbClr val="BF5E00">
                          <a:lumMod val="97000"/>
                          <a:lumOff val="3000"/>
                        </a:srgbClr>
                      </a:gs>
                      <a:gs pos="100000">
                        <a:srgbClr val="BF5E00">
                          <a:lumMod val="60000"/>
                          <a:lumOff val="40000"/>
                        </a:srgbClr>
                      </a:gs>
                    </a:gsLst>
                    <a:lin ang="16200000" scaled="1"/>
                    <a:tileRect/>
                  </a:gra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sym typeface="微软雅黑" panose="020B0503020204020204" charset="-122"/>
                </a:rPr>
                <a:t>2030</a:t>
              </a:r>
              <a:r>
                <a:rPr lang="zh-CN" altLang="en-US" sz="3025" kern="0" spc="-378" dirty="0" smtClean="0">
                  <a:ln w="9525" cap="sq">
                    <a:noFill/>
                    <a:prstDash val="solid"/>
                    <a:bevel/>
                  </a:ln>
                  <a:gradFill flip="none" rotWithShape="1">
                    <a:gsLst>
                      <a:gs pos="0">
                        <a:srgbClr val="BF5E00">
                          <a:lumMod val="67000"/>
                        </a:srgbClr>
                      </a:gs>
                      <a:gs pos="48000">
                        <a:srgbClr val="BF5E00">
                          <a:lumMod val="97000"/>
                          <a:lumOff val="3000"/>
                        </a:srgbClr>
                      </a:gs>
                      <a:gs pos="100000">
                        <a:srgbClr val="BF5E00">
                          <a:lumMod val="60000"/>
                          <a:lumOff val="40000"/>
                        </a:srgbClr>
                      </a:gs>
                    </a:gsLst>
                    <a:lin ang="16200000" scaled="1"/>
                    <a:tileRect/>
                  </a:gra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sym typeface="微软雅黑" panose="020B0503020204020204" charset="-122"/>
                </a:rPr>
                <a:t>年度表彰大会</a:t>
              </a:r>
              <a:endParaRPr lang="zh-CN" altLang="en-US" sz="8315" kern="0" spc="-378" dirty="0" smtClean="0">
                <a:ln w="9525" cap="sq">
                  <a:noFill/>
                  <a:prstDash val="solid"/>
                  <a:bevel/>
                </a:ln>
                <a:gradFill flip="none" rotWithShape="1">
                  <a:gsLst>
                    <a:gs pos="0">
                      <a:srgbClr val="BF5E00">
                        <a:lumMod val="67000"/>
                      </a:srgbClr>
                    </a:gs>
                    <a:gs pos="48000">
                      <a:srgbClr val="BF5E00">
                        <a:lumMod val="97000"/>
                        <a:lumOff val="3000"/>
                      </a:srgbClr>
                    </a:gs>
                    <a:gs pos="100000">
                      <a:srgbClr val="BF5E00">
                        <a:lumMod val="60000"/>
                        <a:lumOff val="40000"/>
                      </a:srgbClr>
                    </a:gs>
                  </a:gsLst>
                  <a:lin ang="16200000" scaled="1"/>
                  <a:tileRect/>
                </a:gra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sym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8" dur="100" fill="hold"/>
                                        <p:tgtEl>
                                          <p:spTgt spid="37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0" dur="100" fill="hold"/>
                                        <p:tgtEl>
                                          <p:spTgt spid="37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2" dur="100" fill="hold"/>
                                        <p:tgtEl>
                                          <p:spTgt spid="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6" presetClass="emph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24" dur="100" fill="hold"/>
                                        <p:tgtEl>
                                          <p:spTgt spid="37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3" presetClass="path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2.22222E-6 9.09091E-7 L 0.59271 9.09091E-7 " pathEditMode="relative" rAng="0" ptsTypes="AA">
                                      <p:cBhvr>
                                        <p:cTn id="29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635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3" presetClass="pat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5.55556E-7 -2.75482E-6 L -0.53212 -0.00137 " pathEditMode="relative" rAng="0" ptsTypes="AA">
                                      <p:cBhvr>
                                        <p:cTn id="37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615" y="-83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3" presetClass="entr" presetSubtype="3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5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1" presetClass="entr" presetSubtype="0" fill="hold" grpId="0" nodeType="withEffect">
                                  <p:stCondLst>
                                    <p:cond delay="8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4" grpId="0"/>
      <p:bldP spid="35" grpId="0"/>
      <p:bldP spid="3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1109695" y="881650"/>
            <a:ext cx="9671385" cy="4445216"/>
            <a:chOff x="1086812" y="1072467"/>
            <a:chExt cx="6979504" cy="3464598"/>
          </a:xfrm>
        </p:grpSpPr>
        <p:sp>
          <p:nvSpPr>
            <p:cNvPr id="22" name="圆角矩形 21"/>
            <p:cNvSpPr/>
            <p:nvPr/>
          </p:nvSpPr>
          <p:spPr>
            <a:xfrm>
              <a:off x="1086812" y="1072467"/>
              <a:ext cx="6970376" cy="3456746"/>
            </a:xfrm>
            <a:prstGeom prst="roundRect">
              <a:avLst>
                <a:gd name="adj" fmla="val 6020"/>
              </a:avLst>
            </a:prstGeom>
            <a:gradFill flip="none" rotWithShape="1">
              <a:gsLst>
                <a:gs pos="49000">
                  <a:srgbClr val="FF7E00">
                    <a:alpha val="56000"/>
                  </a:srgbClr>
                </a:gs>
                <a:gs pos="0">
                  <a:srgbClr val="FFC000">
                    <a:lumMod val="100000"/>
                    <a:alpha val="41000"/>
                  </a:srgbClr>
                </a:gs>
                <a:gs pos="100000">
                  <a:srgbClr val="FFFF00">
                    <a:alpha val="60000"/>
                  </a:srgbClr>
                </a:gs>
              </a:gsLst>
              <a:lin ang="2700000" scaled="1"/>
              <a:tileRect/>
            </a:gradFill>
            <a:ln w="22225" cap="flat" cmpd="sng" algn="ctr">
              <a:gradFill flip="none" rotWithShape="1">
                <a:gsLst>
                  <a:gs pos="0">
                    <a:srgbClr val="FF0000"/>
                  </a:gs>
                  <a:gs pos="13000">
                    <a:srgbClr val="FFFF00"/>
                  </a:gs>
                  <a:gs pos="46000">
                    <a:srgbClr val="FF7E00"/>
                  </a:gs>
                  <a:gs pos="69000">
                    <a:srgbClr val="FFFF00"/>
                  </a:gs>
                  <a:gs pos="89000">
                    <a:srgbClr val="FF7E00"/>
                  </a:gs>
                  <a:gs pos="100000">
                    <a:srgbClr val="FF0000"/>
                  </a:gs>
                </a:gsLst>
                <a:lin ang="8100000" scaled="1"/>
                <a:tileRect/>
              </a:gra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048385">
                <a:defRPr/>
              </a:pPr>
              <a:endParaRPr lang="zh-CN" altLang="en-US" sz="2265" kern="0" smtClean="0">
                <a:solidFill>
                  <a:srgbClr val="FF7E00"/>
                </a:solidFill>
                <a:latin typeface="Franklin Gothic Book"/>
                <a:sym typeface="微软雅黑" panose="020B0503020204020204" charset="-122"/>
              </a:endParaRPr>
            </a:p>
          </p:txBody>
        </p:sp>
        <p:sp>
          <p:nvSpPr>
            <p:cNvPr id="23" name="圆角矩形 18"/>
            <p:cNvSpPr/>
            <p:nvPr/>
          </p:nvSpPr>
          <p:spPr>
            <a:xfrm>
              <a:off x="1095940" y="1080319"/>
              <a:ext cx="6970376" cy="3456746"/>
            </a:xfrm>
            <a:custGeom>
              <a:avLst/>
              <a:gdLst>
                <a:gd name="connsiteX0" fmla="*/ 0 w 6970376"/>
                <a:gd name="connsiteY0" fmla="*/ 208096 h 3456746"/>
                <a:gd name="connsiteX1" fmla="*/ 208096 w 6970376"/>
                <a:gd name="connsiteY1" fmla="*/ 0 h 3456746"/>
                <a:gd name="connsiteX2" fmla="*/ 6762280 w 6970376"/>
                <a:gd name="connsiteY2" fmla="*/ 0 h 3456746"/>
                <a:gd name="connsiteX3" fmla="*/ 6970376 w 6970376"/>
                <a:gd name="connsiteY3" fmla="*/ 208096 h 3456746"/>
                <a:gd name="connsiteX4" fmla="*/ 6970376 w 6970376"/>
                <a:gd name="connsiteY4" fmla="*/ 3248650 h 3456746"/>
                <a:gd name="connsiteX5" fmla="*/ 6762280 w 6970376"/>
                <a:gd name="connsiteY5" fmla="*/ 3456746 h 3456746"/>
                <a:gd name="connsiteX6" fmla="*/ 208096 w 6970376"/>
                <a:gd name="connsiteY6" fmla="*/ 3456746 h 3456746"/>
                <a:gd name="connsiteX7" fmla="*/ 0 w 6970376"/>
                <a:gd name="connsiteY7" fmla="*/ 3248650 h 3456746"/>
                <a:gd name="connsiteX8" fmla="*/ 0 w 6970376"/>
                <a:gd name="connsiteY8" fmla="*/ 208096 h 3456746"/>
                <a:gd name="connsiteX0-1" fmla="*/ 0 w 6970376"/>
                <a:gd name="connsiteY0-2" fmla="*/ 208096 h 3558257"/>
                <a:gd name="connsiteX1-3" fmla="*/ 208096 w 6970376"/>
                <a:gd name="connsiteY1-4" fmla="*/ 0 h 3558257"/>
                <a:gd name="connsiteX2-5" fmla="*/ 6762280 w 6970376"/>
                <a:gd name="connsiteY2-6" fmla="*/ 0 h 3558257"/>
                <a:gd name="connsiteX3-7" fmla="*/ 6970376 w 6970376"/>
                <a:gd name="connsiteY3-8" fmla="*/ 208096 h 3558257"/>
                <a:gd name="connsiteX4-9" fmla="*/ 6970376 w 6970376"/>
                <a:gd name="connsiteY4-10" fmla="*/ 3248650 h 3558257"/>
                <a:gd name="connsiteX5-11" fmla="*/ 208096 w 6970376"/>
                <a:gd name="connsiteY5-12" fmla="*/ 3456746 h 3558257"/>
                <a:gd name="connsiteX6-13" fmla="*/ 0 w 6970376"/>
                <a:gd name="connsiteY6-14" fmla="*/ 3248650 h 3558257"/>
                <a:gd name="connsiteX7-15" fmla="*/ 0 w 6970376"/>
                <a:gd name="connsiteY7-16" fmla="*/ 208096 h 3558257"/>
                <a:gd name="connsiteX0-17" fmla="*/ 0 w 6970376"/>
                <a:gd name="connsiteY0-18" fmla="*/ 208096 h 3456746"/>
                <a:gd name="connsiteX1-19" fmla="*/ 208096 w 6970376"/>
                <a:gd name="connsiteY1-20" fmla="*/ 0 h 3456746"/>
                <a:gd name="connsiteX2-21" fmla="*/ 6762280 w 6970376"/>
                <a:gd name="connsiteY2-22" fmla="*/ 0 h 3456746"/>
                <a:gd name="connsiteX3-23" fmla="*/ 6970376 w 6970376"/>
                <a:gd name="connsiteY3-24" fmla="*/ 208096 h 3456746"/>
                <a:gd name="connsiteX4-25" fmla="*/ 208096 w 6970376"/>
                <a:gd name="connsiteY4-26" fmla="*/ 3456746 h 3456746"/>
                <a:gd name="connsiteX5-27" fmla="*/ 0 w 6970376"/>
                <a:gd name="connsiteY5-28" fmla="*/ 3248650 h 3456746"/>
                <a:gd name="connsiteX6-29" fmla="*/ 0 w 6970376"/>
                <a:gd name="connsiteY6-30" fmla="*/ 208096 h 34567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6970376" h="3456746">
                  <a:moveTo>
                    <a:pt x="0" y="208096"/>
                  </a:moveTo>
                  <a:cubicBezTo>
                    <a:pt x="0" y="93168"/>
                    <a:pt x="93168" y="0"/>
                    <a:pt x="208096" y="0"/>
                  </a:cubicBezTo>
                  <a:lnTo>
                    <a:pt x="6762280" y="0"/>
                  </a:lnTo>
                  <a:cubicBezTo>
                    <a:pt x="6877208" y="0"/>
                    <a:pt x="6970376" y="93168"/>
                    <a:pt x="6970376" y="208096"/>
                  </a:cubicBezTo>
                  <a:lnTo>
                    <a:pt x="208096" y="3456746"/>
                  </a:lnTo>
                  <a:cubicBezTo>
                    <a:pt x="93168" y="3456746"/>
                    <a:pt x="0" y="3363578"/>
                    <a:pt x="0" y="3248650"/>
                  </a:cubicBezTo>
                  <a:lnTo>
                    <a:pt x="0" y="20809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FFFFFF">
                    <a:alpha val="17000"/>
                  </a:srgbClr>
                </a:gs>
              </a:gsLst>
              <a:lin ang="2700000" scaled="1"/>
              <a:tileRect/>
            </a:gradFill>
            <a:ln w="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48385">
                <a:defRPr/>
              </a:pPr>
              <a:endParaRPr lang="zh-CN" altLang="en-US" sz="2265" kern="0" smtClean="0">
                <a:solidFill>
                  <a:srgbClr val="FF7E00"/>
                </a:solidFill>
                <a:latin typeface="Franklin Gothic Book"/>
                <a:sym typeface="微软雅黑" panose="020B0503020204020204" charset="-122"/>
              </a:endParaRPr>
            </a:p>
          </p:txBody>
        </p:sp>
      </p:grpSp>
      <p:pic>
        <p:nvPicPr>
          <p:cNvPr id="24" name="Picture 2" descr="F:\广告\原创设计\PPT\颁奖典礼\背景\素材\0 (10).png"/>
          <p:cNvPicPr>
            <a:picLocks noChangeAspect="1" noChangeArrowheads="1"/>
          </p:cNvPicPr>
          <p:nvPr/>
        </p:nvPicPr>
        <p:blipFill rotWithShape="1">
          <a:blip r:embed="rId1" cstate="email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40000" contrast="-4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flipH="1">
            <a:off x="-152925" y="5086845"/>
            <a:ext cx="4758239" cy="456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F:\广告\原创设计\PPT\颁奖典礼\背景\素材\0 (10)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flipH="1">
            <a:off x="8678500" y="662836"/>
            <a:ext cx="2064888" cy="456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6" name="直接连接符 25"/>
          <p:cNvCxnSpPr/>
          <p:nvPr/>
        </p:nvCxnSpPr>
        <p:spPr>
          <a:xfrm>
            <a:off x="-1497345" y="-28408"/>
            <a:ext cx="0" cy="0"/>
          </a:xfrm>
          <a:prstGeom prst="line">
            <a:avLst/>
          </a:prstGeom>
          <a:noFill/>
          <a:ln w="9525" cap="flat" cmpd="sng" algn="ctr">
            <a:solidFill>
              <a:srgbClr val="C00000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27" name="直接连接符 26"/>
          <p:cNvCxnSpPr/>
          <p:nvPr/>
        </p:nvCxnSpPr>
        <p:spPr>
          <a:xfrm>
            <a:off x="-1497345" y="-28408"/>
            <a:ext cx="0" cy="0"/>
          </a:xfrm>
          <a:prstGeom prst="line">
            <a:avLst/>
          </a:prstGeom>
          <a:noFill/>
          <a:ln w="9525" cap="flat" cmpd="sng" algn="ctr">
            <a:solidFill>
              <a:srgbClr val="C00000">
                <a:shade val="95000"/>
                <a:satMod val="105000"/>
              </a:srgbClr>
            </a:solidFill>
            <a:prstDash val="solid"/>
          </a:ln>
          <a:effectLst/>
        </p:spPr>
      </p:cxnSp>
      <p:pic>
        <p:nvPicPr>
          <p:cNvPr id="28" name="图片 27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4360824">
            <a:off x="-882010" y="4134384"/>
            <a:ext cx="3138396" cy="2365167"/>
          </a:xfrm>
          <a:prstGeom prst="rect">
            <a:avLst/>
          </a:prstGeom>
          <a:effectLst>
            <a:outerShdw blurRad="101600" dist="101600" dir="5400000" algn="t" rotWithShape="0">
              <a:prstClr val="black">
                <a:alpha val="29000"/>
              </a:prstClr>
            </a:outerShdw>
          </a:effectLst>
        </p:spPr>
      </p:pic>
      <p:sp>
        <p:nvSpPr>
          <p:cNvPr id="29" name="TextBox 28"/>
          <p:cNvSpPr txBox="1"/>
          <p:nvPr/>
        </p:nvSpPr>
        <p:spPr>
          <a:xfrm>
            <a:off x="2212720" y="65260"/>
            <a:ext cx="2055434" cy="7126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"/>
            </a:scene3d>
            <a:sp3d prstMaterial="plastic">
              <a:extrusionClr>
                <a:srgbClr val="FFFF00"/>
              </a:extrusionClr>
              <a:contourClr>
                <a:schemeClr val="accent1"/>
              </a:contourClr>
            </a:sp3d>
          </a:bodyPr>
          <a:lstStyle/>
          <a:p>
            <a:pPr algn="ctr" defTabSz="1048385">
              <a:defRPr/>
            </a:pPr>
            <a:r>
              <a:rPr lang="zh-CN" altLang="en-US" sz="4030" kern="0" spc="-378" dirty="0" smtClean="0">
                <a:ln w="9525" cap="sq">
                  <a:gradFill flip="none" rotWithShape="1">
                    <a:gsLst>
                      <a:gs pos="0">
                        <a:srgbClr val="C00000"/>
                      </a:gs>
                      <a:gs pos="42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1"/>
                    <a:tileRect/>
                  </a:gradFill>
                  <a:prstDash val="solid"/>
                  <a:bevel/>
                </a:ln>
                <a:gradFill flip="none" rotWithShape="1">
                  <a:gsLst>
                    <a:gs pos="0">
                      <a:srgbClr val="FFC000"/>
                    </a:gs>
                    <a:gs pos="58000">
                      <a:srgbClr val="FFC000">
                        <a:lumMod val="20000"/>
                        <a:lumOff val="80000"/>
                      </a:srgbClr>
                    </a:gs>
                    <a:gs pos="99000">
                      <a:srgbClr val="FFFF00"/>
                    </a:gs>
                  </a:gsLst>
                  <a:lin ang="15600000" scaled="0"/>
                  <a:tileRect/>
                </a:gradFill>
                <a:effectLst>
                  <a:outerShdw blurRad="76200" dist="50800" dir="5400000" algn="t" rotWithShape="0">
                    <a:srgbClr val="C00000">
                      <a:lumMod val="50000"/>
                      <a:alpha val="55000"/>
                    </a:srgbClr>
                  </a:outerShdw>
                </a:effectLst>
                <a:sym typeface="微软雅黑" panose="020B0503020204020204" charset="-122"/>
              </a:rPr>
              <a:t>个人奖项</a:t>
            </a:r>
            <a:endParaRPr lang="zh-CN" altLang="en-US" sz="4030" kern="0" spc="-378" dirty="0" smtClean="0">
              <a:ln w="9525" cap="sq">
                <a:gradFill flip="none" rotWithShape="1">
                  <a:gsLst>
                    <a:gs pos="0">
                      <a:srgbClr val="C00000"/>
                    </a:gs>
                    <a:gs pos="42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prstDash val="solid"/>
                <a:bevel/>
              </a:ln>
              <a:gradFill flip="none" rotWithShape="1">
                <a:gsLst>
                  <a:gs pos="0">
                    <a:srgbClr val="FFC000"/>
                  </a:gs>
                  <a:gs pos="58000">
                    <a:srgbClr val="FFC000">
                      <a:lumMod val="20000"/>
                      <a:lumOff val="80000"/>
                    </a:srgbClr>
                  </a:gs>
                  <a:gs pos="99000">
                    <a:srgbClr val="FFFF00"/>
                  </a:gs>
                </a:gsLst>
                <a:lin ang="15600000" scaled="0"/>
                <a:tileRect/>
              </a:gradFill>
              <a:effectLst>
                <a:outerShdw blurRad="76200" dist="50800" dir="5400000" algn="t" rotWithShape="0">
                  <a:srgbClr val="C00000">
                    <a:lumMod val="50000"/>
                    <a:alpha val="55000"/>
                  </a:srgbClr>
                </a:outerShdw>
              </a:effectLst>
              <a:sym typeface="微软雅黑" panose="020B0503020204020204" charset="-122"/>
            </a:endParaRPr>
          </a:p>
        </p:txBody>
      </p:sp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7" cstate="email"/>
          <a:stretch>
            <a:fillRect/>
          </a:stretch>
        </p:blipFill>
        <p:spPr bwMode="auto">
          <a:xfrm>
            <a:off x="7164215" y="584432"/>
            <a:ext cx="2040961" cy="2059265"/>
          </a:xfrm>
          <a:prstGeom prst="rect">
            <a:avLst/>
          </a:prstGeom>
          <a:noFill/>
          <a:ln w="15875"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100000">
                  <a:srgbClr val="FF0300"/>
                </a:gs>
                <a:gs pos="74000">
                  <a:srgbClr val="4D0808"/>
                </a:gs>
              </a:gsLst>
              <a:lin ang="5400000" scaled="0"/>
            </a:gradFill>
          </a:ln>
          <a:effectLst>
            <a:outerShdw blurRad="177800" dir="18900000" sy="23000" kx="-1200000" algn="bl" rotWithShape="0">
              <a:srgbClr val="C00000">
                <a:lumMod val="50000"/>
                <a:alpha val="43000"/>
              </a:srgbClr>
            </a:outerShdw>
          </a:effectLst>
          <a:scene3d>
            <a:camera prst="perspectiveLeft" fov="7200000">
              <a:rot lat="21223553" lon="901553" rev="2133613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1" name="组合 30"/>
          <p:cNvGrpSpPr/>
          <p:nvPr/>
        </p:nvGrpSpPr>
        <p:grpSpPr>
          <a:xfrm>
            <a:off x="1108010" y="-146006"/>
            <a:ext cx="1123631" cy="1617671"/>
            <a:chOff x="782942" y="192529"/>
            <a:chExt cx="891974" cy="1284159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pic>
          <p:nvPicPr>
            <p:cNvPr id="32" name="Picture 6" descr="F:\广告\原创设计\PPT\颁奖典礼\背景\素材\勋章图标\0_0006_0.png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2942" y="192529"/>
              <a:ext cx="891974" cy="12841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TextBox 32"/>
            <p:cNvSpPr txBox="1"/>
            <p:nvPr/>
          </p:nvSpPr>
          <p:spPr>
            <a:xfrm>
              <a:off x="1025816" y="376107"/>
              <a:ext cx="348618" cy="56570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glow" dir="t"/>
              </a:scene3d>
              <a:sp3d prstMaterial="plastic">
                <a:extrusionClr>
                  <a:srgbClr val="FFFF00"/>
                </a:extrusionClr>
                <a:contourClr>
                  <a:schemeClr val="accent1"/>
                </a:contourClr>
              </a:sp3d>
            </a:bodyPr>
            <a:lstStyle/>
            <a:p>
              <a:pPr algn="ctr" defTabSz="1048385">
                <a:defRPr/>
              </a:pPr>
              <a:r>
                <a:rPr lang="en-US" altLang="zh-CN" sz="4030" kern="0" spc="-378" dirty="0" smtClean="0">
                  <a:ln w="9525" cap="sq">
                    <a:noFill/>
                    <a:prstDash val="solid"/>
                    <a:bevel/>
                  </a:ln>
                  <a:solidFill>
                    <a:srgbClr val="C00000">
                      <a:lumMod val="50000"/>
                    </a:srgbClr>
                  </a:solidFill>
                  <a:effectLst>
                    <a:outerShdw blurRad="38100" dist="50800" dir="4800000" algn="t" rotWithShape="0">
                      <a:srgbClr val="FF7E00">
                        <a:lumMod val="75000"/>
                        <a:alpha val="86000"/>
                      </a:srgbClr>
                    </a:outerShdw>
                  </a:effectLst>
                  <a:sym typeface="微软雅黑" panose="020B0503020204020204" charset="-122"/>
                </a:rPr>
                <a:t>2</a:t>
              </a:r>
              <a:endParaRPr lang="zh-CN" altLang="en-US" sz="4030" kern="0" spc="-378" dirty="0" smtClean="0">
                <a:ln w="9525" cap="sq">
                  <a:noFill/>
                  <a:prstDash val="solid"/>
                  <a:bevel/>
                </a:ln>
                <a:solidFill>
                  <a:srgbClr val="C00000">
                    <a:lumMod val="50000"/>
                  </a:srgbClr>
                </a:solidFill>
                <a:effectLst>
                  <a:outerShdw blurRad="38100" dist="50800" dir="4800000" algn="t" rotWithShape="0">
                    <a:srgbClr val="FF7E00">
                      <a:lumMod val="75000"/>
                      <a:alpha val="86000"/>
                    </a:srgbClr>
                  </a:outerShdw>
                </a:effectLst>
                <a:sym typeface="微软雅黑" panose="020B0503020204020204" charset="-122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1480349" y="1516614"/>
            <a:ext cx="4108818" cy="877484"/>
          </a:xfrm>
          <a:prstGeom prst="rect">
            <a:avLst/>
          </a:prstGeom>
        </p:spPr>
        <p:txBody>
          <a:bodyPr wrap="none" rtlCol="0">
            <a:spAutoFit/>
            <a:scene3d>
              <a:camera prst="orthographicFront"/>
              <a:lightRig rig="glow" dir="t"/>
            </a:scene3d>
            <a:sp3d prstMaterial="plastic">
              <a:extrusionClr>
                <a:srgbClr val="FFFF00"/>
              </a:extrusionClr>
              <a:contourClr>
                <a:schemeClr val="accent1"/>
              </a:contourClr>
            </a:sp3d>
          </a:bodyPr>
          <a:lstStyle>
            <a:defPPr>
              <a:defRPr lang="zh-CN"/>
            </a:defPPr>
            <a:lvl1pPr algn="ctr" defTabSz="1218565" fontAlgn="base">
              <a:spcBef>
                <a:spcPct val="0"/>
              </a:spcBef>
              <a:spcAft>
                <a:spcPct val="0"/>
              </a:spcAft>
              <a:defRPr sz="5400" b="1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62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defRPr/>
            </a:pPr>
            <a:r>
              <a:rPr lang="en-US" altLang="zh-CN" sz="510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《</a:t>
            </a:r>
            <a:r>
              <a:rPr lang="zh-CN" altLang="en-US" sz="510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优秀员工</a:t>
            </a:r>
            <a:r>
              <a:rPr lang="en-US" altLang="zh-CN" sz="510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》</a:t>
            </a:r>
            <a:endParaRPr lang="zh-CN" altLang="en-US" sz="5100" kern="0" dirty="0">
              <a:gradFill>
                <a:gsLst>
                  <a:gs pos="0">
                    <a:srgbClr val="FFFF00"/>
                  </a:gs>
                  <a:gs pos="50000">
                    <a:srgbClr val="FAD694"/>
                  </a:gs>
                  <a:gs pos="100000">
                    <a:srgbClr val="C00000">
                      <a:tint val="23500"/>
                      <a:satMod val="160000"/>
                    </a:srgbClr>
                  </a:gs>
                </a:gsLst>
                <a:lin ang="16200000" scaled="0"/>
              </a:gradFill>
              <a:sym typeface="微软雅黑" panose="020B050302020402020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594902" y="3109288"/>
            <a:ext cx="7428850" cy="1488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5900" indent="-215900" algn="just" defTabSz="1048385">
              <a:lnSpc>
                <a:spcPct val="150000"/>
              </a:lnSpc>
              <a:buFont typeface="Wingdings" panose="05000000000000000000" pitchFamily="2" charset="2"/>
              <a:buChar char="n"/>
              <a:defRPr/>
            </a:pPr>
            <a:r>
              <a:rPr lang="zh-CN" altLang="en-US" sz="1510" b="1" kern="0" dirty="0" smtClean="0">
                <a:solidFill>
                  <a:srgbClr val="FFFF00"/>
                </a:solidFill>
                <a:sym typeface="微软雅黑" panose="020B0503020204020204" charset="-122"/>
              </a:rPr>
              <a:t>他平时将自己的能力充分发挥在工作中，工作认真勤奋，吃苦耐劳，生产效率高，悟性较强，有效改进自己的工作方式，能很快适应新的岗位，，坚定中积极带领团队生产了</a:t>
            </a:r>
            <a:r>
              <a:rPr lang="en-US" altLang="zh-CN" sz="1510" b="1" kern="0" dirty="0" smtClean="0">
                <a:solidFill>
                  <a:srgbClr val="FFFF00"/>
                </a:solidFill>
                <a:sym typeface="微软雅黑" panose="020B0503020204020204" charset="-122"/>
              </a:rPr>
              <a:t>23</a:t>
            </a:r>
            <a:r>
              <a:rPr lang="zh-CN" altLang="en-US" sz="1510" b="1" kern="0" dirty="0" smtClean="0">
                <a:solidFill>
                  <a:srgbClr val="FFFF00"/>
                </a:solidFill>
                <a:sym typeface="微软雅黑" panose="020B0503020204020204" charset="-122"/>
              </a:rPr>
              <a:t>万件水管合件，体现出他的能力。勇敢担当自己的职责，全力以赴完成生产任务。 </a:t>
            </a:r>
            <a:endParaRPr lang="zh-CN" altLang="en-US" sz="1510" b="1" kern="0" dirty="0" smtClean="0">
              <a:solidFill>
                <a:srgbClr val="FFFF00"/>
              </a:solidFill>
              <a:sym typeface="微软雅黑" panose="020B050302020402020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584719" y="2541318"/>
            <a:ext cx="5243743" cy="40241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"/>
            </a:scene3d>
            <a:sp3d prstMaterial="plastic">
              <a:extrusionClr>
                <a:srgbClr val="FFFF00"/>
              </a:extrusionClr>
              <a:contourClr>
                <a:schemeClr val="accent1"/>
              </a:contourClr>
            </a:sp3d>
          </a:bodyPr>
          <a:lstStyle/>
          <a:p>
            <a:pPr defTabSz="1048385">
              <a:defRPr/>
            </a:pPr>
            <a:r>
              <a:rPr lang="zh-CN" altLang="en-US" sz="2015" kern="0" dirty="0" smtClean="0">
                <a:ln w="0" cap="sq">
                  <a:noFill/>
                  <a:prstDash val="solid"/>
                  <a:bevel/>
                </a:ln>
                <a:solidFill>
                  <a:srgbClr val="FFFAF5"/>
                </a:solidFill>
                <a:sym typeface="微软雅黑" panose="020B0503020204020204" charset="-122"/>
              </a:rPr>
              <a:t>部门</a:t>
            </a:r>
            <a:r>
              <a:rPr lang="en-US" altLang="zh-CN" sz="2015" kern="0" dirty="0" smtClean="0">
                <a:ln w="0" cap="sq">
                  <a:noFill/>
                  <a:prstDash val="solid"/>
                  <a:bevel/>
                </a:ln>
                <a:solidFill>
                  <a:srgbClr val="FFFAF5"/>
                </a:solidFill>
                <a:sym typeface="微软雅黑" panose="020B0503020204020204" charset="-122"/>
              </a:rPr>
              <a:t>: </a:t>
            </a:r>
            <a:r>
              <a:rPr lang="zh-CN" altLang="en-US" sz="2015" kern="0" dirty="0" smtClean="0">
                <a:ln w="0" cap="sq">
                  <a:noFill/>
                  <a:prstDash val="solid"/>
                  <a:bevel/>
                </a:ln>
                <a:solidFill>
                  <a:srgbClr val="FFFAF5"/>
                </a:solidFill>
                <a:sym typeface="微软雅黑" panose="020B0503020204020204" charset="-122"/>
              </a:rPr>
              <a:t>代用字     职位</a:t>
            </a:r>
            <a:r>
              <a:rPr lang="en-US" altLang="zh-CN" sz="2015" kern="0" dirty="0" smtClean="0">
                <a:ln w="0" cap="sq">
                  <a:noFill/>
                  <a:prstDash val="solid"/>
                  <a:bevel/>
                </a:ln>
                <a:solidFill>
                  <a:srgbClr val="FFFAF5"/>
                </a:solidFill>
                <a:sym typeface="微软雅黑" panose="020B0503020204020204" charset="-122"/>
              </a:rPr>
              <a:t>: </a:t>
            </a:r>
            <a:r>
              <a:rPr lang="zh-CN" altLang="en-US" sz="2015" kern="0" dirty="0" smtClean="0">
                <a:ln w="0" cap="sq">
                  <a:noFill/>
                  <a:prstDash val="solid"/>
                  <a:bevel/>
                </a:ln>
                <a:solidFill>
                  <a:srgbClr val="FFFAF5"/>
                </a:solidFill>
                <a:sym typeface="微软雅黑" panose="020B0503020204020204" charset="-122"/>
              </a:rPr>
              <a:t>代用字     姓名</a:t>
            </a:r>
            <a:r>
              <a:rPr lang="en-US" altLang="zh-CN" sz="2015" kern="0" dirty="0" smtClean="0">
                <a:ln w="0" cap="sq">
                  <a:noFill/>
                  <a:prstDash val="solid"/>
                  <a:bevel/>
                </a:ln>
                <a:solidFill>
                  <a:srgbClr val="FFFAF5"/>
                </a:solidFill>
                <a:sym typeface="微软雅黑" panose="020B0503020204020204" charset="-122"/>
              </a:rPr>
              <a:t>: </a:t>
            </a:r>
            <a:r>
              <a:rPr lang="zh-CN" altLang="en-US" sz="2015" kern="0" dirty="0" smtClean="0">
                <a:ln w="0" cap="sq">
                  <a:noFill/>
                  <a:prstDash val="solid"/>
                  <a:bevel/>
                </a:ln>
                <a:solidFill>
                  <a:srgbClr val="FFFAF5"/>
                </a:solidFill>
                <a:sym typeface="微软雅黑" panose="020B0503020204020204" charset="-122"/>
              </a:rPr>
              <a:t>代用名</a:t>
            </a:r>
            <a:endParaRPr lang="zh-CN" altLang="en-US" sz="2015" kern="0" dirty="0" smtClean="0">
              <a:ln w="0" cap="sq">
                <a:noFill/>
                <a:prstDash val="solid"/>
                <a:bevel/>
              </a:ln>
              <a:solidFill>
                <a:srgbClr val="FFFAF5"/>
              </a:solidFill>
              <a:sym typeface="微软雅黑" panose="020B0503020204020204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6559378" y="3821161"/>
            <a:ext cx="4928746" cy="3692224"/>
            <a:chOff x="7071383" y="4169442"/>
            <a:chExt cx="5216115" cy="3907498"/>
          </a:xfrm>
        </p:grpSpPr>
        <p:pic>
          <p:nvPicPr>
            <p:cNvPr id="38" name="图片 37"/>
            <p:cNvPicPr>
              <a:picLocks noChangeAspect="1"/>
            </p:cNvPicPr>
            <p:nvPr/>
          </p:nvPicPr>
          <p:blipFill rotWithShape="1">
            <a:blip r:embed="rId10" cstate="email"/>
            <a:srcRect/>
            <a:stretch>
              <a:fillRect/>
            </a:stretch>
          </p:blipFill>
          <p:spPr>
            <a:xfrm>
              <a:off x="7071383" y="4169442"/>
              <a:ext cx="5216115" cy="3907498"/>
            </a:xfrm>
            <a:prstGeom prst="rect">
              <a:avLst/>
            </a:prstGeom>
          </p:spPr>
        </p:pic>
        <p:sp>
          <p:nvSpPr>
            <p:cNvPr id="39" name="TextBox 116"/>
            <p:cNvSpPr txBox="1"/>
            <p:nvPr/>
          </p:nvSpPr>
          <p:spPr>
            <a:xfrm>
              <a:off x="8057920" y="6480629"/>
              <a:ext cx="3109283" cy="59023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brightRoom" dir="t">
                  <a:rot lat="0" lon="0" rev="0"/>
                </a:lightRig>
              </a:scene3d>
              <a:sp3d prstMaterial="plastic">
                <a:extrusionClr>
                  <a:schemeClr val="tx2"/>
                </a:extrusionClr>
                <a:contourClr>
                  <a:schemeClr val="accent1"/>
                </a:contourClr>
              </a:sp3d>
            </a:bodyPr>
            <a:lstStyle/>
            <a:p>
              <a:pPr algn="ctr" defTabSz="1048385">
                <a:defRPr/>
              </a:pPr>
              <a:r>
                <a:rPr lang="en-US" altLang="zh-CN" sz="3025" kern="0" spc="-378" dirty="0" smtClean="0">
                  <a:ln w="9525" cap="sq">
                    <a:noFill/>
                    <a:prstDash val="solid"/>
                    <a:bevel/>
                  </a:ln>
                  <a:gradFill flip="none" rotWithShape="1">
                    <a:gsLst>
                      <a:gs pos="0">
                        <a:srgbClr val="BF5E00">
                          <a:lumMod val="67000"/>
                        </a:srgbClr>
                      </a:gs>
                      <a:gs pos="48000">
                        <a:srgbClr val="BF5E00">
                          <a:lumMod val="97000"/>
                          <a:lumOff val="3000"/>
                        </a:srgbClr>
                      </a:gs>
                      <a:gs pos="100000">
                        <a:srgbClr val="BF5E00">
                          <a:lumMod val="60000"/>
                          <a:lumOff val="40000"/>
                        </a:srgbClr>
                      </a:gs>
                    </a:gsLst>
                    <a:lin ang="16200000" scaled="1"/>
                    <a:tileRect/>
                  </a:gra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sym typeface="微软雅黑" panose="020B0503020204020204" charset="-122"/>
                </a:rPr>
                <a:t>2030</a:t>
              </a:r>
              <a:r>
                <a:rPr lang="zh-CN" altLang="en-US" sz="3025" kern="0" spc="-378" dirty="0" smtClean="0">
                  <a:ln w="9525" cap="sq">
                    <a:noFill/>
                    <a:prstDash val="solid"/>
                    <a:bevel/>
                  </a:ln>
                  <a:gradFill flip="none" rotWithShape="1">
                    <a:gsLst>
                      <a:gs pos="0">
                        <a:srgbClr val="BF5E00">
                          <a:lumMod val="67000"/>
                        </a:srgbClr>
                      </a:gs>
                      <a:gs pos="48000">
                        <a:srgbClr val="BF5E00">
                          <a:lumMod val="97000"/>
                          <a:lumOff val="3000"/>
                        </a:srgbClr>
                      </a:gs>
                      <a:gs pos="100000">
                        <a:srgbClr val="BF5E00">
                          <a:lumMod val="60000"/>
                          <a:lumOff val="40000"/>
                        </a:srgbClr>
                      </a:gs>
                    </a:gsLst>
                    <a:lin ang="16200000" scaled="1"/>
                    <a:tileRect/>
                  </a:gra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sym typeface="微软雅黑" panose="020B0503020204020204" charset="-122"/>
                </a:rPr>
                <a:t>年度表彰大会</a:t>
              </a:r>
              <a:endParaRPr lang="zh-CN" altLang="en-US" sz="8315" kern="0" spc="-378" dirty="0" smtClean="0">
                <a:ln w="9525" cap="sq">
                  <a:noFill/>
                  <a:prstDash val="solid"/>
                  <a:bevel/>
                </a:ln>
                <a:gradFill flip="none" rotWithShape="1">
                  <a:gsLst>
                    <a:gs pos="0">
                      <a:srgbClr val="BF5E00">
                        <a:lumMod val="67000"/>
                      </a:srgbClr>
                    </a:gs>
                    <a:gs pos="48000">
                      <a:srgbClr val="BF5E00">
                        <a:lumMod val="97000"/>
                        <a:lumOff val="3000"/>
                      </a:srgbClr>
                    </a:gs>
                    <a:gs pos="100000">
                      <a:srgbClr val="BF5E00">
                        <a:lumMod val="60000"/>
                        <a:lumOff val="40000"/>
                      </a:srgbClr>
                    </a:gs>
                  </a:gsLst>
                  <a:lin ang="16200000" scaled="1"/>
                  <a:tileRect/>
                </a:gra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sym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8" dur="100" fill="hold"/>
                                        <p:tgtEl>
                                          <p:spTgt spid="37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0" dur="100" fill="hold"/>
                                        <p:tgtEl>
                                          <p:spTgt spid="37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2" dur="100" fill="hold"/>
                                        <p:tgtEl>
                                          <p:spTgt spid="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6" presetClass="emph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24" dur="100" fill="hold"/>
                                        <p:tgtEl>
                                          <p:spTgt spid="37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3" presetClass="path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2.22222E-6 9.09091E-7 L 0.59271 9.09091E-7 " pathEditMode="relative" rAng="0" ptsTypes="AA">
                                      <p:cBhvr>
                                        <p:cTn id="29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635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3" presetClass="pat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5.55556E-7 -2.75482E-6 L -0.53212 -0.00137 " pathEditMode="relative" rAng="0" ptsTypes="AA">
                                      <p:cBhvr>
                                        <p:cTn id="37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615" y="-83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3" presetClass="entr" presetSubtype="3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grpId="0" nodeType="withEffect">
                                  <p:stCondLst>
                                    <p:cond delay="5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5" presetClass="entr" presetSubtype="0" fill="hold" grpId="0" nodeType="withEffect">
                                  <p:stCondLst>
                                    <p:cond delay="8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4" grpId="0"/>
      <p:bldP spid="35" grpId="0"/>
      <p:bldP spid="3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1109695" y="881650"/>
            <a:ext cx="9671385" cy="4445216"/>
            <a:chOff x="1086812" y="1072467"/>
            <a:chExt cx="6979504" cy="3464598"/>
          </a:xfrm>
        </p:grpSpPr>
        <p:sp>
          <p:nvSpPr>
            <p:cNvPr id="22" name="圆角矩形 21"/>
            <p:cNvSpPr/>
            <p:nvPr/>
          </p:nvSpPr>
          <p:spPr>
            <a:xfrm>
              <a:off x="1086812" y="1072467"/>
              <a:ext cx="6970376" cy="3456746"/>
            </a:xfrm>
            <a:prstGeom prst="roundRect">
              <a:avLst>
                <a:gd name="adj" fmla="val 6020"/>
              </a:avLst>
            </a:prstGeom>
            <a:gradFill flip="none" rotWithShape="1">
              <a:gsLst>
                <a:gs pos="49000">
                  <a:srgbClr val="FF7E00">
                    <a:alpha val="56000"/>
                  </a:srgbClr>
                </a:gs>
                <a:gs pos="0">
                  <a:srgbClr val="FFC000">
                    <a:lumMod val="100000"/>
                    <a:alpha val="41000"/>
                  </a:srgbClr>
                </a:gs>
                <a:gs pos="100000">
                  <a:srgbClr val="FFFF00">
                    <a:alpha val="60000"/>
                  </a:srgbClr>
                </a:gs>
              </a:gsLst>
              <a:lin ang="2700000" scaled="1"/>
              <a:tileRect/>
            </a:gradFill>
            <a:ln w="22225" cap="flat" cmpd="sng" algn="ctr">
              <a:gradFill flip="none" rotWithShape="1">
                <a:gsLst>
                  <a:gs pos="0">
                    <a:srgbClr val="FF0000"/>
                  </a:gs>
                  <a:gs pos="13000">
                    <a:srgbClr val="FFFF00"/>
                  </a:gs>
                  <a:gs pos="46000">
                    <a:srgbClr val="FF7E00"/>
                  </a:gs>
                  <a:gs pos="69000">
                    <a:srgbClr val="FFFF00"/>
                  </a:gs>
                  <a:gs pos="89000">
                    <a:srgbClr val="FF7E00"/>
                  </a:gs>
                  <a:gs pos="100000">
                    <a:srgbClr val="FF0000"/>
                  </a:gs>
                </a:gsLst>
                <a:lin ang="8100000" scaled="1"/>
                <a:tileRect/>
              </a:gra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048385">
                <a:defRPr/>
              </a:pPr>
              <a:endParaRPr lang="zh-CN" altLang="en-US" sz="2265" kern="0" smtClean="0">
                <a:solidFill>
                  <a:srgbClr val="FF7E00"/>
                </a:solidFill>
                <a:latin typeface="Franklin Gothic Book"/>
                <a:sym typeface="微软雅黑" panose="020B0503020204020204" charset="-122"/>
              </a:endParaRPr>
            </a:p>
          </p:txBody>
        </p:sp>
        <p:sp>
          <p:nvSpPr>
            <p:cNvPr id="23" name="圆角矩形 18"/>
            <p:cNvSpPr/>
            <p:nvPr/>
          </p:nvSpPr>
          <p:spPr>
            <a:xfrm>
              <a:off x="1095940" y="1080319"/>
              <a:ext cx="6970376" cy="3456746"/>
            </a:xfrm>
            <a:custGeom>
              <a:avLst/>
              <a:gdLst>
                <a:gd name="connsiteX0" fmla="*/ 0 w 6970376"/>
                <a:gd name="connsiteY0" fmla="*/ 208096 h 3456746"/>
                <a:gd name="connsiteX1" fmla="*/ 208096 w 6970376"/>
                <a:gd name="connsiteY1" fmla="*/ 0 h 3456746"/>
                <a:gd name="connsiteX2" fmla="*/ 6762280 w 6970376"/>
                <a:gd name="connsiteY2" fmla="*/ 0 h 3456746"/>
                <a:gd name="connsiteX3" fmla="*/ 6970376 w 6970376"/>
                <a:gd name="connsiteY3" fmla="*/ 208096 h 3456746"/>
                <a:gd name="connsiteX4" fmla="*/ 6970376 w 6970376"/>
                <a:gd name="connsiteY4" fmla="*/ 3248650 h 3456746"/>
                <a:gd name="connsiteX5" fmla="*/ 6762280 w 6970376"/>
                <a:gd name="connsiteY5" fmla="*/ 3456746 h 3456746"/>
                <a:gd name="connsiteX6" fmla="*/ 208096 w 6970376"/>
                <a:gd name="connsiteY6" fmla="*/ 3456746 h 3456746"/>
                <a:gd name="connsiteX7" fmla="*/ 0 w 6970376"/>
                <a:gd name="connsiteY7" fmla="*/ 3248650 h 3456746"/>
                <a:gd name="connsiteX8" fmla="*/ 0 w 6970376"/>
                <a:gd name="connsiteY8" fmla="*/ 208096 h 3456746"/>
                <a:gd name="connsiteX0-1" fmla="*/ 0 w 6970376"/>
                <a:gd name="connsiteY0-2" fmla="*/ 208096 h 3558257"/>
                <a:gd name="connsiteX1-3" fmla="*/ 208096 w 6970376"/>
                <a:gd name="connsiteY1-4" fmla="*/ 0 h 3558257"/>
                <a:gd name="connsiteX2-5" fmla="*/ 6762280 w 6970376"/>
                <a:gd name="connsiteY2-6" fmla="*/ 0 h 3558257"/>
                <a:gd name="connsiteX3-7" fmla="*/ 6970376 w 6970376"/>
                <a:gd name="connsiteY3-8" fmla="*/ 208096 h 3558257"/>
                <a:gd name="connsiteX4-9" fmla="*/ 6970376 w 6970376"/>
                <a:gd name="connsiteY4-10" fmla="*/ 3248650 h 3558257"/>
                <a:gd name="connsiteX5-11" fmla="*/ 208096 w 6970376"/>
                <a:gd name="connsiteY5-12" fmla="*/ 3456746 h 3558257"/>
                <a:gd name="connsiteX6-13" fmla="*/ 0 w 6970376"/>
                <a:gd name="connsiteY6-14" fmla="*/ 3248650 h 3558257"/>
                <a:gd name="connsiteX7-15" fmla="*/ 0 w 6970376"/>
                <a:gd name="connsiteY7-16" fmla="*/ 208096 h 3558257"/>
                <a:gd name="connsiteX0-17" fmla="*/ 0 w 6970376"/>
                <a:gd name="connsiteY0-18" fmla="*/ 208096 h 3456746"/>
                <a:gd name="connsiteX1-19" fmla="*/ 208096 w 6970376"/>
                <a:gd name="connsiteY1-20" fmla="*/ 0 h 3456746"/>
                <a:gd name="connsiteX2-21" fmla="*/ 6762280 w 6970376"/>
                <a:gd name="connsiteY2-22" fmla="*/ 0 h 3456746"/>
                <a:gd name="connsiteX3-23" fmla="*/ 6970376 w 6970376"/>
                <a:gd name="connsiteY3-24" fmla="*/ 208096 h 3456746"/>
                <a:gd name="connsiteX4-25" fmla="*/ 208096 w 6970376"/>
                <a:gd name="connsiteY4-26" fmla="*/ 3456746 h 3456746"/>
                <a:gd name="connsiteX5-27" fmla="*/ 0 w 6970376"/>
                <a:gd name="connsiteY5-28" fmla="*/ 3248650 h 3456746"/>
                <a:gd name="connsiteX6-29" fmla="*/ 0 w 6970376"/>
                <a:gd name="connsiteY6-30" fmla="*/ 208096 h 34567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6970376" h="3456746">
                  <a:moveTo>
                    <a:pt x="0" y="208096"/>
                  </a:moveTo>
                  <a:cubicBezTo>
                    <a:pt x="0" y="93168"/>
                    <a:pt x="93168" y="0"/>
                    <a:pt x="208096" y="0"/>
                  </a:cubicBezTo>
                  <a:lnTo>
                    <a:pt x="6762280" y="0"/>
                  </a:lnTo>
                  <a:cubicBezTo>
                    <a:pt x="6877208" y="0"/>
                    <a:pt x="6970376" y="93168"/>
                    <a:pt x="6970376" y="208096"/>
                  </a:cubicBezTo>
                  <a:lnTo>
                    <a:pt x="208096" y="3456746"/>
                  </a:lnTo>
                  <a:cubicBezTo>
                    <a:pt x="93168" y="3456746"/>
                    <a:pt x="0" y="3363578"/>
                    <a:pt x="0" y="3248650"/>
                  </a:cubicBezTo>
                  <a:lnTo>
                    <a:pt x="0" y="20809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FFFFFF">
                    <a:alpha val="17000"/>
                  </a:srgbClr>
                </a:gs>
              </a:gsLst>
              <a:lin ang="2700000" scaled="1"/>
              <a:tileRect/>
            </a:gradFill>
            <a:ln w="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48385">
                <a:defRPr/>
              </a:pPr>
              <a:endParaRPr lang="zh-CN" altLang="en-US" sz="2265" kern="0" smtClean="0">
                <a:solidFill>
                  <a:srgbClr val="FF7E00"/>
                </a:solidFill>
                <a:latin typeface="Franklin Gothic Book"/>
                <a:sym typeface="微软雅黑" panose="020B0503020204020204" charset="-122"/>
              </a:endParaRPr>
            </a:p>
          </p:txBody>
        </p:sp>
      </p:grpSp>
      <p:pic>
        <p:nvPicPr>
          <p:cNvPr id="24" name="Picture 2" descr="F:\广告\原创设计\PPT\颁奖典礼\背景\素材\0 (10).png"/>
          <p:cNvPicPr>
            <a:picLocks noChangeAspect="1" noChangeArrowheads="1"/>
          </p:cNvPicPr>
          <p:nvPr/>
        </p:nvPicPr>
        <p:blipFill rotWithShape="1">
          <a:blip r:embed="rId1" cstate="email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40000" contrast="-4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flipH="1">
            <a:off x="-152925" y="5086845"/>
            <a:ext cx="4758239" cy="456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F:\广告\原创设计\PPT\颁奖典礼\背景\素材\0 (10)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flipH="1">
            <a:off x="8678500" y="662836"/>
            <a:ext cx="2064888" cy="456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6" name="直接连接符 25"/>
          <p:cNvCxnSpPr/>
          <p:nvPr/>
        </p:nvCxnSpPr>
        <p:spPr>
          <a:xfrm>
            <a:off x="-1497345" y="-28408"/>
            <a:ext cx="0" cy="0"/>
          </a:xfrm>
          <a:prstGeom prst="line">
            <a:avLst/>
          </a:prstGeom>
          <a:noFill/>
          <a:ln w="9525" cap="flat" cmpd="sng" algn="ctr">
            <a:solidFill>
              <a:srgbClr val="C00000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27" name="直接连接符 26"/>
          <p:cNvCxnSpPr/>
          <p:nvPr/>
        </p:nvCxnSpPr>
        <p:spPr>
          <a:xfrm>
            <a:off x="-1497345" y="-28408"/>
            <a:ext cx="0" cy="0"/>
          </a:xfrm>
          <a:prstGeom prst="line">
            <a:avLst/>
          </a:prstGeom>
          <a:noFill/>
          <a:ln w="9525" cap="flat" cmpd="sng" algn="ctr">
            <a:solidFill>
              <a:srgbClr val="C00000">
                <a:shade val="95000"/>
                <a:satMod val="105000"/>
              </a:srgbClr>
            </a:solidFill>
            <a:prstDash val="solid"/>
          </a:ln>
          <a:effectLst/>
        </p:spPr>
      </p:cxnSp>
      <p:pic>
        <p:nvPicPr>
          <p:cNvPr id="28" name="图片 27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4360824">
            <a:off x="-882010" y="4134384"/>
            <a:ext cx="3138396" cy="2365167"/>
          </a:xfrm>
          <a:prstGeom prst="rect">
            <a:avLst/>
          </a:prstGeom>
          <a:effectLst>
            <a:outerShdw blurRad="101600" dist="101600" dir="5400000" algn="t" rotWithShape="0">
              <a:prstClr val="black">
                <a:alpha val="29000"/>
              </a:prstClr>
            </a:outerShdw>
          </a:effectLst>
        </p:spPr>
      </p:pic>
      <p:sp>
        <p:nvSpPr>
          <p:cNvPr id="29" name="TextBox 28"/>
          <p:cNvSpPr txBox="1"/>
          <p:nvPr/>
        </p:nvSpPr>
        <p:spPr>
          <a:xfrm>
            <a:off x="2212720" y="65260"/>
            <a:ext cx="2055434" cy="7126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"/>
            </a:scene3d>
            <a:sp3d prstMaterial="plastic">
              <a:extrusionClr>
                <a:srgbClr val="FFFF00"/>
              </a:extrusionClr>
              <a:contourClr>
                <a:schemeClr val="accent1"/>
              </a:contourClr>
            </a:sp3d>
          </a:bodyPr>
          <a:lstStyle/>
          <a:p>
            <a:pPr algn="ctr" defTabSz="1048385">
              <a:defRPr/>
            </a:pPr>
            <a:r>
              <a:rPr lang="zh-CN" altLang="en-US" sz="4030" kern="0" spc="-378" dirty="0" smtClean="0">
                <a:ln w="9525" cap="sq">
                  <a:gradFill flip="none" rotWithShape="1">
                    <a:gsLst>
                      <a:gs pos="0">
                        <a:srgbClr val="C00000"/>
                      </a:gs>
                      <a:gs pos="42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1"/>
                    <a:tileRect/>
                  </a:gradFill>
                  <a:prstDash val="solid"/>
                  <a:bevel/>
                </a:ln>
                <a:gradFill flip="none" rotWithShape="1">
                  <a:gsLst>
                    <a:gs pos="0">
                      <a:srgbClr val="FFC000"/>
                    </a:gs>
                    <a:gs pos="58000">
                      <a:srgbClr val="FFC000">
                        <a:lumMod val="20000"/>
                        <a:lumOff val="80000"/>
                      </a:srgbClr>
                    </a:gs>
                    <a:gs pos="99000">
                      <a:srgbClr val="FFFF00"/>
                    </a:gs>
                  </a:gsLst>
                  <a:lin ang="15600000" scaled="0"/>
                  <a:tileRect/>
                </a:gradFill>
                <a:effectLst>
                  <a:outerShdw blurRad="76200" dist="50800" dir="5400000" algn="t" rotWithShape="0">
                    <a:srgbClr val="C00000">
                      <a:lumMod val="50000"/>
                      <a:alpha val="55000"/>
                    </a:srgbClr>
                  </a:outerShdw>
                </a:effectLst>
                <a:sym typeface="微软雅黑" panose="020B0503020204020204" charset="-122"/>
              </a:rPr>
              <a:t>个人奖项</a:t>
            </a:r>
            <a:endParaRPr lang="zh-CN" altLang="en-US" sz="4030" kern="0" spc="-378" dirty="0" smtClean="0">
              <a:ln w="9525" cap="sq">
                <a:gradFill flip="none" rotWithShape="1">
                  <a:gsLst>
                    <a:gs pos="0">
                      <a:srgbClr val="C00000"/>
                    </a:gs>
                    <a:gs pos="42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prstDash val="solid"/>
                <a:bevel/>
              </a:ln>
              <a:gradFill flip="none" rotWithShape="1">
                <a:gsLst>
                  <a:gs pos="0">
                    <a:srgbClr val="FFC000"/>
                  </a:gs>
                  <a:gs pos="58000">
                    <a:srgbClr val="FFC000">
                      <a:lumMod val="20000"/>
                      <a:lumOff val="80000"/>
                    </a:srgbClr>
                  </a:gs>
                  <a:gs pos="99000">
                    <a:srgbClr val="FFFF00"/>
                  </a:gs>
                </a:gsLst>
                <a:lin ang="15600000" scaled="0"/>
                <a:tileRect/>
              </a:gradFill>
              <a:effectLst>
                <a:outerShdw blurRad="76200" dist="50800" dir="5400000" algn="t" rotWithShape="0">
                  <a:srgbClr val="C00000">
                    <a:lumMod val="50000"/>
                    <a:alpha val="55000"/>
                  </a:srgbClr>
                </a:outerShdw>
              </a:effectLst>
              <a:sym typeface="微软雅黑" panose="020B0503020204020204" charset="-122"/>
            </a:endParaRPr>
          </a:p>
        </p:txBody>
      </p:sp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7" cstate="email"/>
          <a:stretch>
            <a:fillRect/>
          </a:stretch>
        </p:blipFill>
        <p:spPr bwMode="auto">
          <a:xfrm>
            <a:off x="7302185" y="490755"/>
            <a:ext cx="1800492" cy="1858306"/>
          </a:xfrm>
          <a:prstGeom prst="rect">
            <a:avLst/>
          </a:prstGeom>
          <a:noFill/>
          <a:ln w="15875"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100000">
                  <a:srgbClr val="FF0300"/>
                </a:gs>
                <a:gs pos="74000">
                  <a:srgbClr val="4D0808"/>
                </a:gs>
              </a:gsLst>
              <a:lin ang="5400000" scaled="0"/>
            </a:gradFill>
          </a:ln>
          <a:effectLst>
            <a:outerShdw blurRad="177800" dir="18900000" sy="23000" kx="-1200000" algn="bl" rotWithShape="0">
              <a:srgbClr val="C00000">
                <a:lumMod val="50000"/>
                <a:alpha val="43000"/>
              </a:srgbClr>
            </a:outerShdw>
          </a:effectLst>
          <a:scene3d>
            <a:camera prst="perspectiveLeft" fov="7200000">
              <a:rot lat="21223553" lon="901553" rev="2133613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1" name="组合 30"/>
          <p:cNvGrpSpPr/>
          <p:nvPr/>
        </p:nvGrpSpPr>
        <p:grpSpPr>
          <a:xfrm>
            <a:off x="1108010" y="-146006"/>
            <a:ext cx="1123631" cy="1617671"/>
            <a:chOff x="782942" y="192529"/>
            <a:chExt cx="891974" cy="1284159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pic>
          <p:nvPicPr>
            <p:cNvPr id="32" name="Picture 6" descr="F:\广告\原创设计\PPT\颁奖典礼\背景\素材\勋章图标\0_0006_0.png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2942" y="192529"/>
              <a:ext cx="891974" cy="12841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TextBox 32"/>
            <p:cNvSpPr txBox="1"/>
            <p:nvPr/>
          </p:nvSpPr>
          <p:spPr>
            <a:xfrm>
              <a:off x="1025816" y="376107"/>
              <a:ext cx="348618" cy="56570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glow" dir="t"/>
              </a:scene3d>
              <a:sp3d prstMaterial="plastic">
                <a:extrusionClr>
                  <a:srgbClr val="FFFF00"/>
                </a:extrusionClr>
                <a:contourClr>
                  <a:schemeClr val="accent1"/>
                </a:contourClr>
              </a:sp3d>
            </a:bodyPr>
            <a:lstStyle/>
            <a:p>
              <a:pPr algn="ctr" defTabSz="1048385">
                <a:defRPr/>
              </a:pPr>
              <a:r>
                <a:rPr lang="en-US" altLang="zh-CN" sz="4030" kern="0" spc="-378" dirty="0" smtClean="0">
                  <a:ln w="9525" cap="sq">
                    <a:noFill/>
                    <a:prstDash val="solid"/>
                    <a:bevel/>
                  </a:ln>
                  <a:solidFill>
                    <a:srgbClr val="C00000">
                      <a:lumMod val="50000"/>
                    </a:srgbClr>
                  </a:solidFill>
                  <a:effectLst>
                    <a:outerShdw blurRad="38100" dist="50800" dir="4800000" algn="t" rotWithShape="0">
                      <a:srgbClr val="FF7E00">
                        <a:lumMod val="75000"/>
                        <a:alpha val="86000"/>
                      </a:srgbClr>
                    </a:outerShdw>
                  </a:effectLst>
                  <a:sym typeface="微软雅黑" panose="020B0503020204020204" charset="-122"/>
                </a:rPr>
                <a:t>3</a:t>
              </a:r>
              <a:endParaRPr lang="zh-CN" altLang="en-US" sz="4030" kern="0" spc="-378" dirty="0" smtClean="0">
                <a:ln w="9525" cap="sq">
                  <a:noFill/>
                  <a:prstDash val="solid"/>
                  <a:bevel/>
                </a:ln>
                <a:solidFill>
                  <a:srgbClr val="C00000">
                    <a:lumMod val="50000"/>
                  </a:srgbClr>
                </a:solidFill>
                <a:effectLst>
                  <a:outerShdw blurRad="38100" dist="50800" dir="4800000" algn="t" rotWithShape="0">
                    <a:srgbClr val="FF7E00">
                      <a:lumMod val="75000"/>
                      <a:alpha val="86000"/>
                    </a:srgbClr>
                  </a:outerShdw>
                </a:effectLst>
                <a:sym typeface="微软雅黑" panose="020B0503020204020204" charset="-122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1480349" y="1516614"/>
            <a:ext cx="4108818" cy="877484"/>
          </a:xfrm>
          <a:prstGeom prst="rect">
            <a:avLst/>
          </a:prstGeom>
        </p:spPr>
        <p:txBody>
          <a:bodyPr wrap="none" rtlCol="0">
            <a:spAutoFit/>
            <a:scene3d>
              <a:camera prst="orthographicFront"/>
              <a:lightRig rig="glow" dir="t"/>
            </a:scene3d>
            <a:sp3d prstMaterial="plastic">
              <a:extrusionClr>
                <a:srgbClr val="FFFF00"/>
              </a:extrusionClr>
              <a:contourClr>
                <a:schemeClr val="accent1"/>
              </a:contourClr>
            </a:sp3d>
          </a:bodyPr>
          <a:lstStyle>
            <a:defPPr>
              <a:defRPr lang="zh-CN"/>
            </a:defPPr>
            <a:lvl1pPr algn="ctr" defTabSz="1218565" fontAlgn="base">
              <a:spcBef>
                <a:spcPct val="0"/>
              </a:spcBef>
              <a:spcAft>
                <a:spcPct val="0"/>
              </a:spcAft>
              <a:defRPr sz="5400" b="1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62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defRPr/>
            </a:pPr>
            <a:r>
              <a:rPr lang="en-US" altLang="zh-CN" sz="510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《</a:t>
            </a:r>
            <a:r>
              <a:rPr lang="zh-CN" altLang="en-US" sz="510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销售冠军</a:t>
            </a:r>
            <a:r>
              <a:rPr lang="en-US" altLang="zh-CN" sz="510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》</a:t>
            </a:r>
            <a:endParaRPr lang="zh-CN" altLang="en-US" sz="5100" kern="0" dirty="0">
              <a:gradFill>
                <a:gsLst>
                  <a:gs pos="0">
                    <a:srgbClr val="FFFF00"/>
                  </a:gs>
                  <a:gs pos="50000">
                    <a:srgbClr val="FAD694"/>
                  </a:gs>
                  <a:gs pos="100000">
                    <a:srgbClr val="C00000">
                      <a:tint val="23500"/>
                      <a:satMod val="160000"/>
                    </a:srgbClr>
                  </a:gs>
                </a:gsLst>
                <a:lin ang="16200000" scaled="0"/>
              </a:gradFill>
              <a:sym typeface="微软雅黑" panose="020B050302020402020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594902" y="3109287"/>
            <a:ext cx="7428850" cy="1837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5900" indent="-215900" algn="just" defTabSz="1048385">
              <a:lnSpc>
                <a:spcPct val="150000"/>
              </a:lnSpc>
              <a:buFont typeface="Wingdings" panose="05000000000000000000" pitchFamily="2" charset="2"/>
              <a:buChar char="n"/>
              <a:defRPr/>
            </a:pPr>
            <a:r>
              <a:rPr lang="zh-CN" altLang="en-US" sz="1510" b="1" kern="0" dirty="0" smtClean="0">
                <a:solidFill>
                  <a:srgbClr val="FFFF00"/>
                </a:solidFill>
                <a:sym typeface="微软雅黑" panose="020B0503020204020204" charset="-122"/>
              </a:rPr>
              <a:t>你意志坚强、迎难而上，成为公司销售队伍中的佼佼者，在营销的前沿展现了自己的风采，在市场搏击中创造了骄人业绩。身处不平危地，心若神明自定，你们用非凡的胆量，向我们演绎了成都地区安贝销售的奇迹。在不容易出成绩的地方创造价值，在日复一日的事务中保持着工作的激情。特授予孙某某“</a:t>
            </a:r>
            <a:r>
              <a:rPr lang="en-US" altLang="zh-CN" sz="1510" b="1" kern="0" dirty="0" smtClean="0">
                <a:solidFill>
                  <a:srgbClr val="FFFF00"/>
                </a:solidFill>
                <a:sym typeface="微软雅黑" panose="020B0503020204020204" charset="-122"/>
              </a:rPr>
              <a:t>20XX</a:t>
            </a:r>
            <a:r>
              <a:rPr lang="zh-CN" altLang="en-US" sz="1510" b="1" kern="0" dirty="0" smtClean="0">
                <a:solidFill>
                  <a:srgbClr val="FFFF00"/>
                </a:solidFill>
                <a:sym typeface="微软雅黑" panose="020B0503020204020204" charset="-122"/>
              </a:rPr>
              <a:t>年度销售冠军”荣誉称号。 </a:t>
            </a:r>
            <a:endParaRPr lang="zh-CN" altLang="en-US" sz="1510" b="1" kern="0" dirty="0" smtClean="0">
              <a:solidFill>
                <a:srgbClr val="FFFF00"/>
              </a:solidFill>
              <a:sym typeface="微软雅黑" panose="020B050302020402020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584719" y="2541318"/>
            <a:ext cx="5243743" cy="40241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"/>
            </a:scene3d>
            <a:sp3d prstMaterial="plastic">
              <a:extrusionClr>
                <a:srgbClr val="FFFF00"/>
              </a:extrusionClr>
              <a:contourClr>
                <a:schemeClr val="accent1"/>
              </a:contourClr>
            </a:sp3d>
          </a:bodyPr>
          <a:lstStyle/>
          <a:p>
            <a:pPr defTabSz="1048385">
              <a:defRPr/>
            </a:pPr>
            <a:r>
              <a:rPr lang="zh-CN" altLang="en-US" sz="2015" kern="0" dirty="0" smtClean="0">
                <a:ln w="0" cap="sq">
                  <a:noFill/>
                  <a:prstDash val="solid"/>
                  <a:bevel/>
                </a:ln>
                <a:solidFill>
                  <a:srgbClr val="FFFAF5"/>
                </a:solidFill>
                <a:sym typeface="微软雅黑" panose="020B0503020204020204" charset="-122"/>
              </a:rPr>
              <a:t>部门</a:t>
            </a:r>
            <a:r>
              <a:rPr lang="en-US" altLang="zh-CN" sz="2015" kern="0" dirty="0" smtClean="0">
                <a:ln w="0" cap="sq">
                  <a:noFill/>
                  <a:prstDash val="solid"/>
                  <a:bevel/>
                </a:ln>
                <a:solidFill>
                  <a:srgbClr val="FFFAF5"/>
                </a:solidFill>
                <a:sym typeface="微软雅黑" panose="020B0503020204020204" charset="-122"/>
              </a:rPr>
              <a:t>: </a:t>
            </a:r>
            <a:r>
              <a:rPr lang="zh-CN" altLang="en-US" sz="2015" kern="0" dirty="0" smtClean="0">
                <a:ln w="0" cap="sq">
                  <a:noFill/>
                  <a:prstDash val="solid"/>
                  <a:bevel/>
                </a:ln>
                <a:solidFill>
                  <a:srgbClr val="FFFAF5"/>
                </a:solidFill>
                <a:sym typeface="微软雅黑" panose="020B0503020204020204" charset="-122"/>
              </a:rPr>
              <a:t>代用字     职位</a:t>
            </a:r>
            <a:r>
              <a:rPr lang="en-US" altLang="zh-CN" sz="2015" kern="0" dirty="0" smtClean="0">
                <a:ln w="0" cap="sq">
                  <a:noFill/>
                  <a:prstDash val="solid"/>
                  <a:bevel/>
                </a:ln>
                <a:solidFill>
                  <a:srgbClr val="FFFAF5"/>
                </a:solidFill>
                <a:sym typeface="微软雅黑" panose="020B0503020204020204" charset="-122"/>
              </a:rPr>
              <a:t>: </a:t>
            </a:r>
            <a:r>
              <a:rPr lang="zh-CN" altLang="en-US" sz="2015" kern="0" dirty="0" smtClean="0">
                <a:ln w="0" cap="sq">
                  <a:noFill/>
                  <a:prstDash val="solid"/>
                  <a:bevel/>
                </a:ln>
                <a:solidFill>
                  <a:srgbClr val="FFFAF5"/>
                </a:solidFill>
                <a:sym typeface="微软雅黑" panose="020B0503020204020204" charset="-122"/>
              </a:rPr>
              <a:t>代用字     姓名</a:t>
            </a:r>
            <a:r>
              <a:rPr lang="en-US" altLang="zh-CN" sz="2015" kern="0" dirty="0" smtClean="0">
                <a:ln w="0" cap="sq">
                  <a:noFill/>
                  <a:prstDash val="solid"/>
                  <a:bevel/>
                </a:ln>
                <a:solidFill>
                  <a:srgbClr val="FFFAF5"/>
                </a:solidFill>
                <a:sym typeface="微软雅黑" panose="020B0503020204020204" charset="-122"/>
              </a:rPr>
              <a:t>: </a:t>
            </a:r>
            <a:r>
              <a:rPr lang="zh-CN" altLang="en-US" sz="2015" kern="0" dirty="0" smtClean="0">
                <a:ln w="0" cap="sq">
                  <a:noFill/>
                  <a:prstDash val="solid"/>
                  <a:bevel/>
                </a:ln>
                <a:solidFill>
                  <a:srgbClr val="FFFAF5"/>
                </a:solidFill>
                <a:sym typeface="微软雅黑" panose="020B0503020204020204" charset="-122"/>
              </a:rPr>
              <a:t>代用名</a:t>
            </a:r>
            <a:endParaRPr lang="zh-CN" altLang="en-US" sz="2015" kern="0" dirty="0" smtClean="0">
              <a:ln w="0" cap="sq">
                <a:noFill/>
                <a:prstDash val="solid"/>
                <a:bevel/>
              </a:ln>
              <a:solidFill>
                <a:srgbClr val="FFFAF5"/>
              </a:solidFill>
              <a:sym typeface="微软雅黑" panose="020B0503020204020204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6559378" y="3821161"/>
            <a:ext cx="4928746" cy="3692224"/>
            <a:chOff x="7071383" y="4169442"/>
            <a:chExt cx="5216115" cy="3907498"/>
          </a:xfrm>
        </p:grpSpPr>
        <p:pic>
          <p:nvPicPr>
            <p:cNvPr id="38" name="图片 37"/>
            <p:cNvPicPr>
              <a:picLocks noChangeAspect="1"/>
            </p:cNvPicPr>
            <p:nvPr/>
          </p:nvPicPr>
          <p:blipFill rotWithShape="1">
            <a:blip r:embed="rId10" cstate="email"/>
            <a:srcRect/>
            <a:stretch>
              <a:fillRect/>
            </a:stretch>
          </p:blipFill>
          <p:spPr>
            <a:xfrm>
              <a:off x="7071383" y="4169442"/>
              <a:ext cx="5216115" cy="3907498"/>
            </a:xfrm>
            <a:prstGeom prst="rect">
              <a:avLst/>
            </a:prstGeom>
          </p:spPr>
        </p:pic>
        <p:sp>
          <p:nvSpPr>
            <p:cNvPr id="39" name="TextBox 116"/>
            <p:cNvSpPr txBox="1"/>
            <p:nvPr/>
          </p:nvSpPr>
          <p:spPr>
            <a:xfrm>
              <a:off x="8057920" y="6480629"/>
              <a:ext cx="3109283" cy="59023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brightRoom" dir="t">
                  <a:rot lat="0" lon="0" rev="0"/>
                </a:lightRig>
              </a:scene3d>
              <a:sp3d prstMaterial="plastic">
                <a:extrusionClr>
                  <a:schemeClr val="tx2"/>
                </a:extrusionClr>
                <a:contourClr>
                  <a:schemeClr val="accent1"/>
                </a:contourClr>
              </a:sp3d>
            </a:bodyPr>
            <a:lstStyle/>
            <a:p>
              <a:pPr algn="ctr" defTabSz="1048385">
                <a:defRPr/>
              </a:pPr>
              <a:r>
                <a:rPr lang="en-US" altLang="zh-CN" sz="3025" kern="0" spc="-378" dirty="0" smtClean="0">
                  <a:ln w="9525" cap="sq">
                    <a:noFill/>
                    <a:prstDash val="solid"/>
                    <a:bevel/>
                  </a:ln>
                  <a:gradFill flip="none" rotWithShape="1">
                    <a:gsLst>
                      <a:gs pos="0">
                        <a:srgbClr val="BF5E00">
                          <a:lumMod val="67000"/>
                        </a:srgbClr>
                      </a:gs>
                      <a:gs pos="48000">
                        <a:srgbClr val="BF5E00">
                          <a:lumMod val="97000"/>
                          <a:lumOff val="3000"/>
                        </a:srgbClr>
                      </a:gs>
                      <a:gs pos="100000">
                        <a:srgbClr val="BF5E00">
                          <a:lumMod val="60000"/>
                          <a:lumOff val="40000"/>
                        </a:srgbClr>
                      </a:gs>
                    </a:gsLst>
                    <a:lin ang="16200000" scaled="1"/>
                    <a:tileRect/>
                  </a:gra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sym typeface="微软雅黑" panose="020B0503020204020204" charset="-122"/>
                </a:rPr>
                <a:t>2030</a:t>
              </a:r>
              <a:r>
                <a:rPr lang="zh-CN" altLang="en-US" sz="3025" kern="0" spc="-378" dirty="0" smtClean="0">
                  <a:ln w="9525" cap="sq">
                    <a:noFill/>
                    <a:prstDash val="solid"/>
                    <a:bevel/>
                  </a:ln>
                  <a:gradFill flip="none" rotWithShape="1">
                    <a:gsLst>
                      <a:gs pos="0">
                        <a:srgbClr val="BF5E00">
                          <a:lumMod val="67000"/>
                        </a:srgbClr>
                      </a:gs>
                      <a:gs pos="48000">
                        <a:srgbClr val="BF5E00">
                          <a:lumMod val="97000"/>
                          <a:lumOff val="3000"/>
                        </a:srgbClr>
                      </a:gs>
                      <a:gs pos="100000">
                        <a:srgbClr val="BF5E00">
                          <a:lumMod val="60000"/>
                          <a:lumOff val="40000"/>
                        </a:srgbClr>
                      </a:gs>
                    </a:gsLst>
                    <a:lin ang="16200000" scaled="1"/>
                    <a:tileRect/>
                  </a:gra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sym typeface="微软雅黑" panose="020B0503020204020204" charset="-122"/>
                </a:rPr>
                <a:t>年度表彰大会</a:t>
              </a:r>
              <a:endParaRPr lang="zh-CN" altLang="en-US" sz="8315" kern="0" spc="-378" dirty="0" smtClean="0">
                <a:ln w="9525" cap="sq">
                  <a:noFill/>
                  <a:prstDash val="solid"/>
                  <a:bevel/>
                </a:ln>
                <a:gradFill flip="none" rotWithShape="1">
                  <a:gsLst>
                    <a:gs pos="0">
                      <a:srgbClr val="BF5E00">
                        <a:lumMod val="67000"/>
                      </a:srgbClr>
                    </a:gs>
                    <a:gs pos="48000">
                      <a:srgbClr val="BF5E00">
                        <a:lumMod val="97000"/>
                        <a:lumOff val="3000"/>
                      </a:srgbClr>
                    </a:gs>
                    <a:gs pos="100000">
                      <a:srgbClr val="BF5E00">
                        <a:lumMod val="60000"/>
                        <a:lumOff val="40000"/>
                      </a:srgbClr>
                    </a:gs>
                  </a:gsLst>
                  <a:lin ang="16200000" scaled="1"/>
                  <a:tileRect/>
                </a:gra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sym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8" dur="100" fill="hold"/>
                                        <p:tgtEl>
                                          <p:spTgt spid="37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0" dur="100" fill="hold"/>
                                        <p:tgtEl>
                                          <p:spTgt spid="37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2" dur="100" fill="hold"/>
                                        <p:tgtEl>
                                          <p:spTgt spid="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6" presetClass="emph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24" dur="100" fill="hold"/>
                                        <p:tgtEl>
                                          <p:spTgt spid="37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3" presetClass="path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2.22222E-6 9.09091E-7 L 0.59271 9.09091E-7 " pathEditMode="relative" rAng="0" ptsTypes="AA">
                                      <p:cBhvr>
                                        <p:cTn id="29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635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3" presetClass="pat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5.55556E-7 -2.75482E-6 L -0.53212 -0.00137 " pathEditMode="relative" rAng="0" ptsTypes="AA">
                                      <p:cBhvr>
                                        <p:cTn id="37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615" y="-83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3" presetClass="entr" presetSubtype="3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5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31" presetClass="entr" presetSubtype="0" fill="hold" grpId="0" nodeType="withEffect">
                                  <p:stCondLst>
                                    <p:cond delay="77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4" grpId="0"/>
      <p:bldP spid="35" grpId="0"/>
      <p:bldP spid="3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1109695" y="881650"/>
            <a:ext cx="9671385" cy="4445216"/>
            <a:chOff x="1086812" y="1072467"/>
            <a:chExt cx="6979504" cy="3464598"/>
          </a:xfrm>
        </p:grpSpPr>
        <p:sp>
          <p:nvSpPr>
            <p:cNvPr id="22" name="圆角矩形 21"/>
            <p:cNvSpPr/>
            <p:nvPr/>
          </p:nvSpPr>
          <p:spPr>
            <a:xfrm>
              <a:off x="1086812" y="1072467"/>
              <a:ext cx="6970376" cy="3456746"/>
            </a:xfrm>
            <a:prstGeom prst="roundRect">
              <a:avLst>
                <a:gd name="adj" fmla="val 6020"/>
              </a:avLst>
            </a:prstGeom>
            <a:gradFill flip="none" rotWithShape="1">
              <a:gsLst>
                <a:gs pos="49000">
                  <a:srgbClr val="FF7E00">
                    <a:alpha val="56000"/>
                  </a:srgbClr>
                </a:gs>
                <a:gs pos="0">
                  <a:srgbClr val="FFC000">
                    <a:lumMod val="100000"/>
                    <a:alpha val="41000"/>
                  </a:srgbClr>
                </a:gs>
                <a:gs pos="100000">
                  <a:srgbClr val="FFFF00">
                    <a:alpha val="60000"/>
                  </a:srgbClr>
                </a:gs>
              </a:gsLst>
              <a:lin ang="2700000" scaled="1"/>
              <a:tileRect/>
            </a:gradFill>
            <a:ln w="22225" cap="flat" cmpd="sng" algn="ctr">
              <a:gradFill flip="none" rotWithShape="1">
                <a:gsLst>
                  <a:gs pos="0">
                    <a:srgbClr val="FF0000"/>
                  </a:gs>
                  <a:gs pos="13000">
                    <a:srgbClr val="FFFF00"/>
                  </a:gs>
                  <a:gs pos="46000">
                    <a:srgbClr val="FF7E00"/>
                  </a:gs>
                  <a:gs pos="69000">
                    <a:srgbClr val="FFFF00"/>
                  </a:gs>
                  <a:gs pos="89000">
                    <a:srgbClr val="FF7E00"/>
                  </a:gs>
                  <a:gs pos="100000">
                    <a:srgbClr val="FF0000"/>
                  </a:gs>
                </a:gsLst>
                <a:lin ang="8100000" scaled="1"/>
                <a:tileRect/>
              </a:gra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048385">
                <a:defRPr/>
              </a:pPr>
              <a:endParaRPr lang="zh-CN" altLang="en-US" sz="2265" kern="0" smtClean="0">
                <a:solidFill>
                  <a:srgbClr val="FF7E00"/>
                </a:solidFill>
                <a:latin typeface="Franklin Gothic Book"/>
                <a:sym typeface="微软雅黑" panose="020B0503020204020204" charset="-122"/>
              </a:endParaRPr>
            </a:p>
          </p:txBody>
        </p:sp>
        <p:sp>
          <p:nvSpPr>
            <p:cNvPr id="23" name="圆角矩形 18"/>
            <p:cNvSpPr/>
            <p:nvPr/>
          </p:nvSpPr>
          <p:spPr>
            <a:xfrm>
              <a:off x="1095940" y="1080319"/>
              <a:ext cx="6970376" cy="3456746"/>
            </a:xfrm>
            <a:custGeom>
              <a:avLst/>
              <a:gdLst>
                <a:gd name="connsiteX0" fmla="*/ 0 w 6970376"/>
                <a:gd name="connsiteY0" fmla="*/ 208096 h 3456746"/>
                <a:gd name="connsiteX1" fmla="*/ 208096 w 6970376"/>
                <a:gd name="connsiteY1" fmla="*/ 0 h 3456746"/>
                <a:gd name="connsiteX2" fmla="*/ 6762280 w 6970376"/>
                <a:gd name="connsiteY2" fmla="*/ 0 h 3456746"/>
                <a:gd name="connsiteX3" fmla="*/ 6970376 w 6970376"/>
                <a:gd name="connsiteY3" fmla="*/ 208096 h 3456746"/>
                <a:gd name="connsiteX4" fmla="*/ 6970376 w 6970376"/>
                <a:gd name="connsiteY4" fmla="*/ 3248650 h 3456746"/>
                <a:gd name="connsiteX5" fmla="*/ 6762280 w 6970376"/>
                <a:gd name="connsiteY5" fmla="*/ 3456746 h 3456746"/>
                <a:gd name="connsiteX6" fmla="*/ 208096 w 6970376"/>
                <a:gd name="connsiteY6" fmla="*/ 3456746 h 3456746"/>
                <a:gd name="connsiteX7" fmla="*/ 0 w 6970376"/>
                <a:gd name="connsiteY7" fmla="*/ 3248650 h 3456746"/>
                <a:gd name="connsiteX8" fmla="*/ 0 w 6970376"/>
                <a:gd name="connsiteY8" fmla="*/ 208096 h 3456746"/>
                <a:gd name="connsiteX0-1" fmla="*/ 0 w 6970376"/>
                <a:gd name="connsiteY0-2" fmla="*/ 208096 h 3558257"/>
                <a:gd name="connsiteX1-3" fmla="*/ 208096 w 6970376"/>
                <a:gd name="connsiteY1-4" fmla="*/ 0 h 3558257"/>
                <a:gd name="connsiteX2-5" fmla="*/ 6762280 w 6970376"/>
                <a:gd name="connsiteY2-6" fmla="*/ 0 h 3558257"/>
                <a:gd name="connsiteX3-7" fmla="*/ 6970376 w 6970376"/>
                <a:gd name="connsiteY3-8" fmla="*/ 208096 h 3558257"/>
                <a:gd name="connsiteX4-9" fmla="*/ 6970376 w 6970376"/>
                <a:gd name="connsiteY4-10" fmla="*/ 3248650 h 3558257"/>
                <a:gd name="connsiteX5-11" fmla="*/ 208096 w 6970376"/>
                <a:gd name="connsiteY5-12" fmla="*/ 3456746 h 3558257"/>
                <a:gd name="connsiteX6-13" fmla="*/ 0 w 6970376"/>
                <a:gd name="connsiteY6-14" fmla="*/ 3248650 h 3558257"/>
                <a:gd name="connsiteX7-15" fmla="*/ 0 w 6970376"/>
                <a:gd name="connsiteY7-16" fmla="*/ 208096 h 3558257"/>
                <a:gd name="connsiteX0-17" fmla="*/ 0 w 6970376"/>
                <a:gd name="connsiteY0-18" fmla="*/ 208096 h 3456746"/>
                <a:gd name="connsiteX1-19" fmla="*/ 208096 w 6970376"/>
                <a:gd name="connsiteY1-20" fmla="*/ 0 h 3456746"/>
                <a:gd name="connsiteX2-21" fmla="*/ 6762280 w 6970376"/>
                <a:gd name="connsiteY2-22" fmla="*/ 0 h 3456746"/>
                <a:gd name="connsiteX3-23" fmla="*/ 6970376 w 6970376"/>
                <a:gd name="connsiteY3-24" fmla="*/ 208096 h 3456746"/>
                <a:gd name="connsiteX4-25" fmla="*/ 208096 w 6970376"/>
                <a:gd name="connsiteY4-26" fmla="*/ 3456746 h 3456746"/>
                <a:gd name="connsiteX5-27" fmla="*/ 0 w 6970376"/>
                <a:gd name="connsiteY5-28" fmla="*/ 3248650 h 3456746"/>
                <a:gd name="connsiteX6-29" fmla="*/ 0 w 6970376"/>
                <a:gd name="connsiteY6-30" fmla="*/ 208096 h 34567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6970376" h="3456746">
                  <a:moveTo>
                    <a:pt x="0" y="208096"/>
                  </a:moveTo>
                  <a:cubicBezTo>
                    <a:pt x="0" y="93168"/>
                    <a:pt x="93168" y="0"/>
                    <a:pt x="208096" y="0"/>
                  </a:cubicBezTo>
                  <a:lnTo>
                    <a:pt x="6762280" y="0"/>
                  </a:lnTo>
                  <a:cubicBezTo>
                    <a:pt x="6877208" y="0"/>
                    <a:pt x="6970376" y="93168"/>
                    <a:pt x="6970376" y="208096"/>
                  </a:cubicBezTo>
                  <a:lnTo>
                    <a:pt x="208096" y="3456746"/>
                  </a:lnTo>
                  <a:cubicBezTo>
                    <a:pt x="93168" y="3456746"/>
                    <a:pt x="0" y="3363578"/>
                    <a:pt x="0" y="3248650"/>
                  </a:cubicBezTo>
                  <a:lnTo>
                    <a:pt x="0" y="20809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FFFFFF">
                    <a:alpha val="17000"/>
                  </a:srgbClr>
                </a:gs>
              </a:gsLst>
              <a:lin ang="2700000" scaled="1"/>
              <a:tileRect/>
            </a:gradFill>
            <a:ln w="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48385">
                <a:defRPr/>
              </a:pPr>
              <a:endParaRPr lang="zh-CN" altLang="en-US" sz="2265" kern="0" smtClean="0">
                <a:solidFill>
                  <a:srgbClr val="FF7E00"/>
                </a:solidFill>
                <a:latin typeface="Franklin Gothic Book"/>
                <a:sym typeface="微软雅黑" panose="020B0503020204020204" charset="-122"/>
              </a:endParaRPr>
            </a:p>
          </p:txBody>
        </p:sp>
      </p:grpSp>
      <p:pic>
        <p:nvPicPr>
          <p:cNvPr id="24" name="Picture 2" descr="F:\广告\原创设计\PPT\颁奖典礼\背景\素材\0 (10).png"/>
          <p:cNvPicPr>
            <a:picLocks noChangeAspect="1" noChangeArrowheads="1"/>
          </p:cNvPicPr>
          <p:nvPr/>
        </p:nvPicPr>
        <p:blipFill rotWithShape="1">
          <a:blip r:embed="rId1" cstate="email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40000" contrast="-4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flipH="1">
            <a:off x="-152925" y="5086845"/>
            <a:ext cx="4758239" cy="456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F:\广告\原创设计\PPT\颁奖典礼\背景\素材\0 (10)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flipH="1">
            <a:off x="8678500" y="662836"/>
            <a:ext cx="2064888" cy="456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6" name="直接连接符 25"/>
          <p:cNvCxnSpPr/>
          <p:nvPr/>
        </p:nvCxnSpPr>
        <p:spPr>
          <a:xfrm>
            <a:off x="-1497345" y="-28408"/>
            <a:ext cx="0" cy="0"/>
          </a:xfrm>
          <a:prstGeom prst="line">
            <a:avLst/>
          </a:prstGeom>
          <a:noFill/>
          <a:ln w="9525" cap="flat" cmpd="sng" algn="ctr">
            <a:solidFill>
              <a:srgbClr val="C00000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27" name="直接连接符 26"/>
          <p:cNvCxnSpPr/>
          <p:nvPr/>
        </p:nvCxnSpPr>
        <p:spPr>
          <a:xfrm>
            <a:off x="-1497345" y="-28408"/>
            <a:ext cx="0" cy="0"/>
          </a:xfrm>
          <a:prstGeom prst="line">
            <a:avLst/>
          </a:prstGeom>
          <a:noFill/>
          <a:ln w="9525" cap="flat" cmpd="sng" algn="ctr">
            <a:solidFill>
              <a:srgbClr val="C00000">
                <a:shade val="95000"/>
                <a:satMod val="105000"/>
              </a:srgbClr>
            </a:solidFill>
            <a:prstDash val="solid"/>
          </a:ln>
          <a:effectLst/>
        </p:spPr>
      </p:cxnSp>
      <p:pic>
        <p:nvPicPr>
          <p:cNvPr id="28" name="图片 27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4360824">
            <a:off x="-882010" y="4134384"/>
            <a:ext cx="3138396" cy="2365167"/>
          </a:xfrm>
          <a:prstGeom prst="rect">
            <a:avLst/>
          </a:prstGeom>
          <a:effectLst>
            <a:outerShdw blurRad="101600" dist="101600" dir="5400000" algn="t" rotWithShape="0">
              <a:prstClr val="black">
                <a:alpha val="29000"/>
              </a:prstClr>
            </a:outerShdw>
          </a:effectLst>
        </p:spPr>
      </p:pic>
      <p:sp>
        <p:nvSpPr>
          <p:cNvPr id="29" name="TextBox 28"/>
          <p:cNvSpPr txBox="1"/>
          <p:nvPr/>
        </p:nvSpPr>
        <p:spPr>
          <a:xfrm>
            <a:off x="2212721" y="65260"/>
            <a:ext cx="2055434" cy="7126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"/>
            </a:scene3d>
            <a:sp3d prstMaterial="plastic">
              <a:extrusionClr>
                <a:srgbClr val="FFFF00"/>
              </a:extrusionClr>
              <a:contourClr>
                <a:schemeClr val="accent1"/>
              </a:contourClr>
            </a:sp3d>
          </a:bodyPr>
          <a:lstStyle/>
          <a:p>
            <a:pPr algn="ctr" defTabSz="1048385">
              <a:defRPr/>
            </a:pPr>
            <a:r>
              <a:rPr lang="zh-CN" altLang="en-US" sz="4030" kern="0" spc="-378" dirty="0" smtClean="0">
                <a:ln w="9525" cap="sq">
                  <a:gradFill flip="none" rotWithShape="1">
                    <a:gsLst>
                      <a:gs pos="0">
                        <a:srgbClr val="C00000"/>
                      </a:gs>
                      <a:gs pos="42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1"/>
                    <a:tileRect/>
                  </a:gradFill>
                  <a:prstDash val="solid"/>
                  <a:bevel/>
                </a:ln>
                <a:gradFill flip="none" rotWithShape="1">
                  <a:gsLst>
                    <a:gs pos="0">
                      <a:srgbClr val="FFC000"/>
                    </a:gs>
                    <a:gs pos="58000">
                      <a:srgbClr val="FFC000">
                        <a:lumMod val="20000"/>
                        <a:lumOff val="80000"/>
                      </a:srgbClr>
                    </a:gs>
                    <a:gs pos="99000">
                      <a:srgbClr val="FFFF00"/>
                    </a:gs>
                  </a:gsLst>
                  <a:lin ang="15600000" scaled="0"/>
                  <a:tileRect/>
                </a:gradFill>
                <a:effectLst>
                  <a:outerShdw blurRad="76200" dist="50800" dir="5400000" algn="t" rotWithShape="0">
                    <a:srgbClr val="C00000">
                      <a:lumMod val="50000"/>
                      <a:alpha val="55000"/>
                    </a:srgbClr>
                  </a:outerShdw>
                </a:effectLst>
                <a:sym typeface="微软雅黑" panose="020B0503020204020204" charset="-122"/>
              </a:rPr>
              <a:t>团队奖项</a:t>
            </a:r>
            <a:endParaRPr lang="zh-CN" altLang="en-US" sz="4030" kern="0" spc="-378" dirty="0" smtClean="0">
              <a:ln w="9525" cap="sq">
                <a:gradFill flip="none" rotWithShape="1">
                  <a:gsLst>
                    <a:gs pos="0">
                      <a:srgbClr val="C00000"/>
                    </a:gs>
                    <a:gs pos="42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prstDash val="solid"/>
                <a:bevel/>
              </a:ln>
              <a:gradFill flip="none" rotWithShape="1">
                <a:gsLst>
                  <a:gs pos="0">
                    <a:srgbClr val="FFC000"/>
                  </a:gs>
                  <a:gs pos="58000">
                    <a:srgbClr val="FFC000">
                      <a:lumMod val="20000"/>
                      <a:lumOff val="80000"/>
                    </a:srgbClr>
                  </a:gs>
                  <a:gs pos="99000">
                    <a:srgbClr val="FFFF00"/>
                  </a:gs>
                </a:gsLst>
                <a:lin ang="15600000" scaled="0"/>
                <a:tileRect/>
              </a:gradFill>
              <a:effectLst>
                <a:outerShdw blurRad="76200" dist="50800" dir="5400000" algn="t" rotWithShape="0">
                  <a:srgbClr val="C00000">
                    <a:lumMod val="50000"/>
                    <a:alpha val="55000"/>
                  </a:srgbClr>
                </a:outerShdw>
              </a:effectLst>
              <a:sym typeface="微软雅黑" panose="020B0503020204020204" charset="-122"/>
            </a:endParaRPr>
          </a:p>
        </p:txBody>
      </p:sp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7" cstate="email"/>
          <a:stretch>
            <a:fillRect/>
          </a:stretch>
        </p:blipFill>
        <p:spPr bwMode="auto">
          <a:xfrm>
            <a:off x="1768346" y="2176941"/>
            <a:ext cx="2944192" cy="2579847"/>
          </a:xfrm>
          <a:prstGeom prst="rect">
            <a:avLst/>
          </a:prstGeom>
          <a:noFill/>
          <a:ln w="15875"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100000">
                  <a:srgbClr val="FF0300"/>
                </a:gs>
                <a:gs pos="74000">
                  <a:srgbClr val="4D0808"/>
                </a:gs>
              </a:gsLst>
              <a:lin ang="5400000" scaled="0"/>
            </a:gradFill>
          </a:ln>
          <a:effectLst>
            <a:outerShdw blurRad="190500" dir="13500000" sy="23000" kx="1200000" algn="br" rotWithShape="0">
              <a:srgbClr val="C00000">
                <a:lumMod val="50000"/>
                <a:alpha val="55000"/>
              </a:srgbClr>
            </a:outerShdw>
          </a:effectLst>
          <a:scene3d>
            <a:camera prst="perspectiveLeft" fov="7200000">
              <a:rot lat="21147730" lon="19781740" rev="81069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1" name="组合 30"/>
          <p:cNvGrpSpPr/>
          <p:nvPr/>
        </p:nvGrpSpPr>
        <p:grpSpPr>
          <a:xfrm>
            <a:off x="1108010" y="-146006"/>
            <a:ext cx="1123631" cy="1617671"/>
            <a:chOff x="782942" y="192529"/>
            <a:chExt cx="891974" cy="1284159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pic>
          <p:nvPicPr>
            <p:cNvPr id="32" name="Picture 6" descr="F:\广告\原创设计\PPT\颁奖典礼\背景\素材\勋章图标\0_0006_0.png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2942" y="192529"/>
              <a:ext cx="891974" cy="12841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TextBox 32"/>
            <p:cNvSpPr txBox="1"/>
            <p:nvPr/>
          </p:nvSpPr>
          <p:spPr>
            <a:xfrm>
              <a:off x="1025816" y="376107"/>
              <a:ext cx="348618" cy="56570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glow" dir="t"/>
              </a:scene3d>
              <a:sp3d prstMaterial="plastic">
                <a:extrusionClr>
                  <a:srgbClr val="FFFF00"/>
                </a:extrusionClr>
                <a:contourClr>
                  <a:schemeClr val="accent1"/>
                </a:contourClr>
              </a:sp3d>
            </a:bodyPr>
            <a:lstStyle/>
            <a:p>
              <a:pPr algn="ctr" defTabSz="1048385">
                <a:defRPr/>
              </a:pPr>
              <a:r>
                <a:rPr lang="en-US" altLang="zh-CN" sz="4030" kern="0" spc="-378" dirty="0" smtClean="0">
                  <a:ln w="9525" cap="sq">
                    <a:noFill/>
                    <a:prstDash val="solid"/>
                    <a:bevel/>
                  </a:ln>
                  <a:solidFill>
                    <a:srgbClr val="C00000">
                      <a:lumMod val="50000"/>
                    </a:srgbClr>
                  </a:solidFill>
                  <a:effectLst>
                    <a:outerShdw blurRad="38100" dist="50800" dir="4800000" algn="t" rotWithShape="0">
                      <a:srgbClr val="FF7E00">
                        <a:lumMod val="75000"/>
                        <a:alpha val="86000"/>
                      </a:srgbClr>
                    </a:outerShdw>
                  </a:effectLst>
                  <a:sym typeface="微软雅黑" panose="020B0503020204020204" charset="-122"/>
                </a:rPr>
                <a:t>4</a:t>
              </a:r>
              <a:endParaRPr lang="zh-CN" altLang="en-US" sz="4030" kern="0" spc="-378" dirty="0" smtClean="0">
                <a:ln w="9525" cap="sq">
                  <a:noFill/>
                  <a:prstDash val="solid"/>
                  <a:bevel/>
                </a:ln>
                <a:solidFill>
                  <a:srgbClr val="C00000">
                    <a:lumMod val="50000"/>
                  </a:srgbClr>
                </a:solidFill>
                <a:effectLst>
                  <a:outerShdw blurRad="38100" dist="50800" dir="4800000" algn="t" rotWithShape="0">
                    <a:srgbClr val="FF7E00">
                      <a:lumMod val="75000"/>
                      <a:alpha val="86000"/>
                    </a:srgbClr>
                  </a:outerShdw>
                </a:effectLst>
                <a:sym typeface="微软雅黑" panose="020B0503020204020204" charset="-122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3490941" y="1122783"/>
            <a:ext cx="4762842" cy="877484"/>
          </a:xfrm>
          <a:prstGeom prst="rect">
            <a:avLst/>
          </a:prstGeom>
        </p:spPr>
        <p:txBody>
          <a:bodyPr wrap="none" rtlCol="0">
            <a:spAutoFit/>
            <a:scene3d>
              <a:camera prst="orthographicFront"/>
              <a:lightRig rig="glow" dir="t"/>
            </a:scene3d>
            <a:sp3d prstMaterial="plastic">
              <a:extrusionClr>
                <a:srgbClr val="FFFF00"/>
              </a:extrusionClr>
              <a:contourClr>
                <a:schemeClr val="accent1"/>
              </a:contourClr>
            </a:sp3d>
          </a:bodyPr>
          <a:lstStyle>
            <a:defPPr>
              <a:defRPr lang="zh-CN"/>
            </a:defPPr>
            <a:lvl1pPr algn="ctr" defTabSz="1218565" fontAlgn="base">
              <a:spcBef>
                <a:spcPct val="0"/>
              </a:spcBef>
              <a:spcAft>
                <a:spcPct val="0"/>
              </a:spcAft>
              <a:defRPr sz="5400" b="1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62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defRPr/>
            </a:pPr>
            <a:r>
              <a:rPr lang="en-US" altLang="zh-CN" sz="510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《</a:t>
            </a:r>
            <a:r>
              <a:rPr lang="zh-CN" altLang="en-US" sz="510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优秀团队奖</a:t>
            </a:r>
            <a:r>
              <a:rPr lang="en-US" altLang="zh-CN" sz="510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》</a:t>
            </a:r>
            <a:endParaRPr lang="zh-CN" altLang="en-US" sz="5100" kern="0" dirty="0">
              <a:gradFill>
                <a:gsLst>
                  <a:gs pos="0">
                    <a:srgbClr val="FFFF00"/>
                  </a:gs>
                  <a:gs pos="50000">
                    <a:srgbClr val="FAD694"/>
                  </a:gs>
                  <a:gs pos="100000">
                    <a:srgbClr val="C00000">
                      <a:tint val="23500"/>
                      <a:satMod val="160000"/>
                    </a:srgbClr>
                  </a:gs>
                </a:gsLst>
                <a:lin ang="16200000" scaled="0"/>
              </a:gradFill>
              <a:sym typeface="微软雅黑" panose="020B050302020402020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604491" y="2882006"/>
            <a:ext cx="5196449" cy="1837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5900" indent="-215900" algn="just" defTabSz="1048385">
              <a:lnSpc>
                <a:spcPct val="150000"/>
              </a:lnSpc>
              <a:buFont typeface="Wingdings" panose="05000000000000000000" pitchFamily="2" charset="2"/>
              <a:buChar char="n"/>
              <a:defRPr/>
            </a:pPr>
            <a:r>
              <a:rPr lang="zh-CN" altLang="en-US" sz="1510" b="1" kern="0" dirty="0" smtClean="0">
                <a:solidFill>
                  <a:srgbClr val="FFFF00"/>
                </a:solidFill>
                <a:sym typeface="微软雅黑" panose="020B0503020204020204" charset="-122"/>
              </a:rPr>
              <a:t>一个有为的团队，一支善战的队伍，一颗颗进取的心 </a:t>
            </a:r>
            <a:endParaRPr lang="en-US" altLang="zh-CN" sz="1510" b="1" kern="0" dirty="0" smtClean="0">
              <a:solidFill>
                <a:srgbClr val="FFFF00"/>
              </a:solidFill>
              <a:sym typeface="微软雅黑" panose="020B0503020204020204" charset="-122"/>
            </a:endParaRPr>
          </a:p>
          <a:p>
            <a:pPr marL="215900" indent="-215900" algn="just" defTabSz="1048385">
              <a:lnSpc>
                <a:spcPct val="150000"/>
              </a:lnSpc>
              <a:buFont typeface="Wingdings" panose="05000000000000000000" pitchFamily="2" charset="2"/>
              <a:buChar char="n"/>
              <a:defRPr/>
            </a:pPr>
            <a:r>
              <a:rPr lang="zh-CN" altLang="en-US" sz="1510" b="1" kern="0" dirty="0" smtClean="0">
                <a:solidFill>
                  <a:srgbClr val="FFFF00"/>
                </a:solidFill>
                <a:sym typeface="微软雅黑" panose="020B0503020204020204" charset="-122"/>
              </a:rPr>
              <a:t>他们每一天的工作都焕发着青春的奇迹 </a:t>
            </a:r>
            <a:endParaRPr lang="en-US" altLang="zh-CN" sz="1510" b="1" kern="0" dirty="0" smtClean="0">
              <a:solidFill>
                <a:srgbClr val="FFFF00"/>
              </a:solidFill>
              <a:sym typeface="微软雅黑" panose="020B0503020204020204" charset="-122"/>
            </a:endParaRPr>
          </a:p>
          <a:p>
            <a:pPr marL="215900" indent="-215900" algn="just" defTabSz="1048385">
              <a:lnSpc>
                <a:spcPct val="150000"/>
              </a:lnSpc>
              <a:buFont typeface="Wingdings" panose="05000000000000000000" pitchFamily="2" charset="2"/>
              <a:buChar char="n"/>
              <a:defRPr/>
            </a:pPr>
            <a:r>
              <a:rPr lang="zh-CN" altLang="en-US" sz="1510" b="1" kern="0" dirty="0" smtClean="0">
                <a:solidFill>
                  <a:srgbClr val="FFFF00"/>
                </a:solidFill>
                <a:sym typeface="微软雅黑" panose="020B0503020204020204" charset="-122"/>
              </a:rPr>
              <a:t>他们每一次出场都彰显无穷的力量 </a:t>
            </a:r>
            <a:endParaRPr lang="en-US" altLang="zh-CN" sz="1510" b="1" kern="0" dirty="0" smtClean="0">
              <a:solidFill>
                <a:srgbClr val="FFFF00"/>
              </a:solidFill>
              <a:sym typeface="微软雅黑" panose="020B0503020204020204" charset="-122"/>
            </a:endParaRPr>
          </a:p>
          <a:p>
            <a:pPr marL="215900" indent="-215900" algn="just" defTabSz="1048385">
              <a:lnSpc>
                <a:spcPct val="150000"/>
              </a:lnSpc>
              <a:buFont typeface="Wingdings" panose="05000000000000000000" pitchFamily="2" charset="2"/>
              <a:buChar char="n"/>
              <a:defRPr/>
            </a:pPr>
            <a:r>
              <a:rPr lang="zh-CN" altLang="en-US" sz="1510" b="1" kern="0" dirty="0" smtClean="0">
                <a:solidFill>
                  <a:srgbClr val="FFFF00"/>
                </a:solidFill>
                <a:sym typeface="微软雅黑" panose="020B0503020204020204" charset="-122"/>
              </a:rPr>
              <a:t>他们卓越而充满激情，相处和谐、彼切鼓励 </a:t>
            </a:r>
            <a:endParaRPr lang="en-US" altLang="zh-CN" sz="1510" b="1" kern="0" dirty="0" smtClean="0">
              <a:solidFill>
                <a:srgbClr val="FFFF00"/>
              </a:solidFill>
              <a:sym typeface="微软雅黑" panose="020B0503020204020204" charset="-122"/>
            </a:endParaRPr>
          </a:p>
          <a:p>
            <a:pPr marL="215900" indent="-215900" algn="just" defTabSz="1048385">
              <a:lnSpc>
                <a:spcPct val="150000"/>
              </a:lnSpc>
              <a:buFont typeface="Wingdings" panose="05000000000000000000" pitchFamily="2" charset="2"/>
              <a:buChar char="n"/>
              <a:defRPr/>
            </a:pPr>
            <a:r>
              <a:rPr lang="zh-CN" altLang="en-US" sz="1510" b="1" kern="0" dirty="0" smtClean="0">
                <a:solidFill>
                  <a:srgbClr val="FFFF00"/>
                </a:solidFill>
                <a:sym typeface="微软雅黑" panose="020B0503020204020204" charset="-122"/>
              </a:rPr>
              <a:t>他们是一支能打硬仗的团队</a:t>
            </a:r>
            <a:endParaRPr lang="zh-CN" altLang="en-US" sz="1510" b="1" kern="0" dirty="0" smtClean="0">
              <a:solidFill>
                <a:srgbClr val="FFFF00"/>
              </a:solidFill>
              <a:sym typeface="微软雅黑" panose="020B050302020402020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605314" y="2455524"/>
            <a:ext cx="5416868" cy="40241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"/>
            </a:scene3d>
            <a:sp3d prstMaterial="plastic">
              <a:extrusionClr>
                <a:srgbClr val="FFFF00"/>
              </a:extrusionClr>
              <a:contourClr>
                <a:schemeClr val="accent1"/>
              </a:contourClr>
            </a:sp3d>
          </a:bodyPr>
          <a:lstStyle/>
          <a:p>
            <a:pPr defTabSz="1048385">
              <a:defRPr/>
            </a:pPr>
            <a:r>
              <a:rPr lang="zh-CN" altLang="en-US" sz="2015" kern="0" dirty="0" smtClean="0">
                <a:ln w="0" cap="sq">
                  <a:noFill/>
                  <a:prstDash val="solid"/>
                  <a:bevel/>
                </a:ln>
                <a:solidFill>
                  <a:srgbClr val="FFFAF5"/>
                </a:solidFill>
                <a:sym typeface="微软雅黑" panose="020B0503020204020204" charset="-122"/>
              </a:rPr>
              <a:t>部门</a:t>
            </a:r>
            <a:r>
              <a:rPr lang="en-US" altLang="zh-CN" sz="2015" kern="0" dirty="0" smtClean="0">
                <a:ln w="0" cap="sq">
                  <a:noFill/>
                  <a:prstDash val="solid"/>
                  <a:bevel/>
                </a:ln>
                <a:solidFill>
                  <a:srgbClr val="FFFAF5"/>
                </a:solidFill>
                <a:sym typeface="微软雅黑" panose="020B0503020204020204" charset="-122"/>
              </a:rPr>
              <a:t>: </a:t>
            </a:r>
            <a:r>
              <a:rPr lang="zh-CN" altLang="en-US" sz="2015" kern="0" dirty="0" smtClean="0">
                <a:ln w="0" cap="sq">
                  <a:noFill/>
                  <a:prstDash val="solid"/>
                  <a:bevel/>
                </a:ln>
                <a:solidFill>
                  <a:srgbClr val="FFFAF5"/>
                </a:solidFill>
                <a:sym typeface="微软雅黑" panose="020B0503020204020204" charset="-122"/>
              </a:rPr>
              <a:t>代用字    姓名</a:t>
            </a:r>
            <a:r>
              <a:rPr lang="en-US" altLang="zh-CN" sz="2015" kern="0" dirty="0" smtClean="0">
                <a:ln w="0" cap="sq">
                  <a:noFill/>
                  <a:prstDash val="solid"/>
                  <a:bevel/>
                </a:ln>
                <a:solidFill>
                  <a:srgbClr val="FFFAF5"/>
                </a:solidFill>
                <a:sym typeface="微软雅黑" panose="020B0503020204020204" charset="-122"/>
              </a:rPr>
              <a:t>: </a:t>
            </a:r>
            <a:r>
              <a:rPr lang="zh-CN" altLang="en-US" sz="2015" kern="0" dirty="0" smtClean="0">
                <a:ln w="0" cap="sq">
                  <a:noFill/>
                  <a:prstDash val="solid"/>
                  <a:bevel/>
                </a:ln>
                <a:solidFill>
                  <a:srgbClr val="FFFAF5"/>
                </a:solidFill>
                <a:sym typeface="微软雅黑" panose="020B0503020204020204" charset="-122"/>
              </a:rPr>
              <a:t>代用名、代用名、代用名</a:t>
            </a:r>
            <a:endParaRPr lang="zh-CN" altLang="en-US" sz="2015" kern="0" dirty="0" smtClean="0">
              <a:ln w="0" cap="sq">
                <a:noFill/>
                <a:prstDash val="solid"/>
                <a:bevel/>
              </a:ln>
              <a:solidFill>
                <a:srgbClr val="FFFAF5"/>
              </a:solidFill>
              <a:sym typeface="微软雅黑" panose="020B0503020204020204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6559378" y="3821161"/>
            <a:ext cx="4928746" cy="3692224"/>
            <a:chOff x="7071383" y="4169442"/>
            <a:chExt cx="5216115" cy="3907498"/>
          </a:xfrm>
        </p:grpSpPr>
        <p:pic>
          <p:nvPicPr>
            <p:cNvPr id="38" name="图片 37"/>
            <p:cNvPicPr>
              <a:picLocks noChangeAspect="1"/>
            </p:cNvPicPr>
            <p:nvPr/>
          </p:nvPicPr>
          <p:blipFill rotWithShape="1">
            <a:blip r:embed="rId10" cstate="email"/>
            <a:srcRect/>
            <a:stretch>
              <a:fillRect/>
            </a:stretch>
          </p:blipFill>
          <p:spPr>
            <a:xfrm>
              <a:off x="7071383" y="4169442"/>
              <a:ext cx="5216115" cy="3907498"/>
            </a:xfrm>
            <a:prstGeom prst="rect">
              <a:avLst/>
            </a:prstGeom>
          </p:spPr>
        </p:pic>
        <p:sp>
          <p:nvSpPr>
            <p:cNvPr id="39" name="TextBox 116"/>
            <p:cNvSpPr txBox="1"/>
            <p:nvPr/>
          </p:nvSpPr>
          <p:spPr>
            <a:xfrm>
              <a:off x="8057920" y="6480629"/>
              <a:ext cx="3109283" cy="59023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brightRoom" dir="t">
                  <a:rot lat="0" lon="0" rev="0"/>
                </a:lightRig>
              </a:scene3d>
              <a:sp3d prstMaterial="plastic">
                <a:extrusionClr>
                  <a:schemeClr val="tx2"/>
                </a:extrusionClr>
                <a:contourClr>
                  <a:schemeClr val="accent1"/>
                </a:contourClr>
              </a:sp3d>
            </a:bodyPr>
            <a:lstStyle/>
            <a:p>
              <a:pPr algn="ctr" defTabSz="1048385">
                <a:defRPr/>
              </a:pPr>
              <a:r>
                <a:rPr lang="en-US" altLang="zh-CN" sz="3025" kern="0" spc="-378" dirty="0" smtClean="0">
                  <a:ln w="9525" cap="sq">
                    <a:noFill/>
                    <a:prstDash val="solid"/>
                    <a:bevel/>
                  </a:ln>
                  <a:gradFill flip="none" rotWithShape="1">
                    <a:gsLst>
                      <a:gs pos="0">
                        <a:srgbClr val="BF5E00">
                          <a:lumMod val="67000"/>
                        </a:srgbClr>
                      </a:gs>
                      <a:gs pos="48000">
                        <a:srgbClr val="BF5E00">
                          <a:lumMod val="97000"/>
                          <a:lumOff val="3000"/>
                        </a:srgbClr>
                      </a:gs>
                      <a:gs pos="100000">
                        <a:srgbClr val="BF5E00">
                          <a:lumMod val="60000"/>
                          <a:lumOff val="40000"/>
                        </a:srgbClr>
                      </a:gs>
                    </a:gsLst>
                    <a:lin ang="16200000" scaled="1"/>
                    <a:tileRect/>
                  </a:gra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sym typeface="微软雅黑" panose="020B0503020204020204" charset="-122"/>
                </a:rPr>
                <a:t>2030</a:t>
              </a:r>
              <a:r>
                <a:rPr lang="zh-CN" altLang="en-US" sz="3025" kern="0" spc="-378" dirty="0" smtClean="0">
                  <a:ln w="9525" cap="sq">
                    <a:noFill/>
                    <a:prstDash val="solid"/>
                    <a:bevel/>
                  </a:ln>
                  <a:gradFill flip="none" rotWithShape="1">
                    <a:gsLst>
                      <a:gs pos="0">
                        <a:srgbClr val="BF5E00">
                          <a:lumMod val="67000"/>
                        </a:srgbClr>
                      </a:gs>
                      <a:gs pos="48000">
                        <a:srgbClr val="BF5E00">
                          <a:lumMod val="97000"/>
                          <a:lumOff val="3000"/>
                        </a:srgbClr>
                      </a:gs>
                      <a:gs pos="100000">
                        <a:srgbClr val="BF5E00">
                          <a:lumMod val="60000"/>
                          <a:lumOff val="40000"/>
                        </a:srgbClr>
                      </a:gs>
                    </a:gsLst>
                    <a:lin ang="16200000" scaled="1"/>
                    <a:tileRect/>
                  </a:gra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sym typeface="微软雅黑" panose="020B0503020204020204" charset="-122"/>
                </a:rPr>
                <a:t>年度表彰大会</a:t>
              </a:r>
              <a:endParaRPr lang="zh-CN" altLang="en-US" sz="8315" kern="0" spc="-378" dirty="0" smtClean="0">
                <a:ln w="9525" cap="sq">
                  <a:noFill/>
                  <a:prstDash val="solid"/>
                  <a:bevel/>
                </a:ln>
                <a:gradFill flip="none" rotWithShape="1">
                  <a:gsLst>
                    <a:gs pos="0">
                      <a:srgbClr val="BF5E00">
                        <a:lumMod val="67000"/>
                      </a:srgbClr>
                    </a:gs>
                    <a:gs pos="48000">
                      <a:srgbClr val="BF5E00">
                        <a:lumMod val="97000"/>
                        <a:lumOff val="3000"/>
                      </a:srgbClr>
                    </a:gs>
                    <a:gs pos="100000">
                      <a:srgbClr val="BF5E00">
                        <a:lumMod val="60000"/>
                        <a:lumOff val="40000"/>
                      </a:srgbClr>
                    </a:gs>
                  </a:gsLst>
                  <a:lin ang="16200000" scaled="1"/>
                  <a:tileRect/>
                </a:gra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sym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8" dur="100" fill="hold"/>
                                        <p:tgtEl>
                                          <p:spTgt spid="37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0" dur="100" fill="hold"/>
                                        <p:tgtEl>
                                          <p:spTgt spid="37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2" dur="100" fill="hold"/>
                                        <p:tgtEl>
                                          <p:spTgt spid="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6" presetClass="emph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24" dur="100" fill="hold"/>
                                        <p:tgtEl>
                                          <p:spTgt spid="37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3" presetClass="path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2.22222E-6 9.09091E-7 L 0.59271 9.09091E-7 " pathEditMode="relative" rAng="0" ptsTypes="AA">
                                      <p:cBhvr>
                                        <p:cTn id="29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635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3" presetClass="pat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5.55556E-7 -2.75482E-6 L -0.53212 -0.00137 " pathEditMode="relative" rAng="0" ptsTypes="AA">
                                      <p:cBhvr>
                                        <p:cTn id="37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615" y="-83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3" presetClass="entr" presetSubtype="3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5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31" presetClass="entr" presetSubtype="0" fill="hold" grpId="0" nodeType="withEffect">
                                  <p:stCondLst>
                                    <p:cond delay="77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4" grpId="0"/>
      <p:bldP spid="35" grpId="0"/>
      <p:bldP spid="3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1109695" y="881650"/>
            <a:ext cx="9671385" cy="4445216"/>
            <a:chOff x="1086812" y="1072467"/>
            <a:chExt cx="6979504" cy="3464598"/>
          </a:xfrm>
        </p:grpSpPr>
        <p:sp>
          <p:nvSpPr>
            <p:cNvPr id="19" name="圆角矩形 18"/>
            <p:cNvSpPr/>
            <p:nvPr/>
          </p:nvSpPr>
          <p:spPr>
            <a:xfrm>
              <a:off x="1086812" y="1072467"/>
              <a:ext cx="6970376" cy="3456746"/>
            </a:xfrm>
            <a:prstGeom prst="roundRect">
              <a:avLst>
                <a:gd name="adj" fmla="val 6020"/>
              </a:avLst>
            </a:prstGeom>
            <a:gradFill flip="none" rotWithShape="1">
              <a:gsLst>
                <a:gs pos="49000">
                  <a:srgbClr val="FF7E00">
                    <a:alpha val="56000"/>
                  </a:srgbClr>
                </a:gs>
                <a:gs pos="0">
                  <a:srgbClr val="FFC000">
                    <a:lumMod val="100000"/>
                    <a:alpha val="41000"/>
                  </a:srgbClr>
                </a:gs>
                <a:gs pos="100000">
                  <a:srgbClr val="FFFF00">
                    <a:alpha val="60000"/>
                  </a:srgbClr>
                </a:gs>
              </a:gsLst>
              <a:lin ang="2700000" scaled="1"/>
              <a:tileRect/>
            </a:gradFill>
            <a:ln w="22225" cap="flat" cmpd="sng" algn="ctr">
              <a:gradFill flip="none" rotWithShape="1">
                <a:gsLst>
                  <a:gs pos="0">
                    <a:srgbClr val="FF0000"/>
                  </a:gs>
                  <a:gs pos="13000">
                    <a:srgbClr val="FFFF00"/>
                  </a:gs>
                  <a:gs pos="46000">
                    <a:srgbClr val="FF7E00"/>
                  </a:gs>
                  <a:gs pos="69000">
                    <a:srgbClr val="FFFF00"/>
                  </a:gs>
                  <a:gs pos="89000">
                    <a:srgbClr val="FF7E00"/>
                  </a:gs>
                  <a:gs pos="100000">
                    <a:srgbClr val="FF0000"/>
                  </a:gs>
                </a:gsLst>
                <a:lin ang="8100000" scaled="1"/>
                <a:tileRect/>
              </a:gra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048385">
                <a:defRPr/>
              </a:pPr>
              <a:endParaRPr lang="zh-CN" altLang="en-US" sz="2265" kern="0" smtClean="0">
                <a:solidFill>
                  <a:srgbClr val="FF7E00"/>
                </a:solidFill>
                <a:latin typeface="Franklin Gothic Book"/>
                <a:sym typeface="微软雅黑" panose="020B0503020204020204" charset="-122"/>
              </a:endParaRPr>
            </a:p>
          </p:txBody>
        </p:sp>
        <p:sp>
          <p:nvSpPr>
            <p:cNvPr id="20" name="圆角矩形 18"/>
            <p:cNvSpPr/>
            <p:nvPr/>
          </p:nvSpPr>
          <p:spPr>
            <a:xfrm>
              <a:off x="1095940" y="1080319"/>
              <a:ext cx="6970376" cy="3456746"/>
            </a:xfrm>
            <a:custGeom>
              <a:avLst/>
              <a:gdLst>
                <a:gd name="connsiteX0" fmla="*/ 0 w 6970376"/>
                <a:gd name="connsiteY0" fmla="*/ 208096 h 3456746"/>
                <a:gd name="connsiteX1" fmla="*/ 208096 w 6970376"/>
                <a:gd name="connsiteY1" fmla="*/ 0 h 3456746"/>
                <a:gd name="connsiteX2" fmla="*/ 6762280 w 6970376"/>
                <a:gd name="connsiteY2" fmla="*/ 0 h 3456746"/>
                <a:gd name="connsiteX3" fmla="*/ 6970376 w 6970376"/>
                <a:gd name="connsiteY3" fmla="*/ 208096 h 3456746"/>
                <a:gd name="connsiteX4" fmla="*/ 6970376 w 6970376"/>
                <a:gd name="connsiteY4" fmla="*/ 3248650 h 3456746"/>
                <a:gd name="connsiteX5" fmla="*/ 6762280 w 6970376"/>
                <a:gd name="connsiteY5" fmla="*/ 3456746 h 3456746"/>
                <a:gd name="connsiteX6" fmla="*/ 208096 w 6970376"/>
                <a:gd name="connsiteY6" fmla="*/ 3456746 h 3456746"/>
                <a:gd name="connsiteX7" fmla="*/ 0 w 6970376"/>
                <a:gd name="connsiteY7" fmla="*/ 3248650 h 3456746"/>
                <a:gd name="connsiteX8" fmla="*/ 0 w 6970376"/>
                <a:gd name="connsiteY8" fmla="*/ 208096 h 3456746"/>
                <a:gd name="connsiteX0-1" fmla="*/ 0 w 6970376"/>
                <a:gd name="connsiteY0-2" fmla="*/ 208096 h 3558257"/>
                <a:gd name="connsiteX1-3" fmla="*/ 208096 w 6970376"/>
                <a:gd name="connsiteY1-4" fmla="*/ 0 h 3558257"/>
                <a:gd name="connsiteX2-5" fmla="*/ 6762280 w 6970376"/>
                <a:gd name="connsiteY2-6" fmla="*/ 0 h 3558257"/>
                <a:gd name="connsiteX3-7" fmla="*/ 6970376 w 6970376"/>
                <a:gd name="connsiteY3-8" fmla="*/ 208096 h 3558257"/>
                <a:gd name="connsiteX4-9" fmla="*/ 6970376 w 6970376"/>
                <a:gd name="connsiteY4-10" fmla="*/ 3248650 h 3558257"/>
                <a:gd name="connsiteX5-11" fmla="*/ 208096 w 6970376"/>
                <a:gd name="connsiteY5-12" fmla="*/ 3456746 h 3558257"/>
                <a:gd name="connsiteX6-13" fmla="*/ 0 w 6970376"/>
                <a:gd name="connsiteY6-14" fmla="*/ 3248650 h 3558257"/>
                <a:gd name="connsiteX7-15" fmla="*/ 0 w 6970376"/>
                <a:gd name="connsiteY7-16" fmla="*/ 208096 h 3558257"/>
                <a:gd name="connsiteX0-17" fmla="*/ 0 w 6970376"/>
                <a:gd name="connsiteY0-18" fmla="*/ 208096 h 3456746"/>
                <a:gd name="connsiteX1-19" fmla="*/ 208096 w 6970376"/>
                <a:gd name="connsiteY1-20" fmla="*/ 0 h 3456746"/>
                <a:gd name="connsiteX2-21" fmla="*/ 6762280 w 6970376"/>
                <a:gd name="connsiteY2-22" fmla="*/ 0 h 3456746"/>
                <a:gd name="connsiteX3-23" fmla="*/ 6970376 w 6970376"/>
                <a:gd name="connsiteY3-24" fmla="*/ 208096 h 3456746"/>
                <a:gd name="connsiteX4-25" fmla="*/ 208096 w 6970376"/>
                <a:gd name="connsiteY4-26" fmla="*/ 3456746 h 3456746"/>
                <a:gd name="connsiteX5-27" fmla="*/ 0 w 6970376"/>
                <a:gd name="connsiteY5-28" fmla="*/ 3248650 h 3456746"/>
                <a:gd name="connsiteX6-29" fmla="*/ 0 w 6970376"/>
                <a:gd name="connsiteY6-30" fmla="*/ 208096 h 34567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6970376" h="3456746">
                  <a:moveTo>
                    <a:pt x="0" y="208096"/>
                  </a:moveTo>
                  <a:cubicBezTo>
                    <a:pt x="0" y="93168"/>
                    <a:pt x="93168" y="0"/>
                    <a:pt x="208096" y="0"/>
                  </a:cubicBezTo>
                  <a:lnTo>
                    <a:pt x="6762280" y="0"/>
                  </a:lnTo>
                  <a:cubicBezTo>
                    <a:pt x="6877208" y="0"/>
                    <a:pt x="6970376" y="93168"/>
                    <a:pt x="6970376" y="208096"/>
                  </a:cubicBezTo>
                  <a:lnTo>
                    <a:pt x="208096" y="3456746"/>
                  </a:lnTo>
                  <a:cubicBezTo>
                    <a:pt x="93168" y="3456746"/>
                    <a:pt x="0" y="3363578"/>
                    <a:pt x="0" y="3248650"/>
                  </a:cubicBezTo>
                  <a:lnTo>
                    <a:pt x="0" y="20809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FFFFFF">
                    <a:alpha val="17000"/>
                  </a:srgbClr>
                </a:gs>
              </a:gsLst>
              <a:lin ang="2700000" scaled="1"/>
              <a:tileRect/>
            </a:gradFill>
            <a:ln w="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48385">
                <a:defRPr/>
              </a:pPr>
              <a:endParaRPr lang="zh-CN" altLang="en-US" sz="2265" kern="0" smtClean="0">
                <a:solidFill>
                  <a:srgbClr val="FF7E00"/>
                </a:solidFill>
                <a:latin typeface="Franklin Gothic Book"/>
                <a:sym typeface="微软雅黑" panose="020B0503020204020204" charset="-122"/>
              </a:endParaRPr>
            </a:p>
          </p:txBody>
        </p:sp>
      </p:grpSp>
      <p:pic>
        <p:nvPicPr>
          <p:cNvPr id="21" name="Picture 2" descr="F:\广告\原创设计\PPT\颁奖典礼\背景\素材\0 (10).png"/>
          <p:cNvPicPr>
            <a:picLocks noChangeAspect="1" noChangeArrowheads="1"/>
          </p:cNvPicPr>
          <p:nvPr/>
        </p:nvPicPr>
        <p:blipFill rotWithShape="1">
          <a:blip r:embed="rId1" cstate="email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40000" contrast="-4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flipH="1">
            <a:off x="-152925" y="5086845"/>
            <a:ext cx="4758239" cy="456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F:\广告\原创设计\PPT\颁奖典礼\背景\素材\0 (10)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flipH="1">
            <a:off x="8678500" y="662836"/>
            <a:ext cx="2064888" cy="456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3" name="直接连接符 22"/>
          <p:cNvCxnSpPr/>
          <p:nvPr/>
        </p:nvCxnSpPr>
        <p:spPr>
          <a:xfrm>
            <a:off x="-1497345" y="-28408"/>
            <a:ext cx="0" cy="0"/>
          </a:xfrm>
          <a:prstGeom prst="line">
            <a:avLst/>
          </a:prstGeom>
          <a:noFill/>
          <a:ln w="9525" cap="flat" cmpd="sng" algn="ctr">
            <a:solidFill>
              <a:srgbClr val="C00000">
                <a:shade val="95000"/>
                <a:satMod val="105000"/>
              </a:srgbClr>
            </a:solidFill>
            <a:prstDash val="solid"/>
          </a:ln>
          <a:effectLst/>
        </p:spPr>
      </p:cxnSp>
      <p:pic>
        <p:nvPicPr>
          <p:cNvPr id="24" name="图片 23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4360824">
            <a:off x="-882010" y="4134384"/>
            <a:ext cx="3138396" cy="2365167"/>
          </a:xfrm>
          <a:prstGeom prst="rect">
            <a:avLst/>
          </a:prstGeom>
          <a:effectLst>
            <a:outerShdw blurRad="101600" dist="101600" dir="5400000" algn="t" rotWithShape="0">
              <a:prstClr val="black">
                <a:alpha val="29000"/>
              </a:prstClr>
            </a:outerShdw>
          </a:effectLst>
        </p:spPr>
      </p:pic>
      <p:sp>
        <p:nvSpPr>
          <p:cNvPr id="25" name="TextBox 24"/>
          <p:cNvSpPr txBox="1"/>
          <p:nvPr/>
        </p:nvSpPr>
        <p:spPr>
          <a:xfrm>
            <a:off x="2212721" y="65260"/>
            <a:ext cx="2055434" cy="7126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"/>
            </a:scene3d>
            <a:sp3d prstMaterial="plastic">
              <a:extrusionClr>
                <a:srgbClr val="FFFF00"/>
              </a:extrusionClr>
              <a:contourClr>
                <a:schemeClr val="accent1"/>
              </a:contourClr>
            </a:sp3d>
          </a:bodyPr>
          <a:lstStyle/>
          <a:p>
            <a:pPr algn="ctr" defTabSz="1048385">
              <a:defRPr/>
            </a:pPr>
            <a:r>
              <a:rPr lang="zh-CN" altLang="en-US" sz="4030" kern="0" spc="-378" dirty="0" smtClean="0">
                <a:ln w="9525" cap="sq">
                  <a:gradFill flip="none" rotWithShape="1">
                    <a:gsLst>
                      <a:gs pos="0">
                        <a:srgbClr val="C00000"/>
                      </a:gs>
                      <a:gs pos="42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1"/>
                    <a:tileRect/>
                  </a:gradFill>
                  <a:prstDash val="solid"/>
                  <a:bevel/>
                </a:ln>
                <a:gradFill flip="none" rotWithShape="1">
                  <a:gsLst>
                    <a:gs pos="0">
                      <a:srgbClr val="FFC000"/>
                    </a:gs>
                    <a:gs pos="58000">
                      <a:srgbClr val="FFC000">
                        <a:lumMod val="20000"/>
                        <a:lumOff val="80000"/>
                      </a:srgbClr>
                    </a:gs>
                    <a:gs pos="99000">
                      <a:srgbClr val="FFFF00"/>
                    </a:gs>
                  </a:gsLst>
                  <a:lin ang="15600000" scaled="0"/>
                  <a:tileRect/>
                </a:gradFill>
                <a:effectLst>
                  <a:outerShdw blurRad="76200" dist="50800" dir="5400000" algn="t" rotWithShape="0">
                    <a:srgbClr val="C00000">
                      <a:lumMod val="50000"/>
                      <a:alpha val="55000"/>
                    </a:srgbClr>
                  </a:outerShdw>
                </a:effectLst>
                <a:sym typeface="微软雅黑" panose="020B0503020204020204" charset="-122"/>
              </a:rPr>
              <a:t>团队奖项</a:t>
            </a:r>
            <a:endParaRPr lang="zh-CN" altLang="en-US" sz="4030" kern="0" spc="-378" dirty="0" smtClean="0">
              <a:ln w="9525" cap="sq">
                <a:gradFill flip="none" rotWithShape="1">
                  <a:gsLst>
                    <a:gs pos="0">
                      <a:srgbClr val="C00000"/>
                    </a:gs>
                    <a:gs pos="42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prstDash val="solid"/>
                <a:bevel/>
              </a:ln>
              <a:gradFill flip="none" rotWithShape="1">
                <a:gsLst>
                  <a:gs pos="0">
                    <a:srgbClr val="FFC000"/>
                  </a:gs>
                  <a:gs pos="58000">
                    <a:srgbClr val="FFC000">
                      <a:lumMod val="20000"/>
                      <a:lumOff val="80000"/>
                    </a:srgbClr>
                  </a:gs>
                  <a:gs pos="99000">
                    <a:srgbClr val="FFFF00"/>
                  </a:gs>
                </a:gsLst>
                <a:lin ang="15600000" scaled="0"/>
                <a:tileRect/>
              </a:gradFill>
              <a:effectLst>
                <a:outerShdw blurRad="76200" dist="50800" dir="5400000" algn="t" rotWithShape="0">
                  <a:srgbClr val="C00000">
                    <a:lumMod val="50000"/>
                    <a:alpha val="55000"/>
                  </a:srgbClr>
                </a:outerShdw>
              </a:effectLst>
              <a:sym typeface="微软雅黑" panose="020B0503020204020204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1108010" y="-146006"/>
            <a:ext cx="1123631" cy="1617671"/>
            <a:chOff x="782942" y="192529"/>
            <a:chExt cx="891974" cy="1284159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pic>
          <p:nvPicPr>
            <p:cNvPr id="27" name="Picture 6" descr="F:\广告\原创设计\PPT\颁奖典礼\背景\素材\勋章图标\0_0006_0.png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2942" y="192529"/>
              <a:ext cx="891974" cy="12841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TextBox 27"/>
            <p:cNvSpPr txBox="1"/>
            <p:nvPr/>
          </p:nvSpPr>
          <p:spPr>
            <a:xfrm>
              <a:off x="1025814" y="376107"/>
              <a:ext cx="348618" cy="56570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glow" dir="t"/>
              </a:scene3d>
              <a:sp3d prstMaterial="plastic">
                <a:extrusionClr>
                  <a:srgbClr val="FFFF00"/>
                </a:extrusionClr>
                <a:contourClr>
                  <a:schemeClr val="accent1"/>
                </a:contourClr>
              </a:sp3d>
            </a:bodyPr>
            <a:lstStyle/>
            <a:p>
              <a:pPr algn="ctr" defTabSz="1048385">
                <a:defRPr/>
              </a:pPr>
              <a:r>
                <a:rPr lang="en-US" altLang="zh-CN" sz="4030" kern="0" spc="-378" dirty="0" smtClean="0">
                  <a:ln w="9525" cap="sq">
                    <a:noFill/>
                    <a:prstDash val="solid"/>
                    <a:bevel/>
                  </a:ln>
                  <a:solidFill>
                    <a:srgbClr val="C00000">
                      <a:lumMod val="50000"/>
                    </a:srgbClr>
                  </a:solidFill>
                  <a:effectLst>
                    <a:outerShdw blurRad="38100" dist="50800" dir="4800000" algn="t" rotWithShape="0">
                      <a:srgbClr val="FF7E00">
                        <a:lumMod val="75000"/>
                        <a:alpha val="86000"/>
                      </a:srgbClr>
                    </a:outerShdw>
                  </a:effectLst>
                  <a:sym typeface="微软雅黑" panose="020B0503020204020204" charset="-122"/>
                </a:rPr>
                <a:t>5</a:t>
              </a:r>
              <a:endParaRPr lang="zh-CN" altLang="en-US" sz="4030" kern="0" spc="-378" dirty="0" smtClean="0">
                <a:ln w="9525" cap="sq">
                  <a:noFill/>
                  <a:prstDash val="solid"/>
                  <a:bevel/>
                </a:ln>
                <a:solidFill>
                  <a:srgbClr val="C00000">
                    <a:lumMod val="50000"/>
                  </a:srgbClr>
                </a:solidFill>
                <a:effectLst>
                  <a:outerShdw blurRad="38100" dist="50800" dir="4800000" algn="t" rotWithShape="0">
                    <a:srgbClr val="FF7E00">
                      <a:lumMod val="75000"/>
                      <a:alpha val="86000"/>
                    </a:srgbClr>
                  </a:outerShdw>
                </a:effectLst>
                <a:sym typeface="微软雅黑" panose="020B0503020204020204" charset="-122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2889536" y="1335195"/>
            <a:ext cx="6070894" cy="877484"/>
          </a:xfrm>
          <a:prstGeom prst="rect">
            <a:avLst/>
          </a:prstGeom>
        </p:spPr>
        <p:txBody>
          <a:bodyPr wrap="none" rtlCol="0">
            <a:spAutoFit/>
            <a:scene3d>
              <a:camera prst="orthographicFront"/>
              <a:lightRig rig="glow" dir="t"/>
            </a:scene3d>
            <a:sp3d prstMaterial="plastic">
              <a:extrusionClr>
                <a:srgbClr val="FFFF00"/>
              </a:extrusionClr>
              <a:contourClr>
                <a:schemeClr val="accent1"/>
              </a:contourClr>
            </a:sp3d>
          </a:bodyPr>
          <a:lstStyle>
            <a:defPPr>
              <a:defRPr lang="zh-CN"/>
            </a:defPPr>
            <a:lvl1pPr algn="ctr" defTabSz="1218565" fontAlgn="base">
              <a:spcBef>
                <a:spcPct val="0"/>
              </a:spcBef>
              <a:spcAft>
                <a:spcPct val="0"/>
              </a:spcAft>
              <a:defRPr sz="5400" b="1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62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defRPr/>
            </a:pPr>
            <a:r>
              <a:rPr lang="en-US" altLang="zh-CN" sz="510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《</a:t>
            </a:r>
            <a:r>
              <a:rPr lang="zh-CN" altLang="en-US" sz="510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年度顶尖部门奖</a:t>
            </a:r>
            <a:r>
              <a:rPr lang="en-US" altLang="zh-CN" sz="510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》</a:t>
            </a:r>
            <a:endParaRPr lang="zh-CN" altLang="en-US" sz="5100" kern="0" dirty="0">
              <a:gradFill>
                <a:gsLst>
                  <a:gs pos="0">
                    <a:srgbClr val="FFFF00"/>
                  </a:gs>
                  <a:gs pos="50000">
                    <a:srgbClr val="FAD694"/>
                  </a:gs>
                  <a:gs pos="100000">
                    <a:srgbClr val="C00000">
                      <a:tint val="23500"/>
                      <a:satMod val="160000"/>
                    </a:srgbClr>
                  </a:gs>
                </a:gsLst>
                <a:lin ang="16200000" scaled="0"/>
              </a:gradFill>
              <a:sym typeface="微软雅黑" panose="020B050302020402020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594905" y="2461234"/>
            <a:ext cx="8245235" cy="2186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5900" indent="-215900" algn="just" defTabSz="1048385">
              <a:lnSpc>
                <a:spcPct val="150000"/>
              </a:lnSpc>
              <a:buFont typeface="Wingdings" panose="05000000000000000000" pitchFamily="2" charset="2"/>
              <a:buChar char="n"/>
              <a:defRPr/>
            </a:pPr>
            <a:r>
              <a:rPr lang="zh-CN" altLang="en-US" sz="1510" b="1" kern="0" dirty="0" smtClean="0">
                <a:solidFill>
                  <a:srgbClr val="FFFF00"/>
                </a:solidFill>
                <a:sym typeface="微软雅黑" panose="020B0503020204020204" charset="-122"/>
              </a:rPr>
              <a:t>成功的创业之路从来都是充满坎坷、布满荆棘的，也经历了起步发展的艰辛，从一个基层职位开始，长期的成长和磨炼使他们深深的体会到，经营之道不在于投机取巧，惟利是图，而在于干事创业要靠诚实守信来赢得社会的肯定。</a:t>
            </a:r>
            <a:endParaRPr lang="en-US" altLang="zh-CN" sz="1510" b="1" kern="0" dirty="0" smtClean="0">
              <a:solidFill>
                <a:srgbClr val="FFFF00"/>
              </a:solidFill>
              <a:sym typeface="微软雅黑" panose="020B0503020204020204" charset="-122"/>
            </a:endParaRPr>
          </a:p>
          <a:p>
            <a:pPr marL="215900" indent="-215900" algn="just" defTabSz="1048385">
              <a:lnSpc>
                <a:spcPct val="150000"/>
              </a:lnSpc>
              <a:buFont typeface="Wingdings" panose="05000000000000000000" pitchFamily="2" charset="2"/>
              <a:buChar char="n"/>
              <a:defRPr/>
            </a:pPr>
            <a:r>
              <a:rPr lang="zh-CN" altLang="en-US" sz="1510" b="1" kern="0" dirty="0" smtClean="0">
                <a:solidFill>
                  <a:srgbClr val="FFFF00"/>
                </a:solidFill>
                <a:sym typeface="微软雅黑" panose="020B0503020204020204" charset="-122"/>
              </a:rPr>
              <a:t>他们走上</a:t>
            </a:r>
            <a:r>
              <a:rPr lang="en-US" altLang="zh-CN" sz="1510" b="1" kern="0" dirty="0" smtClean="0">
                <a:solidFill>
                  <a:srgbClr val="FFFF00"/>
                </a:solidFill>
                <a:sym typeface="微软雅黑" panose="020B0503020204020204" charset="-122"/>
              </a:rPr>
              <a:t>XXX</a:t>
            </a:r>
            <a:r>
              <a:rPr lang="zh-CN" altLang="en-US" sz="1510" b="1" kern="0" dirty="0" smtClean="0">
                <a:solidFill>
                  <a:srgbClr val="FFFF00"/>
                </a:solidFill>
                <a:sym typeface="微软雅黑" panose="020B0503020204020204" charset="-122"/>
              </a:rPr>
              <a:t>龙川企业总经理，在经营中，他们善于把握商机，抢抓机遇。经过几年的发展，现</a:t>
            </a:r>
            <a:r>
              <a:rPr lang="en-US" altLang="zh-CN" sz="1510" b="1" kern="0" dirty="0" smtClean="0">
                <a:solidFill>
                  <a:srgbClr val="FFFF00"/>
                </a:solidFill>
                <a:sym typeface="微软雅黑" panose="020B0503020204020204" charset="-122"/>
              </a:rPr>
              <a:t>XXX</a:t>
            </a:r>
            <a:r>
              <a:rPr lang="zh-CN" altLang="en-US" sz="1510" b="1" kern="0" dirty="0" smtClean="0">
                <a:solidFill>
                  <a:srgbClr val="FFFF00"/>
                </a:solidFill>
                <a:sym typeface="微软雅黑" panose="020B0503020204020204" charset="-122"/>
              </a:rPr>
              <a:t>龙川企业已发展成为一个全球最有影响力电子品牌公司、以电子网络产品为一体，固定资产</a:t>
            </a:r>
            <a:r>
              <a:rPr lang="en-US" altLang="zh-CN" sz="1510" b="1" kern="0" dirty="0" smtClean="0">
                <a:solidFill>
                  <a:srgbClr val="FFFF00"/>
                </a:solidFill>
                <a:sym typeface="微软雅黑" panose="020B0503020204020204" charset="-122"/>
              </a:rPr>
              <a:t>836</a:t>
            </a:r>
            <a:r>
              <a:rPr lang="zh-CN" altLang="en-US" sz="1510" b="1" kern="0" dirty="0" smtClean="0">
                <a:solidFill>
                  <a:srgbClr val="FFFF00"/>
                </a:solidFill>
                <a:sym typeface="微软雅黑" panose="020B0503020204020204" charset="-122"/>
              </a:rPr>
              <a:t>多万元的经营大户，拥有职工</a:t>
            </a:r>
            <a:r>
              <a:rPr lang="en-US" altLang="zh-CN" sz="1510" b="1" kern="0" dirty="0" smtClean="0">
                <a:solidFill>
                  <a:srgbClr val="FFFF00"/>
                </a:solidFill>
                <a:sym typeface="微软雅黑" panose="020B0503020204020204" charset="-122"/>
              </a:rPr>
              <a:t>17000</a:t>
            </a:r>
            <a:r>
              <a:rPr lang="zh-CN" altLang="en-US" sz="1510" b="1" kern="0" dirty="0" smtClean="0">
                <a:solidFill>
                  <a:srgbClr val="FFFF00"/>
                </a:solidFill>
                <a:sym typeface="微软雅黑" panose="020B0503020204020204" charset="-122"/>
              </a:rPr>
              <a:t>多人，安置下岗失业人员</a:t>
            </a:r>
            <a:r>
              <a:rPr lang="en-US" altLang="zh-CN" sz="1510" b="1" kern="0" dirty="0" smtClean="0">
                <a:solidFill>
                  <a:srgbClr val="FFFF00"/>
                </a:solidFill>
                <a:sym typeface="微软雅黑" panose="020B0503020204020204" charset="-122"/>
              </a:rPr>
              <a:t>5000</a:t>
            </a:r>
            <a:r>
              <a:rPr lang="zh-CN" altLang="en-US" sz="1510" b="1" kern="0" dirty="0" smtClean="0">
                <a:solidFill>
                  <a:srgbClr val="FFFF00"/>
                </a:solidFill>
                <a:sym typeface="微软雅黑" panose="020B0503020204020204" charset="-122"/>
              </a:rPr>
              <a:t>多名。</a:t>
            </a:r>
            <a:endParaRPr lang="zh-CN" altLang="en-US" sz="1510" b="1" kern="0" dirty="0" smtClean="0">
              <a:solidFill>
                <a:srgbClr val="FFFF00"/>
              </a:solidFill>
              <a:sym typeface="微软雅黑" panose="020B050302020402020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6559378" y="3821161"/>
            <a:ext cx="4928746" cy="3692224"/>
            <a:chOff x="7071383" y="4169442"/>
            <a:chExt cx="5216115" cy="3907498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 rotWithShape="1">
            <a:blip r:embed="rId9" cstate="email"/>
            <a:srcRect/>
            <a:stretch>
              <a:fillRect/>
            </a:stretch>
          </p:blipFill>
          <p:spPr>
            <a:xfrm>
              <a:off x="7071383" y="4169442"/>
              <a:ext cx="5216115" cy="3907498"/>
            </a:xfrm>
            <a:prstGeom prst="rect">
              <a:avLst/>
            </a:prstGeom>
          </p:spPr>
        </p:pic>
        <p:sp>
          <p:nvSpPr>
            <p:cNvPr id="33" name="TextBox 116"/>
            <p:cNvSpPr txBox="1"/>
            <p:nvPr/>
          </p:nvSpPr>
          <p:spPr>
            <a:xfrm>
              <a:off x="8057920" y="6480629"/>
              <a:ext cx="3109283" cy="59023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brightRoom" dir="t">
                  <a:rot lat="0" lon="0" rev="0"/>
                </a:lightRig>
              </a:scene3d>
              <a:sp3d prstMaterial="plastic">
                <a:extrusionClr>
                  <a:schemeClr val="tx2"/>
                </a:extrusionClr>
                <a:contourClr>
                  <a:schemeClr val="accent1"/>
                </a:contourClr>
              </a:sp3d>
            </a:bodyPr>
            <a:lstStyle/>
            <a:p>
              <a:pPr algn="ctr" defTabSz="1048385">
                <a:defRPr/>
              </a:pPr>
              <a:r>
                <a:rPr lang="en-US" altLang="zh-CN" sz="3025" kern="0" spc="-378" dirty="0" smtClean="0">
                  <a:ln w="9525" cap="sq">
                    <a:noFill/>
                    <a:prstDash val="solid"/>
                    <a:bevel/>
                  </a:ln>
                  <a:gradFill flip="none" rotWithShape="1">
                    <a:gsLst>
                      <a:gs pos="0">
                        <a:srgbClr val="BF5E00">
                          <a:lumMod val="67000"/>
                        </a:srgbClr>
                      </a:gs>
                      <a:gs pos="48000">
                        <a:srgbClr val="BF5E00">
                          <a:lumMod val="97000"/>
                          <a:lumOff val="3000"/>
                        </a:srgbClr>
                      </a:gs>
                      <a:gs pos="100000">
                        <a:srgbClr val="BF5E00">
                          <a:lumMod val="60000"/>
                          <a:lumOff val="40000"/>
                        </a:srgbClr>
                      </a:gs>
                    </a:gsLst>
                    <a:lin ang="16200000" scaled="1"/>
                    <a:tileRect/>
                  </a:gra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sym typeface="微软雅黑" panose="020B0503020204020204" charset="-122"/>
                </a:rPr>
                <a:t>2030</a:t>
              </a:r>
              <a:r>
                <a:rPr lang="zh-CN" altLang="en-US" sz="3025" kern="0" spc="-378" dirty="0" smtClean="0">
                  <a:ln w="9525" cap="sq">
                    <a:noFill/>
                    <a:prstDash val="solid"/>
                    <a:bevel/>
                  </a:ln>
                  <a:gradFill flip="none" rotWithShape="1">
                    <a:gsLst>
                      <a:gs pos="0">
                        <a:srgbClr val="BF5E00">
                          <a:lumMod val="67000"/>
                        </a:srgbClr>
                      </a:gs>
                      <a:gs pos="48000">
                        <a:srgbClr val="BF5E00">
                          <a:lumMod val="97000"/>
                          <a:lumOff val="3000"/>
                        </a:srgbClr>
                      </a:gs>
                      <a:gs pos="100000">
                        <a:srgbClr val="BF5E00">
                          <a:lumMod val="60000"/>
                          <a:lumOff val="40000"/>
                        </a:srgbClr>
                      </a:gs>
                    </a:gsLst>
                    <a:lin ang="16200000" scaled="1"/>
                    <a:tileRect/>
                  </a:gra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sym typeface="微软雅黑" panose="020B0503020204020204" charset="-122"/>
                </a:rPr>
                <a:t>年度表彰大会</a:t>
              </a:r>
              <a:endParaRPr lang="zh-CN" altLang="en-US" sz="8315" kern="0" spc="-378" dirty="0" smtClean="0">
                <a:ln w="9525" cap="sq">
                  <a:noFill/>
                  <a:prstDash val="solid"/>
                  <a:bevel/>
                </a:ln>
                <a:gradFill flip="none" rotWithShape="1">
                  <a:gsLst>
                    <a:gs pos="0">
                      <a:srgbClr val="BF5E00">
                        <a:lumMod val="67000"/>
                      </a:srgbClr>
                    </a:gs>
                    <a:gs pos="48000">
                      <a:srgbClr val="BF5E00">
                        <a:lumMod val="97000"/>
                        <a:lumOff val="3000"/>
                      </a:srgbClr>
                    </a:gs>
                    <a:gs pos="100000">
                      <a:srgbClr val="BF5E00">
                        <a:lumMod val="60000"/>
                        <a:lumOff val="40000"/>
                      </a:srgbClr>
                    </a:gs>
                  </a:gsLst>
                  <a:lin ang="16200000" scaled="1"/>
                  <a:tileRect/>
                </a:gra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sym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8" dur="100" fill="hold"/>
                                        <p:tgtEl>
                                          <p:spTgt spid="31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0" dur="100" fill="hold"/>
                                        <p:tgtEl>
                                          <p:spTgt spid="31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2" dur="100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6" presetClass="emph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24" dur="100" fill="hold"/>
                                        <p:tgtEl>
                                          <p:spTgt spid="31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3" presetClass="path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2.22222E-6 9.09091E-7 L 0.59271 9.09091E-7 " pathEditMode="relative" rAng="0" ptsTypes="AA">
                                      <p:cBhvr>
                                        <p:cTn id="29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635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3" presetClass="pat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5.55556E-7 -2.75482E-6 L -0.53212 -0.00137 " pathEditMode="relative" rAng="0" ptsTypes="AA">
                                      <p:cBhvr>
                                        <p:cTn id="37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615" y="-83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3" presetClass="entr" presetSubtype="3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31" presetClass="entr" presetSubtype="0" fill="hold" grpId="0" nodeType="withEffect">
                                  <p:stCondLst>
                                    <p:cond delay="5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9" grpId="0"/>
      <p:bldP spid="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/>
          <p:cNvSpPr/>
          <p:nvPr/>
        </p:nvSpPr>
        <p:spPr bwMode="auto">
          <a:xfrm>
            <a:off x="1538357" y="2768563"/>
            <a:ext cx="1836618" cy="1655920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57150" cap="flat">
            <a:solidFill>
              <a:schemeClr val="bg1"/>
            </a:solidFill>
            <a:prstDash val="solid"/>
            <a:miter lim="800000"/>
          </a:ln>
          <a:effectLst/>
        </p:spPr>
        <p:txBody>
          <a:bodyPr vert="horz" wrap="square" lIns="91422" tIns="45711" rIns="91422" bIns="45711" numCol="1" anchor="t" anchorCtr="0" compatLnSpc="1"/>
          <a:lstStyle/>
          <a:p>
            <a:endParaRPr lang="zh-CN" altLang="en-US" sz="1705">
              <a:solidFill>
                <a:srgbClr val="3CCCC7"/>
              </a:solidFill>
              <a:cs typeface="+mn-ea"/>
              <a:sym typeface="+mn-lt"/>
            </a:endParaRPr>
          </a:p>
        </p:txBody>
      </p:sp>
      <p:sp>
        <p:nvSpPr>
          <p:cNvPr id="4" name="KSO_Shape"/>
          <p:cNvSpPr/>
          <p:nvPr/>
        </p:nvSpPr>
        <p:spPr bwMode="auto">
          <a:xfrm>
            <a:off x="2015086" y="3252053"/>
            <a:ext cx="908496" cy="688938"/>
          </a:xfrm>
          <a:custGeom>
            <a:avLst/>
            <a:gdLst>
              <a:gd name="T0" fmla="*/ 104753 w 3040062"/>
              <a:gd name="T1" fmla="*/ 1241540 h 2303463"/>
              <a:gd name="T2" fmla="*/ 251725 w 3040062"/>
              <a:gd name="T3" fmla="*/ 1260899 h 2303463"/>
              <a:gd name="T4" fmla="*/ 265692 w 3040062"/>
              <a:gd name="T5" fmla="*/ 1110467 h 2303463"/>
              <a:gd name="T6" fmla="*/ 844867 w 3040062"/>
              <a:gd name="T7" fmla="*/ 970596 h 2303463"/>
              <a:gd name="T8" fmla="*/ 870584 w 3040062"/>
              <a:gd name="T9" fmla="*/ 987377 h 2303463"/>
              <a:gd name="T10" fmla="*/ 872172 w 3040062"/>
              <a:gd name="T11" fmla="*/ 1402771 h 2303463"/>
              <a:gd name="T12" fmla="*/ 848359 w 3040062"/>
              <a:gd name="T13" fmla="*/ 1421768 h 2303463"/>
              <a:gd name="T14" fmla="*/ 615315 w 3040062"/>
              <a:gd name="T15" fmla="*/ 1415119 h 2303463"/>
              <a:gd name="T16" fmla="*/ 603250 w 3040062"/>
              <a:gd name="T17" fmla="*/ 1002891 h 2303463"/>
              <a:gd name="T18" fmla="*/ 617855 w 3040062"/>
              <a:gd name="T19" fmla="*/ 975662 h 2303463"/>
              <a:gd name="T20" fmla="*/ 1240437 w 3040062"/>
              <a:gd name="T21" fmla="*/ 749300 h 2303463"/>
              <a:gd name="T22" fmla="*/ 1265867 w 3040062"/>
              <a:gd name="T23" fmla="*/ 766421 h 2303463"/>
              <a:gd name="T24" fmla="*/ 1267138 w 3040062"/>
              <a:gd name="T25" fmla="*/ 1402743 h 2303463"/>
              <a:gd name="T26" fmla="*/ 1243616 w 3040062"/>
              <a:gd name="T27" fmla="*/ 1421766 h 2303463"/>
              <a:gd name="T28" fmla="*/ 1010298 w 3040062"/>
              <a:gd name="T29" fmla="*/ 1415108 h 2303463"/>
              <a:gd name="T30" fmla="*/ 998537 w 3040062"/>
              <a:gd name="T31" fmla="*/ 782273 h 2303463"/>
              <a:gd name="T32" fmla="*/ 1012841 w 3040062"/>
              <a:gd name="T33" fmla="*/ 755007 h 2303463"/>
              <a:gd name="T34" fmla="*/ 2175011 w 3040062"/>
              <a:gd name="T35" fmla="*/ 666432 h 2303463"/>
              <a:gd name="T36" fmla="*/ 2235666 w 3040062"/>
              <a:gd name="T37" fmla="*/ 692135 h 2303463"/>
              <a:gd name="T38" fmla="*/ 2277268 w 3040062"/>
              <a:gd name="T39" fmla="*/ 742271 h 2303463"/>
              <a:gd name="T40" fmla="*/ 2290605 w 3040062"/>
              <a:gd name="T41" fmla="*/ 1286150 h 2303463"/>
              <a:gd name="T42" fmla="*/ 2948603 w 3040062"/>
              <a:gd name="T43" fmla="*/ 1365796 h 2303463"/>
              <a:gd name="T44" fmla="*/ 3005765 w 3040062"/>
              <a:gd name="T45" fmla="*/ 1408316 h 2303463"/>
              <a:gd name="T46" fmla="*/ 3036887 w 3040062"/>
              <a:gd name="T47" fmla="*/ 1473366 h 2303463"/>
              <a:gd name="T48" fmla="*/ 3035616 w 3040062"/>
              <a:gd name="T49" fmla="*/ 2191451 h 2303463"/>
              <a:gd name="T50" fmla="*/ 3001319 w 3040062"/>
              <a:gd name="T51" fmla="*/ 2254597 h 2303463"/>
              <a:gd name="T52" fmla="*/ 2941934 w 3040062"/>
              <a:gd name="T53" fmla="*/ 2294578 h 2303463"/>
              <a:gd name="T54" fmla="*/ 2171200 w 3040062"/>
              <a:gd name="T55" fmla="*/ 2303146 h 2303463"/>
              <a:gd name="T56" fmla="*/ 2113403 w 3040062"/>
              <a:gd name="T57" fmla="*/ 2292040 h 2303463"/>
              <a:gd name="T58" fmla="*/ 1552263 w 3040062"/>
              <a:gd name="T59" fmla="*/ 1741815 h 2303463"/>
              <a:gd name="T60" fmla="*/ 1526223 w 3040062"/>
              <a:gd name="T61" fmla="*/ 1686919 h 2303463"/>
              <a:gd name="T62" fmla="*/ 1529081 w 3040062"/>
              <a:gd name="T63" fmla="*/ 1626946 h 2303463"/>
              <a:gd name="T64" fmla="*/ 1560520 w 3040062"/>
              <a:gd name="T65" fmla="*/ 1574272 h 2303463"/>
              <a:gd name="T66" fmla="*/ 1612919 w 3040062"/>
              <a:gd name="T67" fmla="*/ 1542858 h 2303463"/>
              <a:gd name="T68" fmla="*/ 1673891 w 3040062"/>
              <a:gd name="T69" fmla="*/ 1539685 h 2303463"/>
              <a:gd name="T70" fmla="*/ 1728513 w 3040062"/>
              <a:gd name="T71" fmla="*/ 1565705 h 2303463"/>
              <a:gd name="T72" fmla="*/ 2024167 w 3040062"/>
              <a:gd name="T73" fmla="*/ 760992 h 2303463"/>
              <a:gd name="T74" fmla="*/ 2057829 w 3040062"/>
              <a:gd name="T75" fmla="*/ 704828 h 2303463"/>
              <a:gd name="T76" fmla="*/ 2113721 w 3040062"/>
              <a:gd name="T77" fmla="*/ 670875 h 2303463"/>
              <a:gd name="T78" fmla="*/ 1640947 w 3040062"/>
              <a:gd name="T79" fmla="*/ 485773 h 2303463"/>
              <a:gd name="T80" fmla="*/ 1662436 w 3040062"/>
              <a:gd name="T81" fmla="*/ 507334 h 2303463"/>
              <a:gd name="T82" fmla="*/ 1658328 w 3040062"/>
              <a:gd name="T83" fmla="*/ 1408133 h 2303463"/>
              <a:gd name="T84" fmla="*/ 1631151 w 3040062"/>
              <a:gd name="T85" fmla="*/ 1422401 h 2303463"/>
              <a:gd name="T86" fmla="*/ 1401409 w 3040062"/>
              <a:gd name="T87" fmla="*/ 1410669 h 2303463"/>
              <a:gd name="T88" fmla="*/ 1394457 w 3040062"/>
              <a:gd name="T89" fmla="*/ 510505 h 2303463"/>
              <a:gd name="T90" fmla="*/ 1413734 w 3040062"/>
              <a:gd name="T91" fmla="*/ 486725 h 2303463"/>
              <a:gd name="T92" fmla="*/ 2856582 w 3040062"/>
              <a:gd name="T93" fmla="*/ 2539 h 2303463"/>
              <a:gd name="T94" fmla="*/ 2942924 w 3040062"/>
              <a:gd name="T95" fmla="*/ 45384 h 2303463"/>
              <a:gd name="T96" fmla="*/ 3001649 w 3040062"/>
              <a:gd name="T97" fmla="*/ 130121 h 2303463"/>
              <a:gd name="T98" fmla="*/ 3021012 w 3040062"/>
              <a:gd name="T99" fmla="*/ 1276768 h 2303463"/>
              <a:gd name="T100" fmla="*/ 2944193 w 3040062"/>
              <a:gd name="T101" fmla="*/ 1247252 h 2303463"/>
              <a:gd name="T102" fmla="*/ 374889 w 3040062"/>
              <a:gd name="T103" fmla="*/ 1959424 h 2303463"/>
              <a:gd name="T104" fmla="*/ 127291 w 3040062"/>
              <a:gd name="T105" fmla="*/ 2259336 h 2303463"/>
              <a:gd name="T106" fmla="*/ 50472 w 3040062"/>
              <a:gd name="T107" fmla="*/ 2198402 h 2303463"/>
              <a:gd name="T108" fmla="*/ 6349 w 3040062"/>
              <a:gd name="T109" fmla="*/ 2100970 h 2303463"/>
              <a:gd name="T110" fmla="*/ 3809 w 3040062"/>
              <a:gd name="T111" fmla="*/ 183438 h 2303463"/>
              <a:gd name="T112" fmla="*/ 44441 w 3040062"/>
              <a:gd name="T113" fmla="*/ 83468 h 2303463"/>
              <a:gd name="T114" fmla="*/ 118720 w 3040062"/>
              <a:gd name="T115" fmla="*/ 17773 h 230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40062" h="2303463">
                <a:moveTo>
                  <a:pt x="124116" y="1098725"/>
                </a:moveTo>
                <a:lnTo>
                  <a:pt x="120307" y="1099042"/>
                </a:lnTo>
                <a:lnTo>
                  <a:pt x="116498" y="1099994"/>
                </a:lnTo>
                <a:lnTo>
                  <a:pt x="113324" y="1101898"/>
                </a:lnTo>
                <a:lnTo>
                  <a:pt x="110467" y="1104120"/>
                </a:lnTo>
                <a:lnTo>
                  <a:pt x="108245" y="1107294"/>
                </a:lnTo>
                <a:lnTo>
                  <a:pt x="106340" y="1110467"/>
                </a:lnTo>
                <a:lnTo>
                  <a:pt x="105071" y="1114276"/>
                </a:lnTo>
                <a:lnTo>
                  <a:pt x="104753" y="1118084"/>
                </a:lnTo>
                <a:lnTo>
                  <a:pt x="104753" y="1241540"/>
                </a:lnTo>
                <a:lnTo>
                  <a:pt x="105071" y="1245348"/>
                </a:lnTo>
                <a:lnTo>
                  <a:pt x="106340" y="1249157"/>
                </a:lnTo>
                <a:lnTo>
                  <a:pt x="108245" y="1252330"/>
                </a:lnTo>
                <a:lnTo>
                  <a:pt x="110467" y="1255187"/>
                </a:lnTo>
                <a:lnTo>
                  <a:pt x="113324" y="1257726"/>
                </a:lnTo>
                <a:lnTo>
                  <a:pt x="116498" y="1259312"/>
                </a:lnTo>
                <a:lnTo>
                  <a:pt x="120307" y="1260899"/>
                </a:lnTo>
                <a:lnTo>
                  <a:pt x="124116" y="1261217"/>
                </a:lnTo>
                <a:lnTo>
                  <a:pt x="247598" y="1261217"/>
                </a:lnTo>
                <a:lnTo>
                  <a:pt x="251725" y="1260899"/>
                </a:lnTo>
                <a:lnTo>
                  <a:pt x="255216" y="1259312"/>
                </a:lnTo>
                <a:lnTo>
                  <a:pt x="258708" y="1257726"/>
                </a:lnTo>
                <a:lnTo>
                  <a:pt x="261565" y="1255187"/>
                </a:lnTo>
                <a:lnTo>
                  <a:pt x="264105" y="1252330"/>
                </a:lnTo>
                <a:lnTo>
                  <a:pt x="265692" y="1249157"/>
                </a:lnTo>
                <a:lnTo>
                  <a:pt x="266644" y="1245348"/>
                </a:lnTo>
                <a:lnTo>
                  <a:pt x="266961" y="1241540"/>
                </a:lnTo>
                <a:lnTo>
                  <a:pt x="266961" y="1118084"/>
                </a:lnTo>
                <a:lnTo>
                  <a:pt x="266644" y="1114276"/>
                </a:lnTo>
                <a:lnTo>
                  <a:pt x="265692" y="1110467"/>
                </a:lnTo>
                <a:lnTo>
                  <a:pt x="264105" y="1107294"/>
                </a:lnTo>
                <a:lnTo>
                  <a:pt x="261565" y="1104120"/>
                </a:lnTo>
                <a:lnTo>
                  <a:pt x="258708" y="1101898"/>
                </a:lnTo>
                <a:lnTo>
                  <a:pt x="255216" y="1099994"/>
                </a:lnTo>
                <a:lnTo>
                  <a:pt x="251725" y="1099042"/>
                </a:lnTo>
                <a:lnTo>
                  <a:pt x="247598" y="1098725"/>
                </a:lnTo>
                <a:lnTo>
                  <a:pt x="124116" y="1098725"/>
                </a:lnTo>
                <a:close/>
                <a:moveTo>
                  <a:pt x="636270" y="969963"/>
                </a:moveTo>
                <a:lnTo>
                  <a:pt x="841692" y="969963"/>
                </a:lnTo>
                <a:lnTo>
                  <a:pt x="844867" y="970596"/>
                </a:lnTo>
                <a:lnTo>
                  <a:pt x="848359" y="970913"/>
                </a:lnTo>
                <a:lnTo>
                  <a:pt x="851534" y="971546"/>
                </a:lnTo>
                <a:lnTo>
                  <a:pt x="854709" y="972813"/>
                </a:lnTo>
                <a:lnTo>
                  <a:pt x="857567" y="974396"/>
                </a:lnTo>
                <a:lnTo>
                  <a:pt x="860107" y="975662"/>
                </a:lnTo>
                <a:lnTo>
                  <a:pt x="862647" y="977878"/>
                </a:lnTo>
                <a:lnTo>
                  <a:pt x="865187" y="979778"/>
                </a:lnTo>
                <a:lnTo>
                  <a:pt x="867092" y="982311"/>
                </a:lnTo>
                <a:lnTo>
                  <a:pt x="868997" y="984844"/>
                </a:lnTo>
                <a:lnTo>
                  <a:pt x="870584" y="987377"/>
                </a:lnTo>
                <a:lnTo>
                  <a:pt x="872172" y="990226"/>
                </a:lnTo>
                <a:lnTo>
                  <a:pt x="873124" y="993076"/>
                </a:lnTo>
                <a:lnTo>
                  <a:pt x="873760" y="996242"/>
                </a:lnTo>
                <a:lnTo>
                  <a:pt x="874712" y="999725"/>
                </a:lnTo>
                <a:lnTo>
                  <a:pt x="874712" y="1002891"/>
                </a:lnTo>
                <a:lnTo>
                  <a:pt x="874712" y="1389790"/>
                </a:lnTo>
                <a:lnTo>
                  <a:pt x="874712" y="1393273"/>
                </a:lnTo>
                <a:lnTo>
                  <a:pt x="873760" y="1396439"/>
                </a:lnTo>
                <a:lnTo>
                  <a:pt x="873124" y="1399605"/>
                </a:lnTo>
                <a:lnTo>
                  <a:pt x="872172" y="1402771"/>
                </a:lnTo>
                <a:lnTo>
                  <a:pt x="870584" y="1405304"/>
                </a:lnTo>
                <a:lnTo>
                  <a:pt x="868997" y="1408154"/>
                </a:lnTo>
                <a:lnTo>
                  <a:pt x="867092" y="1410686"/>
                </a:lnTo>
                <a:lnTo>
                  <a:pt x="865187" y="1413219"/>
                </a:lnTo>
                <a:lnTo>
                  <a:pt x="862647" y="1415119"/>
                </a:lnTo>
                <a:lnTo>
                  <a:pt x="860107" y="1417019"/>
                </a:lnTo>
                <a:lnTo>
                  <a:pt x="857567" y="1418602"/>
                </a:lnTo>
                <a:lnTo>
                  <a:pt x="854709" y="1420185"/>
                </a:lnTo>
                <a:lnTo>
                  <a:pt x="851534" y="1421135"/>
                </a:lnTo>
                <a:lnTo>
                  <a:pt x="848359" y="1421768"/>
                </a:lnTo>
                <a:lnTo>
                  <a:pt x="844867" y="1422401"/>
                </a:lnTo>
                <a:lnTo>
                  <a:pt x="841692" y="1422401"/>
                </a:lnTo>
                <a:lnTo>
                  <a:pt x="636270" y="1422401"/>
                </a:lnTo>
                <a:lnTo>
                  <a:pt x="632777" y="1422401"/>
                </a:lnTo>
                <a:lnTo>
                  <a:pt x="629920" y="1421768"/>
                </a:lnTo>
                <a:lnTo>
                  <a:pt x="626745" y="1421135"/>
                </a:lnTo>
                <a:lnTo>
                  <a:pt x="623570" y="1420185"/>
                </a:lnTo>
                <a:lnTo>
                  <a:pt x="620713" y="1418602"/>
                </a:lnTo>
                <a:lnTo>
                  <a:pt x="617855" y="1417019"/>
                </a:lnTo>
                <a:lnTo>
                  <a:pt x="615315" y="1415119"/>
                </a:lnTo>
                <a:lnTo>
                  <a:pt x="613093" y="1413219"/>
                </a:lnTo>
                <a:lnTo>
                  <a:pt x="610870" y="1410686"/>
                </a:lnTo>
                <a:lnTo>
                  <a:pt x="608965" y="1408154"/>
                </a:lnTo>
                <a:lnTo>
                  <a:pt x="607378" y="1405304"/>
                </a:lnTo>
                <a:lnTo>
                  <a:pt x="606108" y="1402771"/>
                </a:lnTo>
                <a:lnTo>
                  <a:pt x="605155" y="1399605"/>
                </a:lnTo>
                <a:lnTo>
                  <a:pt x="603885" y="1396439"/>
                </a:lnTo>
                <a:lnTo>
                  <a:pt x="603568" y="1393273"/>
                </a:lnTo>
                <a:lnTo>
                  <a:pt x="603250" y="1389790"/>
                </a:lnTo>
                <a:lnTo>
                  <a:pt x="603250" y="1002891"/>
                </a:lnTo>
                <a:lnTo>
                  <a:pt x="603568" y="999725"/>
                </a:lnTo>
                <a:lnTo>
                  <a:pt x="603885" y="996242"/>
                </a:lnTo>
                <a:lnTo>
                  <a:pt x="605155" y="993076"/>
                </a:lnTo>
                <a:lnTo>
                  <a:pt x="606108" y="990226"/>
                </a:lnTo>
                <a:lnTo>
                  <a:pt x="607378" y="987377"/>
                </a:lnTo>
                <a:lnTo>
                  <a:pt x="608965" y="984844"/>
                </a:lnTo>
                <a:lnTo>
                  <a:pt x="610870" y="982311"/>
                </a:lnTo>
                <a:lnTo>
                  <a:pt x="613093" y="979778"/>
                </a:lnTo>
                <a:lnTo>
                  <a:pt x="615315" y="977878"/>
                </a:lnTo>
                <a:lnTo>
                  <a:pt x="617855" y="975662"/>
                </a:lnTo>
                <a:lnTo>
                  <a:pt x="620713" y="974396"/>
                </a:lnTo>
                <a:lnTo>
                  <a:pt x="623570" y="972813"/>
                </a:lnTo>
                <a:lnTo>
                  <a:pt x="626745" y="971546"/>
                </a:lnTo>
                <a:lnTo>
                  <a:pt x="629920" y="970913"/>
                </a:lnTo>
                <a:lnTo>
                  <a:pt x="632777" y="970596"/>
                </a:lnTo>
                <a:lnTo>
                  <a:pt x="636270" y="969963"/>
                </a:lnTo>
                <a:close/>
                <a:moveTo>
                  <a:pt x="1027781" y="749300"/>
                </a:moveTo>
                <a:lnTo>
                  <a:pt x="1031278" y="749300"/>
                </a:lnTo>
                <a:lnTo>
                  <a:pt x="1236940" y="749300"/>
                </a:lnTo>
                <a:lnTo>
                  <a:pt x="1240437" y="749300"/>
                </a:lnTo>
                <a:lnTo>
                  <a:pt x="1243616" y="750251"/>
                </a:lnTo>
                <a:lnTo>
                  <a:pt x="1246476" y="750885"/>
                </a:lnTo>
                <a:lnTo>
                  <a:pt x="1249655" y="751837"/>
                </a:lnTo>
                <a:lnTo>
                  <a:pt x="1252516" y="753105"/>
                </a:lnTo>
                <a:lnTo>
                  <a:pt x="1255377" y="755007"/>
                </a:lnTo>
                <a:lnTo>
                  <a:pt x="1257920" y="756592"/>
                </a:lnTo>
                <a:lnTo>
                  <a:pt x="1260145" y="758812"/>
                </a:lnTo>
                <a:lnTo>
                  <a:pt x="1262370" y="761348"/>
                </a:lnTo>
                <a:lnTo>
                  <a:pt x="1264595" y="763567"/>
                </a:lnTo>
                <a:lnTo>
                  <a:pt x="1265867" y="766421"/>
                </a:lnTo>
                <a:lnTo>
                  <a:pt x="1267138" y="769274"/>
                </a:lnTo>
                <a:lnTo>
                  <a:pt x="1268410" y="772445"/>
                </a:lnTo>
                <a:lnTo>
                  <a:pt x="1269363" y="775615"/>
                </a:lnTo>
                <a:lnTo>
                  <a:pt x="1269681" y="778786"/>
                </a:lnTo>
                <a:lnTo>
                  <a:pt x="1269999" y="782273"/>
                </a:lnTo>
                <a:lnTo>
                  <a:pt x="1269999" y="1389744"/>
                </a:lnTo>
                <a:lnTo>
                  <a:pt x="1269681" y="1393231"/>
                </a:lnTo>
                <a:lnTo>
                  <a:pt x="1269363" y="1396402"/>
                </a:lnTo>
                <a:lnTo>
                  <a:pt x="1268410" y="1399572"/>
                </a:lnTo>
                <a:lnTo>
                  <a:pt x="1267138" y="1402743"/>
                </a:lnTo>
                <a:lnTo>
                  <a:pt x="1265867" y="1405279"/>
                </a:lnTo>
                <a:lnTo>
                  <a:pt x="1264595" y="1408133"/>
                </a:lnTo>
                <a:lnTo>
                  <a:pt x="1262370" y="1410669"/>
                </a:lnTo>
                <a:lnTo>
                  <a:pt x="1260145" y="1413206"/>
                </a:lnTo>
                <a:lnTo>
                  <a:pt x="1257920" y="1415108"/>
                </a:lnTo>
                <a:lnTo>
                  <a:pt x="1255377" y="1417010"/>
                </a:lnTo>
                <a:lnTo>
                  <a:pt x="1252516" y="1418595"/>
                </a:lnTo>
                <a:lnTo>
                  <a:pt x="1249655" y="1420181"/>
                </a:lnTo>
                <a:lnTo>
                  <a:pt x="1246476" y="1421132"/>
                </a:lnTo>
                <a:lnTo>
                  <a:pt x="1243616" y="1421766"/>
                </a:lnTo>
                <a:lnTo>
                  <a:pt x="1240437" y="1422400"/>
                </a:lnTo>
                <a:lnTo>
                  <a:pt x="1236940" y="1422400"/>
                </a:lnTo>
                <a:lnTo>
                  <a:pt x="1031278" y="1422400"/>
                </a:lnTo>
                <a:lnTo>
                  <a:pt x="1027781" y="1422400"/>
                </a:lnTo>
                <a:lnTo>
                  <a:pt x="1024602" y="1421766"/>
                </a:lnTo>
                <a:lnTo>
                  <a:pt x="1021424" y="1421132"/>
                </a:lnTo>
                <a:lnTo>
                  <a:pt x="1018245" y="1420181"/>
                </a:lnTo>
                <a:lnTo>
                  <a:pt x="1015384" y="1418595"/>
                </a:lnTo>
                <a:lnTo>
                  <a:pt x="1012841" y="1417010"/>
                </a:lnTo>
                <a:lnTo>
                  <a:pt x="1010298" y="1415108"/>
                </a:lnTo>
                <a:lnTo>
                  <a:pt x="1007755" y="1413206"/>
                </a:lnTo>
                <a:lnTo>
                  <a:pt x="1005848" y="1410669"/>
                </a:lnTo>
                <a:lnTo>
                  <a:pt x="1003941" y="1408133"/>
                </a:lnTo>
                <a:lnTo>
                  <a:pt x="1002351" y="1405279"/>
                </a:lnTo>
                <a:lnTo>
                  <a:pt x="1000762" y="1402743"/>
                </a:lnTo>
                <a:lnTo>
                  <a:pt x="999808" y="1399572"/>
                </a:lnTo>
                <a:lnTo>
                  <a:pt x="999173" y="1396402"/>
                </a:lnTo>
                <a:lnTo>
                  <a:pt x="998537" y="1393231"/>
                </a:lnTo>
                <a:lnTo>
                  <a:pt x="998537" y="1389744"/>
                </a:lnTo>
                <a:lnTo>
                  <a:pt x="998537" y="782273"/>
                </a:lnTo>
                <a:lnTo>
                  <a:pt x="998537" y="778786"/>
                </a:lnTo>
                <a:lnTo>
                  <a:pt x="999173" y="775615"/>
                </a:lnTo>
                <a:lnTo>
                  <a:pt x="999808" y="772445"/>
                </a:lnTo>
                <a:lnTo>
                  <a:pt x="1000762" y="769274"/>
                </a:lnTo>
                <a:lnTo>
                  <a:pt x="1002351" y="766421"/>
                </a:lnTo>
                <a:lnTo>
                  <a:pt x="1003941" y="763567"/>
                </a:lnTo>
                <a:lnTo>
                  <a:pt x="1005848" y="761348"/>
                </a:lnTo>
                <a:lnTo>
                  <a:pt x="1007755" y="758812"/>
                </a:lnTo>
                <a:lnTo>
                  <a:pt x="1010298" y="756592"/>
                </a:lnTo>
                <a:lnTo>
                  <a:pt x="1012841" y="755007"/>
                </a:lnTo>
                <a:lnTo>
                  <a:pt x="1015384" y="753105"/>
                </a:lnTo>
                <a:lnTo>
                  <a:pt x="1018245" y="751837"/>
                </a:lnTo>
                <a:lnTo>
                  <a:pt x="1021424" y="750885"/>
                </a:lnTo>
                <a:lnTo>
                  <a:pt x="1024602" y="750251"/>
                </a:lnTo>
                <a:lnTo>
                  <a:pt x="1027781" y="749300"/>
                </a:lnTo>
                <a:close/>
                <a:moveTo>
                  <a:pt x="2147065" y="665163"/>
                </a:moveTo>
                <a:lnTo>
                  <a:pt x="2154052" y="665163"/>
                </a:lnTo>
                <a:lnTo>
                  <a:pt x="2161038" y="665163"/>
                </a:lnTo>
                <a:lnTo>
                  <a:pt x="2168025" y="665798"/>
                </a:lnTo>
                <a:lnTo>
                  <a:pt x="2175011" y="666432"/>
                </a:lnTo>
                <a:lnTo>
                  <a:pt x="2181680" y="667702"/>
                </a:lnTo>
                <a:lnTo>
                  <a:pt x="2188349" y="669288"/>
                </a:lnTo>
                <a:lnTo>
                  <a:pt x="2194700" y="670875"/>
                </a:lnTo>
                <a:lnTo>
                  <a:pt x="2201369" y="673413"/>
                </a:lnTo>
                <a:lnTo>
                  <a:pt x="2207085" y="675952"/>
                </a:lnTo>
                <a:lnTo>
                  <a:pt x="2213437" y="678173"/>
                </a:lnTo>
                <a:lnTo>
                  <a:pt x="2219471" y="681346"/>
                </a:lnTo>
                <a:lnTo>
                  <a:pt x="2224869" y="684519"/>
                </a:lnTo>
                <a:lnTo>
                  <a:pt x="2230585" y="688327"/>
                </a:lnTo>
                <a:lnTo>
                  <a:pt x="2235666" y="692135"/>
                </a:lnTo>
                <a:lnTo>
                  <a:pt x="2241065" y="695943"/>
                </a:lnTo>
                <a:lnTo>
                  <a:pt x="2245829" y="700702"/>
                </a:lnTo>
                <a:lnTo>
                  <a:pt x="2250910" y="704828"/>
                </a:lnTo>
                <a:lnTo>
                  <a:pt x="2255356" y="709587"/>
                </a:lnTo>
                <a:lnTo>
                  <a:pt x="2259484" y="714347"/>
                </a:lnTo>
                <a:lnTo>
                  <a:pt x="2263612" y="719741"/>
                </a:lnTo>
                <a:lnTo>
                  <a:pt x="2267423" y="724819"/>
                </a:lnTo>
                <a:lnTo>
                  <a:pt x="2270916" y="730530"/>
                </a:lnTo>
                <a:lnTo>
                  <a:pt x="2274092" y="736559"/>
                </a:lnTo>
                <a:lnTo>
                  <a:pt x="2277268" y="742271"/>
                </a:lnTo>
                <a:lnTo>
                  <a:pt x="2280126" y="748300"/>
                </a:lnTo>
                <a:lnTo>
                  <a:pt x="2282666" y="754646"/>
                </a:lnTo>
                <a:lnTo>
                  <a:pt x="2284572" y="760992"/>
                </a:lnTo>
                <a:lnTo>
                  <a:pt x="2286477" y="767021"/>
                </a:lnTo>
                <a:lnTo>
                  <a:pt x="2287747" y="773685"/>
                </a:lnTo>
                <a:lnTo>
                  <a:pt x="2289018" y="780349"/>
                </a:lnTo>
                <a:lnTo>
                  <a:pt x="2289970" y="787330"/>
                </a:lnTo>
                <a:lnTo>
                  <a:pt x="2290605" y="794311"/>
                </a:lnTo>
                <a:lnTo>
                  <a:pt x="2290605" y="801292"/>
                </a:lnTo>
                <a:lnTo>
                  <a:pt x="2290605" y="1286150"/>
                </a:lnTo>
                <a:lnTo>
                  <a:pt x="2884137" y="1353738"/>
                </a:lnTo>
                <a:lnTo>
                  <a:pt x="2890488" y="1354055"/>
                </a:lnTo>
                <a:lnTo>
                  <a:pt x="2898110" y="1354372"/>
                </a:lnTo>
                <a:lnTo>
                  <a:pt x="2905732" y="1355007"/>
                </a:lnTo>
                <a:lnTo>
                  <a:pt x="2913353" y="1355642"/>
                </a:lnTo>
                <a:lnTo>
                  <a:pt x="2920657" y="1357228"/>
                </a:lnTo>
                <a:lnTo>
                  <a:pt x="2927644" y="1358815"/>
                </a:lnTo>
                <a:lnTo>
                  <a:pt x="2934948" y="1361036"/>
                </a:lnTo>
                <a:lnTo>
                  <a:pt x="2941934" y="1362940"/>
                </a:lnTo>
                <a:lnTo>
                  <a:pt x="2948603" y="1365796"/>
                </a:lnTo>
                <a:lnTo>
                  <a:pt x="2955272" y="1368969"/>
                </a:lnTo>
                <a:lnTo>
                  <a:pt x="2961941" y="1372142"/>
                </a:lnTo>
                <a:lnTo>
                  <a:pt x="2968292" y="1375633"/>
                </a:lnTo>
                <a:lnTo>
                  <a:pt x="2974008" y="1379758"/>
                </a:lnTo>
                <a:lnTo>
                  <a:pt x="2980042" y="1383883"/>
                </a:lnTo>
                <a:lnTo>
                  <a:pt x="2985758" y="1388008"/>
                </a:lnTo>
                <a:lnTo>
                  <a:pt x="2990839" y="1393085"/>
                </a:lnTo>
                <a:lnTo>
                  <a:pt x="2996238" y="1397845"/>
                </a:lnTo>
                <a:lnTo>
                  <a:pt x="3001319" y="1403239"/>
                </a:lnTo>
                <a:lnTo>
                  <a:pt x="3005765" y="1408316"/>
                </a:lnTo>
                <a:lnTo>
                  <a:pt x="3010529" y="1414345"/>
                </a:lnTo>
                <a:lnTo>
                  <a:pt x="3014657" y="1419739"/>
                </a:lnTo>
                <a:lnTo>
                  <a:pt x="3018468" y="1426086"/>
                </a:lnTo>
                <a:lnTo>
                  <a:pt x="3021961" y="1432432"/>
                </a:lnTo>
                <a:lnTo>
                  <a:pt x="3025454" y="1438778"/>
                </a:lnTo>
                <a:lnTo>
                  <a:pt x="3028312" y="1445125"/>
                </a:lnTo>
                <a:lnTo>
                  <a:pt x="3030853" y="1452106"/>
                </a:lnTo>
                <a:lnTo>
                  <a:pt x="3033393" y="1459087"/>
                </a:lnTo>
                <a:lnTo>
                  <a:pt x="3035616" y="1466067"/>
                </a:lnTo>
                <a:lnTo>
                  <a:pt x="3036887" y="1473366"/>
                </a:lnTo>
                <a:lnTo>
                  <a:pt x="3038474" y="1480664"/>
                </a:lnTo>
                <a:lnTo>
                  <a:pt x="3039427" y="1488280"/>
                </a:lnTo>
                <a:lnTo>
                  <a:pt x="3040062" y="1495895"/>
                </a:lnTo>
                <a:lnTo>
                  <a:pt x="3040062" y="1503511"/>
                </a:lnTo>
                <a:lnTo>
                  <a:pt x="3040062" y="2154008"/>
                </a:lnTo>
                <a:lnTo>
                  <a:pt x="3040062" y="2161623"/>
                </a:lnTo>
                <a:lnTo>
                  <a:pt x="3039427" y="2169556"/>
                </a:lnTo>
                <a:lnTo>
                  <a:pt x="3038474" y="2177172"/>
                </a:lnTo>
                <a:lnTo>
                  <a:pt x="3036887" y="2184470"/>
                </a:lnTo>
                <a:lnTo>
                  <a:pt x="3035616" y="2191451"/>
                </a:lnTo>
                <a:lnTo>
                  <a:pt x="3033393" y="2198749"/>
                </a:lnTo>
                <a:lnTo>
                  <a:pt x="3030853" y="2205730"/>
                </a:lnTo>
                <a:lnTo>
                  <a:pt x="3028312" y="2212394"/>
                </a:lnTo>
                <a:lnTo>
                  <a:pt x="3025454" y="2219057"/>
                </a:lnTo>
                <a:lnTo>
                  <a:pt x="3021961" y="2225404"/>
                </a:lnTo>
                <a:lnTo>
                  <a:pt x="3018468" y="2231433"/>
                </a:lnTo>
                <a:lnTo>
                  <a:pt x="3014657" y="2237779"/>
                </a:lnTo>
                <a:lnTo>
                  <a:pt x="3010529" y="2243808"/>
                </a:lnTo>
                <a:lnTo>
                  <a:pt x="3005765" y="2249202"/>
                </a:lnTo>
                <a:lnTo>
                  <a:pt x="3001319" y="2254597"/>
                </a:lnTo>
                <a:lnTo>
                  <a:pt x="2996238" y="2259674"/>
                </a:lnTo>
                <a:lnTo>
                  <a:pt x="2990839" y="2264433"/>
                </a:lnTo>
                <a:lnTo>
                  <a:pt x="2985758" y="2269510"/>
                </a:lnTo>
                <a:lnTo>
                  <a:pt x="2980042" y="2273953"/>
                </a:lnTo>
                <a:lnTo>
                  <a:pt x="2974008" y="2278078"/>
                </a:lnTo>
                <a:lnTo>
                  <a:pt x="2968292" y="2281886"/>
                </a:lnTo>
                <a:lnTo>
                  <a:pt x="2961941" y="2285376"/>
                </a:lnTo>
                <a:lnTo>
                  <a:pt x="2955272" y="2288867"/>
                </a:lnTo>
                <a:lnTo>
                  <a:pt x="2948603" y="2291723"/>
                </a:lnTo>
                <a:lnTo>
                  <a:pt x="2941934" y="2294578"/>
                </a:lnTo>
                <a:lnTo>
                  <a:pt x="2934948" y="2297117"/>
                </a:lnTo>
                <a:lnTo>
                  <a:pt x="2927644" y="2298703"/>
                </a:lnTo>
                <a:lnTo>
                  <a:pt x="2920657" y="2300607"/>
                </a:lnTo>
                <a:lnTo>
                  <a:pt x="2913353" y="2301877"/>
                </a:lnTo>
                <a:lnTo>
                  <a:pt x="2905732" y="2302829"/>
                </a:lnTo>
                <a:lnTo>
                  <a:pt x="2898110" y="2303146"/>
                </a:lnTo>
                <a:lnTo>
                  <a:pt x="2890488" y="2303463"/>
                </a:lnTo>
                <a:lnTo>
                  <a:pt x="2177552" y="2303463"/>
                </a:lnTo>
                <a:lnTo>
                  <a:pt x="2173423" y="2303146"/>
                </a:lnTo>
                <a:lnTo>
                  <a:pt x="2171200" y="2303146"/>
                </a:lnTo>
                <a:lnTo>
                  <a:pt x="2169613" y="2303146"/>
                </a:lnTo>
                <a:lnTo>
                  <a:pt x="2162944" y="2303146"/>
                </a:lnTo>
                <a:lnTo>
                  <a:pt x="2156275" y="2303146"/>
                </a:lnTo>
                <a:lnTo>
                  <a:pt x="2149924" y="2302511"/>
                </a:lnTo>
                <a:lnTo>
                  <a:pt x="2143572" y="2301559"/>
                </a:lnTo>
                <a:lnTo>
                  <a:pt x="2137538" y="2300607"/>
                </a:lnTo>
                <a:lnTo>
                  <a:pt x="2131187" y="2298703"/>
                </a:lnTo>
                <a:lnTo>
                  <a:pt x="2125153" y="2297117"/>
                </a:lnTo>
                <a:lnTo>
                  <a:pt x="2119437" y="2294896"/>
                </a:lnTo>
                <a:lnTo>
                  <a:pt x="2113403" y="2292040"/>
                </a:lnTo>
                <a:lnTo>
                  <a:pt x="2107370" y="2289501"/>
                </a:lnTo>
                <a:lnTo>
                  <a:pt x="2101971" y="2286645"/>
                </a:lnTo>
                <a:lnTo>
                  <a:pt x="2096572" y="2283155"/>
                </a:lnTo>
                <a:lnTo>
                  <a:pt x="2091491" y="2279665"/>
                </a:lnTo>
                <a:lnTo>
                  <a:pt x="2086093" y="2275222"/>
                </a:lnTo>
                <a:lnTo>
                  <a:pt x="2081329" y="2271097"/>
                </a:lnTo>
                <a:lnTo>
                  <a:pt x="2076883" y="2266972"/>
                </a:lnTo>
                <a:lnTo>
                  <a:pt x="1560520" y="1751334"/>
                </a:lnTo>
                <a:lnTo>
                  <a:pt x="1556074" y="1746574"/>
                </a:lnTo>
                <a:lnTo>
                  <a:pt x="1552263" y="1741815"/>
                </a:lnTo>
                <a:lnTo>
                  <a:pt x="1548135" y="1737055"/>
                </a:lnTo>
                <a:lnTo>
                  <a:pt x="1544642" y="1731661"/>
                </a:lnTo>
                <a:lnTo>
                  <a:pt x="1541466" y="1726583"/>
                </a:lnTo>
                <a:lnTo>
                  <a:pt x="1538291" y="1720872"/>
                </a:lnTo>
                <a:lnTo>
                  <a:pt x="1535432" y="1715477"/>
                </a:lnTo>
                <a:lnTo>
                  <a:pt x="1532892" y="1709766"/>
                </a:lnTo>
                <a:lnTo>
                  <a:pt x="1530987" y="1704054"/>
                </a:lnTo>
                <a:lnTo>
                  <a:pt x="1529081" y="1698342"/>
                </a:lnTo>
                <a:lnTo>
                  <a:pt x="1527493" y="1692631"/>
                </a:lnTo>
                <a:lnTo>
                  <a:pt x="1526223" y="1686919"/>
                </a:lnTo>
                <a:lnTo>
                  <a:pt x="1525270" y="1680890"/>
                </a:lnTo>
                <a:lnTo>
                  <a:pt x="1524635" y="1674544"/>
                </a:lnTo>
                <a:lnTo>
                  <a:pt x="1524000" y="1668515"/>
                </a:lnTo>
                <a:lnTo>
                  <a:pt x="1524000" y="1662803"/>
                </a:lnTo>
                <a:lnTo>
                  <a:pt x="1524000" y="1656774"/>
                </a:lnTo>
                <a:lnTo>
                  <a:pt x="1524635" y="1650428"/>
                </a:lnTo>
                <a:lnTo>
                  <a:pt x="1525270" y="1644716"/>
                </a:lnTo>
                <a:lnTo>
                  <a:pt x="1526223" y="1638687"/>
                </a:lnTo>
                <a:lnTo>
                  <a:pt x="1527493" y="1632658"/>
                </a:lnTo>
                <a:lnTo>
                  <a:pt x="1529081" y="1626946"/>
                </a:lnTo>
                <a:lnTo>
                  <a:pt x="1530987" y="1621235"/>
                </a:lnTo>
                <a:lnTo>
                  <a:pt x="1532892" y="1615523"/>
                </a:lnTo>
                <a:lnTo>
                  <a:pt x="1535432" y="1609811"/>
                </a:lnTo>
                <a:lnTo>
                  <a:pt x="1538291" y="1604417"/>
                </a:lnTo>
                <a:lnTo>
                  <a:pt x="1541466" y="1599023"/>
                </a:lnTo>
                <a:lnTo>
                  <a:pt x="1544642" y="1593628"/>
                </a:lnTo>
                <a:lnTo>
                  <a:pt x="1548135" y="1588551"/>
                </a:lnTo>
                <a:lnTo>
                  <a:pt x="1552263" y="1583474"/>
                </a:lnTo>
                <a:lnTo>
                  <a:pt x="1556074" y="1578714"/>
                </a:lnTo>
                <a:lnTo>
                  <a:pt x="1560520" y="1574272"/>
                </a:lnTo>
                <a:lnTo>
                  <a:pt x="1564966" y="1569830"/>
                </a:lnTo>
                <a:lnTo>
                  <a:pt x="1570047" y="1565705"/>
                </a:lnTo>
                <a:lnTo>
                  <a:pt x="1574811" y="1561897"/>
                </a:lnTo>
                <a:lnTo>
                  <a:pt x="1579574" y="1558406"/>
                </a:lnTo>
                <a:lnTo>
                  <a:pt x="1584973" y="1554916"/>
                </a:lnTo>
                <a:lnTo>
                  <a:pt x="1590054" y="1552060"/>
                </a:lnTo>
                <a:lnTo>
                  <a:pt x="1595770" y="1549521"/>
                </a:lnTo>
                <a:lnTo>
                  <a:pt x="1601486" y="1546666"/>
                </a:lnTo>
                <a:lnTo>
                  <a:pt x="1606885" y="1544444"/>
                </a:lnTo>
                <a:lnTo>
                  <a:pt x="1612919" y="1542858"/>
                </a:lnTo>
                <a:lnTo>
                  <a:pt x="1618635" y="1540954"/>
                </a:lnTo>
                <a:lnTo>
                  <a:pt x="1624669" y="1539685"/>
                </a:lnTo>
                <a:lnTo>
                  <a:pt x="1630702" y="1538733"/>
                </a:lnTo>
                <a:lnTo>
                  <a:pt x="1637054" y="1538098"/>
                </a:lnTo>
                <a:lnTo>
                  <a:pt x="1642770" y="1537463"/>
                </a:lnTo>
                <a:lnTo>
                  <a:pt x="1649121" y="1537146"/>
                </a:lnTo>
                <a:lnTo>
                  <a:pt x="1655473" y="1537463"/>
                </a:lnTo>
                <a:lnTo>
                  <a:pt x="1661824" y="1538098"/>
                </a:lnTo>
                <a:lnTo>
                  <a:pt x="1667858" y="1538733"/>
                </a:lnTo>
                <a:lnTo>
                  <a:pt x="1673891" y="1539685"/>
                </a:lnTo>
                <a:lnTo>
                  <a:pt x="1679925" y="1540954"/>
                </a:lnTo>
                <a:lnTo>
                  <a:pt x="1685641" y="1542858"/>
                </a:lnTo>
                <a:lnTo>
                  <a:pt x="1691675" y="1544444"/>
                </a:lnTo>
                <a:lnTo>
                  <a:pt x="1697391" y="1546666"/>
                </a:lnTo>
                <a:lnTo>
                  <a:pt x="1702790" y="1549521"/>
                </a:lnTo>
                <a:lnTo>
                  <a:pt x="1708506" y="1552060"/>
                </a:lnTo>
                <a:lnTo>
                  <a:pt x="1713587" y="1554916"/>
                </a:lnTo>
                <a:lnTo>
                  <a:pt x="1718986" y="1558406"/>
                </a:lnTo>
                <a:lnTo>
                  <a:pt x="1723749" y="1561897"/>
                </a:lnTo>
                <a:lnTo>
                  <a:pt x="1728513" y="1565705"/>
                </a:lnTo>
                <a:lnTo>
                  <a:pt x="1733594" y="1569830"/>
                </a:lnTo>
                <a:lnTo>
                  <a:pt x="1738040" y="1574272"/>
                </a:lnTo>
                <a:lnTo>
                  <a:pt x="2017816" y="1853827"/>
                </a:lnTo>
                <a:lnTo>
                  <a:pt x="2017816" y="801292"/>
                </a:lnTo>
                <a:lnTo>
                  <a:pt x="2018133" y="794311"/>
                </a:lnTo>
                <a:lnTo>
                  <a:pt x="2018451" y="787330"/>
                </a:lnTo>
                <a:lnTo>
                  <a:pt x="2019404" y="780349"/>
                </a:lnTo>
                <a:lnTo>
                  <a:pt x="2020674" y="773685"/>
                </a:lnTo>
                <a:lnTo>
                  <a:pt x="2021944" y="767021"/>
                </a:lnTo>
                <a:lnTo>
                  <a:pt x="2024167" y="760992"/>
                </a:lnTo>
                <a:lnTo>
                  <a:pt x="2026073" y="754646"/>
                </a:lnTo>
                <a:lnTo>
                  <a:pt x="2028613" y="748300"/>
                </a:lnTo>
                <a:lnTo>
                  <a:pt x="2031471" y="742271"/>
                </a:lnTo>
                <a:lnTo>
                  <a:pt x="2034329" y="736559"/>
                </a:lnTo>
                <a:lnTo>
                  <a:pt x="2037823" y="730530"/>
                </a:lnTo>
                <a:lnTo>
                  <a:pt x="2040998" y="724819"/>
                </a:lnTo>
                <a:lnTo>
                  <a:pt x="2045127" y="719741"/>
                </a:lnTo>
                <a:lnTo>
                  <a:pt x="2048937" y="714347"/>
                </a:lnTo>
                <a:lnTo>
                  <a:pt x="2053383" y="709587"/>
                </a:lnTo>
                <a:lnTo>
                  <a:pt x="2057829" y="704828"/>
                </a:lnTo>
                <a:lnTo>
                  <a:pt x="2062275" y="700702"/>
                </a:lnTo>
                <a:lnTo>
                  <a:pt x="2067674" y="695943"/>
                </a:lnTo>
                <a:lnTo>
                  <a:pt x="2072437" y="692135"/>
                </a:lnTo>
                <a:lnTo>
                  <a:pt x="2078154" y="688327"/>
                </a:lnTo>
                <a:lnTo>
                  <a:pt x="2083552" y="684519"/>
                </a:lnTo>
                <a:lnTo>
                  <a:pt x="2089268" y="681346"/>
                </a:lnTo>
                <a:lnTo>
                  <a:pt x="2095302" y="678173"/>
                </a:lnTo>
                <a:lnTo>
                  <a:pt x="2101018" y="675952"/>
                </a:lnTo>
                <a:lnTo>
                  <a:pt x="2107370" y="673413"/>
                </a:lnTo>
                <a:lnTo>
                  <a:pt x="2113721" y="670875"/>
                </a:lnTo>
                <a:lnTo>
                  <a:pt x="2120390" y="669288"/>
                </a:lnTo>
                <a:lnTo>
                  <a:pt x="2127059" y="667702"/>
                </a:lnTo>
                <a:lnTo>
                  <a:pt x="2133728" y="666432"/>
                </a:lnTo>
                <a:lnTo>
                  <a:pt x="2140079" y="665798"/>
                </a:lnTo>
                <a:lnTo>
                  <a:pt x="2147065" y="665163"/>
                </a:lnTo>
                <a:close/>
                <a:moveTo>
                  <a:pt x="1426690" y="484188"/>
                </a:moveTo>
                <a:lnTo>
                  <a:pt x="1631151" y="484188"/>
                </a:lnTo>
                <a:lnTo>
                  <a:pt x="1634627" y="484505"/>
                </a:lnTo>
                <a:lnTo>
                  <a:pt x="1637787" y="484822"/>
                </a:lnTo>
                <a:lnTo>
                  <a:pt x="1640947" y="485773"/>
                </a:lnTo>
                <a:lnTo>
                  <a:pt x="1644107" y="486725"/>
                </a:lnTo>
                <a:lnTo>
                  <a:pt x="1646635" y="488310"/>
                </a:lnTo>
                <a:lnTo>
                  <a:pt x="1649479" y="489895"/>
                </a:lnTo>
                <a:lnTo>
                  <a:pt x="1652008" y="491798"/>
                </a:lnTo>
                <a:lnTo>
                  <a:pt x="1654536" y="493700"/>
                </a:lnTo>
                <a:lnTo>
                  <a:pt x="1656432" y="496237"/>
                </a:lnTo>
                <a:lnTo>
                  <a:pt x="1658328" y="498773"/>
                </a:lnTo>
                <a:lnTo>
                  <a:pt x="1659908" y="501310"/>
                </a:lnTo>
                <a:lnTo>
                  <a:pt x="1661488" y="504164"/>
                </a:lnTo>
                <a:lnTo>
                  <a:pt x="1662436" y="507334"/>
                </a:lnTo>
                <a:lnTo>
                  <a:pt x="1663068" y="510505"/>
                </a:lnTo>
                <a:lnTo>
                  <a:pt x="1663700" y="513676"/>
                </a:lnTo>
                <a:lnTo>
                  <a:pt x="1663700" y="517164"/>
                </a:lnTo>
                <a:lnTo>
                  <a:pt x="1663700" y="1389743"/>
                </a:lnTo>
                <a:lnTo>
                  <a:pt x="1663700" y="1393231"/>
                </a:lnTo>
                <a:lnTo>
                  <a:pt x="1663068" y="1396401"/>
                </a:lnTo>
                <a:lnTo>
                  <a:pt x="1662436" y="1399572"/>
                </a:lnTo>
                <a:lnTo>
                  <a:pt x="1661488" y="1402743"/>
                </a:lnTo>
                <a:lnTo>
                  <a:pt x="1659908" y="1405279"/>
                </a:lnTo>
                <a:lnTo>
                  <a:pt x="1658328" y="1408133"/>
                </a:lnTo>
                <a:lnTo>
                  <a:pt x="1656432" y="1410669"/>
                </a:lnTo>
                <a:lnTo>
                  <a:pt x="1654536" y="1413206"/>
                </a:lnTo>
                <a:lnTo>
                  <a:pt x="1652008" y="1415108"/>
                </a:lnTo>
                <a:lnTo>
                  <a:pt x="1649479" y="1417011"/>
                </a:lnTo>
                <a:lnTo>
                  <a:pt x="1646635" y="1418596"/>
                </a:lnTo>
                <a:lnTo>
                  <a:pt x="1644107" y="1420182"/>
                </a:lnTo>
                <a:lnTo>
                  <a:pt x="1640947" y="1421133"/>
                </a:lnTo>
                <a:lnTo>
                  <a:pt x="1637787" y="1421767"/>
                </a:lnTo>
                <a:lnTo>
                  <a:pt x="1634627" y="1422401"/>
                </a:lnTo>
                <a:lnTo>
                  <a:pt x="1631151" y="1422401"/>
                </a:lnTo>
                <a:lnTo>
                  <a:pt x="1426690" y="1422401"/>
                </a:lnTo>
                <a:lnTo>
                  <a:pt x="1423214" y="1422401"/>
                </a:lnTo>
                <a:lnTo>
                  <a:pt x="1420054" y="1421767"/>
                </a:lnTo>
                <a:lnTo>
                  <a:pt x="1416894" y="1421133"/>
                </a:lnTo>
                <a:lnTo>
                  <a:pt x="1413734" y="1420182"/>
                </a:lnTo>
                <a:lnTo>
                  <a:pt x="1411206" y="1418596"/>
                </a:lnTo>
                <a:lnTo>
                  <a:pt x="1408362" y="1417011"/>
                </a:lnTo>
                <a:lnTo>
                  <a:pt x="1405834" y="1415108"/>
                </a:lnTo>
                <a:lnTo>
                  <a:pt x="1403622" y="1413206"/>
                </a:lnTo>
                <a:lnTo>
                  <a:pt x="1401409" y="1410669"/>
                </a:lnTo>
                <a:lnTo>
                  <a:pt x="1399513" y="1408133"/>
                </a:lnTo>
                <a:lnTo>
                  <a:pt x="1397933" y="1405279"/>
                </a:lnTo>
                <a:lnTo>
                  <a:pt x="1396669" y="1402743"/>
                </a:lnTo>
                <a:lnTo>
                  <a:pt x="1395405" y="1399572"/>
                </a:lnTo>
                <a:lnTo>
                  <a:pt x="1394457" y="1396401"/>
                </a:lnTo>
                <a:lnTo>
                  <a:pt x="1394141" y="1393231"/>
                </a:lnTo>
                <a:lnTo>
                  <a:pt x="1393825" y="1389743"/>
                </a:lnTo>
                <a:lnTo>
                  <a:pt x="1393825" y="517164"/>
                </a:lnTo>
                <a:lnTo>
                  <a:pt x="1394141" y="513676"/>
                </a:lnTo>
                <a:lnTo>
                  <a:pt x="1394457" y="510505"/>
                </a:lnTo>
                <a:lnTo>
                  <a:pt x="1395405" y="507334"/>
                </a:lnTo>
                <a:lnTo>
                  <a:pt x="1396669" y="504164"/>
                </a:lnTo>
                <a:lnTo>
                  <a:pt x="1397933" y="501310"/>
                </a:lnTo>
                <a:lnTo>
                  <a:pt x="1399513" y="498773"/>
                </a:lnTo>
                <a:lnTo>
                  <a:pt x="1401409" y="496237"/>
                </a:lnTo>
                <a:lnTo>
                  <a:pt x="1403622" y="493700"/>
                </a:lnTo>
                <a:lnTo>
                  <a:pt x="1405834" y="491798"/>
                </a:lnTo>
                <a:lnTo>
                  <a:pt x="1408362" y="489895"/>
                </a:lnTo>
                <a:lnTo>
                  <a:pt x="1411206" y="488310"/>
                </a:lnTo>
                <a:lnTo>
                  <a:pt x="1413734" y="486725"/>
                </a:lnTo>
                <a:lnTo>
                  <a:pt x="1416894" y="485773"/>
                </a:lnTo>
                <a:lnTo>
                  <a:pt x="1420054" y="484822"/>
                </a:lnTo>
                <a:lnTo>
                  <a:pt x="1423214" y="484505"/>
                </a:lnTo>
                <a:lnTo>
                  <a:pt x="1426690" y="484188"/>
                </a:lnTo>
                <a:close/>
                <a:moveTo>
                  <a:pt x="183794" y="0"/>
                </a:moveTo>
                <a:lnTo>
                  <a:pt x="193952" y="0"/>
                </a:lnTo>
                <a:lnTo>
                  <a:pt x="2827060" y="0"/>
                </a:lnTo>
                <a:lnTo>
                  <a:pt x="2837218" y="0"/>
                </a:lnTo>
                <a:lnTo>
                  <a:pt x="2847059" y="952"/>
                </a:lnTo>
                <a:lnTo>
                  <a:pt x="2856582" y="2539"/>
                </a:lnTo>
                <a:lnTo>
                  <a:pt x="2866105" y="4443"/>
                </a:lnTo>
                <a:lnTo>
                  <a:pt x="2875628" y="6982"/>
                </a:lnTo>
                <a:lnTo>
                  <a:pt x="2884516" y="10156"/>
                </a:lnTo>
                <a:lnTo>
                  <a:pt x="2893721" y="13964"/>
                </a:lnTo>
                <a:lnTo>
                  <a:pt x="2902292" y="17773"/>
                </a:lnTo>
                <a:lnTo>
                  <a:pt x="2911180" y="22851"/>
                </a:lnTo>
                <a:lnTo>
                  <a:pt x="2919433" y="27611"/>
                </a:lnTo>
                <a:lnTo>
                  <a:pt x="2927369" y="33324"/>
                </a:lnTo>
                <a:lnTo>
                  <a:pt x="2935623" y="39036"/>
                </a:lnTo>
                <a:lnTo>
                  <a:pt x="2942924" y="45384"/>
                </a:lnTo>
                <a:lnTo>
                  <a:pt x="2950225" y="52366"/>
                </a:lnTo>
                <a:lnTo>
                  <a:pt x="2957525" y="59665"/>
                </a:lnTo>
                <a:lnTo>
                  <a:pt x="2964192" y="67282"/>
                </a:lnTo>
                <a:lnTo>
                  <a:pt x="2970540" y="74899"/>
                </a:lnTo>
                <a:lnTo>
                  <a:pt x="2976571" y="83468"/>
                </a:lnTo>
                <a:lnTo>
                  <a:pt x="2982285" y="92037"/>
                </a:lnTo>
                <a:lnTo>
                  <a:pt x="2987682" y="101240"/>
                </a:lnTo>
                <a:lnTo>
                  <a:pt x="2992761" y="110444"/>
                </a:lnTo>
                <a:lnTo>
                  <a:pt x="2997522" y="119965"/>
                </a:lnTo>
                <a:lnTo>
                  <a:pt x="3001649" y="130121"/>
                </a:lnTo>
                <a:lnTo>
                  <a:pt x="3005458" y="140276"/>
                </a:lnTo>
                <a:lnTo>
                  <a:pt x="3008950" y="150749"/>
                </a:lnTo>
                <a:lnTo>
                  <a:pt x="3012124" y="161540"/>
                </a:lnTo>
                <a:lnTo>
                  <a:pt x="3014663" y="172330"/>
                </a:lnTo>
                <a:lnTo>
                  <a:pt x="3016885" y="183438"/>
                </a:lnTo>
                <a:lnTo>
                  <a:pt x="3018473" y="194546"/>
                </a:lnTo>
                <a:lnTo>
                  <a:pt x="3019742" y="205971"/>
                </a:lnTo>
                <a:lnTo>
                  <a:pt x="3020695" y="218031"/>
                </a:lnTo>
                <a:lnTo>
                  <a:pt x="3021012" y="229774"/>
                </a:lnTo>
                <a:lnTo>
                  <a:pt x="3021012" y="1276768"/>
                </a:lnTo>
                <a:lnTo>
                  <a:pt x="3013711" y="1272642"/>
                </a:lnTo>
                <a:lnTo>
                  <a:pt x="3006410" y="1268833"/>
                </a:lnTo>
                <a:lnTo>
                  <a:pt x="2999109" y="1265342"/>
                </a:lnTo>
                <a:lnTo>
                  <a:pt x="2991808" y="1262169"/>
                </a:lnTo>
                <a:lnTo>
                  <a:pt x="2983872" y="1258995"/>
                </a:lnTo>
                <a:lnTo>
                  <a:pt x="2976254" y="1256139"/>
                </a:lnTo>
                <a:lnTo>
                  <a:pt x="2968318" y="1253282"/>
                </a:lnTo>
                <a:lnTo>
                  <a:pt x="2960382" y="1251061"/>
                </a:lnTo>
                <a:lnTo>
                  <a:pt x="2952129" y="1248839"/>
                </a:lnTo>
                <a:lnTo>
                  <a:pt x="2944193" y="1247252"/>
                </a:lnTo>
                <a:lnTo>
                  <a:pt x="2935940" y="1245348"/>
                </a:lnTo>
                <a:lnTo>
                  <a:pt x="2927369" y="1244079"/>
                </a:lnTo>
                <a:lnTo>
                  <a:pt x="2919116" y="1242809"/>
                </a:lnTo>
                <a:lnTo>
                  <a:pt x="2910863" y="1242175"/>
                </a:lnTo>
                <a:lnTo>
                  <a:pt x="2901975" y="1241540"/>
                </a:lnTo>
                <a:lnTo>
                  <a:pt x="2893404" y="1241540"/>
                </a:lnTo>
                <a:lnTo>
                  <a:pt x="2646123" y="1213294"/>
                </a:lnTo>
                <a:lnTo>
                  <a:pt x="2646123" y="313876"/>
                </a:lnTo>
                <a:lnTo>
                  <a:pt x="374889" y="313876"/>
                </a:lnTo>
                <a:lnTo>
                  <a:pt x="374889" y="1959424"/>
                </a:lnTo>
                <a:lnTo>
                  <a:pt x="1610021" y="1959424"/>
                </a:lnTo>
                <a:lnTo>
                  <a:pt x="1923646" y="2273300"/>
                </a:lnTo>
                <a:lnTo>
                  <a:pt x="193952" y="2273300"/>
                </a:lnTo>
                <a:lnTo>
                  <a:pt x="183794" y="2273300"/>
                </a:lnTo>
                <a:lnTo>
                  <a:pt x="173953" y="2272348"/>
                </a:lnTo>
                <a:lnTo>
                  <a:pt x="164113" y="2270761"/>
                </a:lnTo>
                <a:lnTo>
                  <a:pt x="154908" y="2268857"/>
                </a:lnTo>
                <a:lnTo>
                  <a:pt x="145385" y="2266318"/>
                </a:lnTo>
                <a:lnTo>
                  <a:pt x="136496" y="2263144"/>
                </a:lnTo>
                <a:lnTo>
                  <a:pt x="127291" y="2259336"/>
                </a:lnTo>
                <a:lnTo>
                  <a:pt x="118720" y="2255528"/>
                </a:lnTo>
                <a:lnTo>
                  <a:pt x="109832" y="2250450"/>
                </a:lnTo>
                <a:lnTo>
                  <a:pt x="101579" y="2245689"/>
                </a:lnTo>
                <a:lnTo>
                  <a:pt x="93326" y="2240294"/>
                </a:lnTo>
                <a:lnTo>
                  <a:pt x="85390" y="2234264"/>
                </a:lnTo>
                <a:lnTo>
                  <a:pt x="77771" y="2227917"/>
                </a:lnTo>
                <a:lnTo>
                  <a:pt x="70470" y="2220935"/>
                </a:lnTo>
                <a:lnTo>
                  <a:pt x="63487" y="2213635"/>
                </a:lnTo>
                <a:lnTo>
                  <a:pt x="56821" y="2206018"/>
                </a:lnTo>
                <a:lnTo>
                  <a:pt x="50472" y="2198402"/>
                </a:lnTo>
                <a:lnTo>
                  <a:pt x="44441" y="2189833"/>
                </a:lnTo>
                <a:lnTo>
                  <a:pt x="38727" y="2181264"/>
                </a:lnTo>
                <a:lnTo>
                  <a:pt x="33013" y="2172060"/>
                </a:lnTo>
                <a:lnTo>
                  <a:pt x="28252" y="2162856"/>
                </a:lnTo>
                <a:lnTo>
                  <a:pt x="23490" y="2153335"/>
                </a:lnTo>
                <a:lnTo>
                  <a:pt x="19364" y="2143180"/>
                </a:lnTo>
                <a:lnTo>
                  <a:pt x="15237" y="2133024"/>
                </a:lnTo>
                <a:lnTo>
                  <a:pt x="11745" y="2122551"/>
                </a:lnTo>
                <a:lnTo>
                  <a:pt x="8888" y="2112078"/>
                </a:lnTo>
                <a:lnTo>
                  <a:pt x="6349" y="2100970"/>
                </a:lnTo>
                <a:lnTo>
                  <a:pt x="3809" y="2089862"/>
                </a:lnTo>
                <a:lnTo>
                  <a:pt x="2540" y="2078754"/>
                </a:lnTo>
                <a:lnTo>
                  <a:pt x="952" y="2067329"/>
                </a:lnTo>
                <a:lnTo>
                  <a:pt x="318" y="2055269"/>
                </a:lnTo>
                <a:lnTo>
                  <a:pt x="0" y="2043844"/>
                </a:lnTo>
                <a:lnTo>
                  <a:pt x="0" y="229774"/>
                </a:lnTo>
                <a:lnTo>
                  <a:pt x="318" y="218031"/>
                </a:lnTo>
                <a:lnTo>
                  <a:pt x="952" y="205971"/>
                </a:lnTo>
                <a:lnTo>
                  <a:pt x="2540" y="194546"/>
                </a:lnTo>
                <a:lnTo>
                  <a:pt x="3809" y="183438"/>
                </a:lnTo>
                <a:lnTo>
                  <a:pt x="6349" y="172330"/>
                </a:lnTo>
                <a:lnTo>
                  <a:pt x="8888" y="161540"/>
                </a:lnTo>
                <a:lnTo>
                  <a:pt x="11745" y="150749"/>
                </a:lnTo>
                <a:lnTo>
                  <a:pt x="15237" y="140276"/>
                </a:lnTo>
                <a:lnTo>
                  <a:pt x="19364" y="130121"/>
                </a:lnTo>
                <a:lnTo>
                  <a:pt x="23490" y="119965"/>
                </a:lnTo>
                <a:lnTo>
                  <a:pt x="28252" y="110444"/>
                </a:lnTo>
                <a:lnTo>
                  <a:pt x="33013" y="101240"/>
                </a:lnTo>
                <a:lnTo>
                  <a:pt x="38727" y="92037"/>
                </a:lnTo>
                <a:lnTo>
                  <a:pt x="44441" y="83468"/>
                </a:lnTo>
                <a:lnTo>
                  <a:pt x="50472" y="74899"/>
                </a:lnTo>
                <a:lnTo>
                  <a:pt x="56821" y="67282"/>
                </a:lnTo>
                <a:lnTo>
                  <a:pt x="63487" y="59665"/>
                </a:lnTo>
                <a:lnTo>
                  <a:pt x="70470" y="52366"/>
                </a:lnTo>
                <a:lnTo>
                  <a:pt x="77771" y="45384"/>
                </a:lnTo>
                <a:lnTo>
                  <a:pt x="85390" y="39036"/>
                </a:lnTo>
                <a:lnTo>
                  <a:pt x="93326" y="33324"/>
                </a:lnTo>
                <a:lnTo>
                  <a:pt x="101579" y="27611"/>
                </a:lnTo>
                <a:lnTo>
                  <a:pt x="109832" y="22851"/>
                </a:lnTo>
                <a:lnTo>
                  <a:pt x="118720" y="17773"/>
                </a:lnTo>
                <a:lnTo>
                  <a:pt x="127291" y="13964"/>
                </a:lnTo>
                <a:lnTo>
                  <a:pt x="136496" y="10156"/>
                </a:lnTo>
                <a:lnTo>
                  <a:pt x="145385" y="6982"/>
                </a:lnTo>
                <a:lnTo>
                  <a:pt x="154908" y="4443"/>
                </a:lnTo>
                <a:lnTo>
                  <a:pt x="164113" y="2539"/>
                </a:lnTo>
                <a:lnTo>
                  <a:pt x="173953" y="952"/>
                </a:lnTo>
                <a:lnTo>
                  <a:pt x="1837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705">
              <a:solidFill>
                <a:srgbClr val="FDC773"/>
              </a:solidFill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3796748" y="2882348"/>
            <a:ext cx="0" cy="1441174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39"/>
          <p:cNvSpPr>
            <a:spLocks noChangeArrowheads="1"/>
          </p:cNvSpPr>
          <p:nvPr/>
        </p:nvSpPr>
        <p:spPr bwMode="auto">
          <a:xfrm>
            <a:off x="4192106" y="2980969"/>
            <a:ext cx="6936367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400" b="1" dirty="0" smtClean="0">
                <a:solidFill>
                  <a:srgbClr val="FDC773">
                    <a:lumMod val="100000"/>
                  </a:srgbClr>
                </a:solidFill>
                <a:cs typeface="+mn-ea"/>
                <a:sym typeface="+mn-lt"/>
              </a:rPr>
              <a:t>标题文字内容</a:t>
            </a:r>
            <a:endParaRPr lang="en-US" altLang="zh-CN" sz="4400" b="1" dirty="0">
              <a:solidFill>
                <a:srgbClr val="FDC773">
                  <a:lumMod val="100000"/>
                </a:srgbClr>
              </a:solidFill>
              <a:cs typeface="+mn-ea"/>
              <a:sym typeface="+mn-lt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dirty="0">
                <a:solidFill>
                  <a:srgbClr val="FDC773">
                    <a:lumMod val="100000"/>
                  </a:srgbClr>
                </a:solidFill>
                <a:cs typeface="+mn-ea"/>
                <a:sym typeface="+mn-lt"/>
              </a:rPr>
              <a:t>We have many PowerPoint </a:t>
            </a:r>
            <a:r>
              <a:rPr lang="zh-CN" altLang="en-US" dirty="0">
                <a:solidFill>
                  <a:srgbClr val="FDC773">
                    <a:lumMod val="100000"/>
                  </a:srgbClr>
                </a:solidFill>
                <a:cs typeface="+mn-ea"/>
                <a:sym typeface="+mn-lt"/>
              </a:rPr>
              <a:t>templates</a:t>
            </a:r>
            <a:r>
              <a:rPr lang="en-US" altLang="zh-CN" dirty="0">
                <a:solidFill>
                  <a:srgbClr val="FDC773">
                    <a:lumMod val="100000"/>
                  </a:srgbClr>
                </a:solidFill>
                <a:cs typeface="+mn-ea"/>
                <a:sym typeface="+mn-lt"/>
              </a:rPr>
              <a:t> that has been specifically designed</a:t>
            </a:r>
            <a:r>
              <a:rPr lang="zh-CN" altLang="en-US" dirty="0">
                <a:solidFill>
                  <a:srgbClr val="FDC773">
                    <a:lumMod val="100000"/>
                  </a:srgbClr>
                </a:solidFill>
                <a:cs typeface="+mn-ea"/>
                <a:sym typeface="+mn-lt"/>
              </a:rPr>
              <a:t>.</a:t>
            </a:r>
            <a:endParaRPr lang="zh-CN" altLang="en-US" dirty="0">
              <a:solidFill>
                <a:srgbClr val="FDC773">
                  <a:lumMod val="100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4000">
        <p:random/>
      </p:transition>
    </mc:Choice>
    <mc:Fallback>
      <p:transition spd="slow" advClick="0" advTm="4000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16" presetClass="entr" presetSubtype="4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2" presetClass="entr" presetSubtype="2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16" presetClass="entr" presetSubtype="4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7" grpId="0"/>
        </p:bldLst>
      </p:timing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1109695" y="881650"/>
            <a:ext cx="9671385" cy="4445216"/>
            <a:chOff x="1086812" y="1072467"/>
            <a:chExt cx="6979504" cy="3464598"/>
          </a:xfrm>
        </p:grpSpPr>
        <p:sp>
          <p:nvSpPr>
            <p:cNvPr id="24" name="圆角矩形 23"/>
            <p:cNvSpPr/>
            <p:nvPr/>
          </p:nvSpPr>
          <p:spPr>
            <a:xfrm>
              <a:off x="1086812" y="1072467"/>
              <a:ext cx="6970376" cy="3456746"/>
            </a:xfrm>
            <a:prstGeom prst="roundRect">
              <a:avLst>
                <a:gd name="adj" fmla="val 6020"/>
              </a:avLst>
            </a:prstGeom>
            <a:gradFill flip="none" rotWithShape="1">
              <a:gsLst>
                <a:gs pos="49000">
                  <a:srgbClr val="FF7E00">
                    <a:alpha val="56000"/>
                  </a:srgbClr>
                </a:gs>
                <a:gs pos="0">
                  <a:srgbClr val="FFC000">
                    <a:lumMod val="100000"/>
                    <a:alpha val="41000"/>
                  </a:srgbClr>
                </a:gs>
                <a:gs pos="100000">
                  <a:srgbClr val="FFFF00">
                    <a:alpha val="60000"/>
                  </a:srgbClr>
                </a:gs>
              </a:gsLst>
              <a:lin ang="2700000" scaled="1"/>
              <a:tileRect/>
            </a:gradFill>
            <a:ln w="22225" cap="flat" cmpd="sng" algn="ctr">
              <a:gradFill flip="none" rotWithShape="1">
                <a:gsLst>
                  <a:gs pos="0">
                    <a:srgbClr val="FF0000"/>
                  </a:gs>
                  <a:gs pos="13000">
                    <a:srgbClr val="FFFF00"/>
                  </a:gs>
                  <a:gs pos="46000">
                    <a:srgbClr val="FF7E00"/>
                  </a:gs>
                  <a:gs pos="69000">
                    <a:srgbClr val="FFFF00"/>
                  </a:gs>
                  <a:gs pos="89000">
                    <a:srgbClr val="FF7E00"/>
                  </a:gs>
                  <a:gs pos="100000">
                    <a:srgbClr val="FF0000"/>
                  </a:gs>
                </a:gsLst>
                <a:lin ang="8100000" scaled="1"/>
                <a:tileRect/>
              </a:gra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048385">
                <a:defRPr/>
              </a:pPr>
              <a:endParaRPr lang="zh-CN" altLang="en-US" sz="2265" kern="0" smtClean="0">
                <a:solidFill>
                  <a:srgbClr val="FF7E00"/>
                </a:solidFill>
                <a:latin typeface="Franklin Gothic Book"/>
                <a:sym typeface="微软雅黑" panose="020B0503020204020204" charset="-122"/>
              </a:endParaRPr>
            </a:p>
          </p:txBody>
        </p:sp>
        <p:sp>
          <p:nvSpPr>
            <p:cNvPr id="25" name="圆角矩形 18"/>
            <p:cNvSpPr/>
            <p:nvPr/>
          </p:nvSpPr>
          <p:spPr>
            <a:xfrm>
              <a:off x="1095940" y="1080319"/>
              <a:ext cx="6970376" cy="3456746"/>
            </a:xfrm>
            <a:custGeom>
              <a:avLst/>
              <a:gdLst>
                <a:gd name="connsiteX0" fmla="*/ 0 w 6970376"/>
                <a:gd name="connsiteY0" fmla="*/ 208096 h 3456746"/>
                <a:gd name="connsiteX1" fmla="*/ 208096 w 6970376"/>
                <a:gd name="connsiteY1" fmla="*/ 0 h 3456746"/>
                <a:gd name="connsiteX2" fmla="*/ 6762280 w 6970376"/>
                <a:gd name="connsiteY2" fmla="*/ 0 h 3456746"/>
                <a:gd name="connsiteX3" fmla="*/ 6970376 w 6970376"/>
                <a:gd name="connsiteY3" fmla="*/ 208096 h 3456746"/>
                <a:gd name="connsiteX4" fmla="*/ 6970376 w 6970376"/>
                <a:gd name="connsiteY4" fmla="*/ 3248650 h 3456746"/>
                <a:gd name="connsiteX5" fmla="*/ 6762280 w 6970376"/>
                <a:gd name="connsiteY5" fmla="*/ 3456746 h 3456746"/>
                <a:gd name="connsiteX6" fmla="*/ 208096 w 6970376"/>
                <a:gd name="connsiteY6" fmla="*/ 3456746 h 3456746"/>
                <a:gd name="connsiteX7" fmla="*/ 0 w 6970376"/>
                <a:gd name="connsiteY7" fmla="*/ 3248650 h 3456746"/>
                <a:gd name="connsiteX8" fmla="*/ 0 w 6970376"/>
                <a:gd name="connsiteY8" fmla="*/ 208096 h 3456746"/>
                <a:gd name="connsiteX0-1" fmla="*/ 0 w 6970376"/>
                <a:gd name="connsiteY0-2" fmla="*/ 208096 h 3558257"/>
                <a:gd name="connsiteX1-3" fmla="*/ 208096 w 6970376"/>
                <a:gd name="connsiteY1-4" fmla="*/ 0 h 3558257"/>
                <a:gd name="connsiteX2-5" fmla="*/ 6762280 w 6970376"/>
                <a:gd name="connsiteY2-6" fmla="*/ 0 h 3558257"/>
                <a:gd name="connsiteX3-7" fmla="*/ 6970376 w 6970376"/>
                <a:gd name="connsiteY3-8" fmla="*/ 208096 h 3558257"/>
                <a:gd name="connsiteX4-9" fmla="*/ 6970376 w 6970376"/>
                <a:gd name="connsiteY4-10" fmla="*/ 3248650 h 3558257"/>
                <a:gd name="connsiteX5-11" fmla="*/ 208096 w 6970376"/>
                <a:gd name="connsiteY5-12" fmla="*/ 3456746 h 3558257"/>
                <a:gd name="connsiteX6-13" fmla="*/ 0 w 6970376"/>
                <a:gd name="connsiteY6-14" fmla="*/ 3248650 h 3558257"/>
                <a:gd name="connsiteX7-15" fmla="*/ 0 w 6970376"/>
                <a:gd name="connsiteY7-16" fmla="*/ 208096 h 3558257"/>
                <a:gd name="connsiteX0-17" fmla="*/ 0 w 6970376"/>
                <a:gd name="connsiteY0-18" fmla="*/ 208096 h 3456746"/>
                <a:gd name="connsiteX1-19" fmla="*/ 208096 w 6970376"/>
                <a:gd name="connsiteY1-20" fmla="*/ 0 h 3456746"/>
                <a:gd name="connsiteX2-21" fmla="*/ 6762280 w 6970376"/>
                <a:gd name="connsiteY2-22" fmla="*/ 0 h 3456746"/>
                <a:gd name="connsiteX3-23" fmla="*/ 6970376 w 6970376"/>
                <a:gd name="connsiteY3-24" fmla="*/ 208096 h 3456746"/>
                <a:gd name="connsiteX4-25" fmla="*/ 208096 w 6970376"/>
                <a:gd name="connsiteY4-26" fmla="*/ 3456746 h 3456746"/>
                <a:gd name="connsiteX5-27" fmla="*/ 0 w 6970376"/>
                <a:gd name="connsiteY5-28" fmla="*/ 3248650 h 3456746"/>
                <a:gd name="connsiteX6-29" fmla="*/ 0 w 6970376"/>
                <a:gd name="connsiteY6-30" fmla="*/ 208096 h 34567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6970376" h="3456746">
                  <a:moveTo>
                    <a:pt x="0" y="208096"/>
                  </a:moveTo>
                  <a:cubicBezTo>
                    <a:pt x="0" y="93168"/>
                    <a:pt x="93168" y="0"/>
                    <a:pt x="208096" y="0"/>
                  </a:cubicBezTo>
                  <a:lnTo>
                    <a:pt x="6762280" y="0"/>
                  </a:lnTo>
                  <a:cubicBezTo>
                    <a:pt x="6877208" y="0"/>
                    <a:pt x="6970376" y="93168"/>
                    <a:pt x="6970376" y="208096"/>
                  </a:cubicBezTo>
                  <a:lnTo>
                    <a:pt x="208096" y="3456746"/>
                  </a:lnTo>
                  <a:cubicBezTo>
                    <a:pt x="93168" y="3456746"/>
                    <a:pt x="0" y="3363578"/>
                    <a:pt x="0" y="3248650"/>
                  </a:cubicBezTo>
                  <a:lnTo>
                    <a:pt x="0" y="20809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FFFFFF">
                    <a:alpha val="17000"/>
                  </a:srgbClr>
                </a:gs>
              </a:gsLst>
              <a:lin ang="2700000" scaled="1"/>
              <a:tileRect/>
            </a:gradFill>
            <a:ln w="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48385">
                <a:defRPr/>
              </a:pPr>
              <a:endParaRPr lang="zh-CN" altLang="en-US" sz="2265" kern="0" smtClean="0">
                <a:solidFill>
                  <a:srgbClr val="FF7E00"/>
                </a:solidFill>
                <a:latin typeface="Franklin Gothic Book"/>
                <a:sym typeface="微软雅黑" panose="020B0503020204020204" charset="-122"/>
              </a:endParaRPr>
            </a:p>
          </p:txBody>
        </p:sp>
      </p:grpSp>
      <p:pic>
        <p:nvPicPr>
          <p:cNvPr id="26" name="Picture 2" descr="F:\广告\原创设计\PPT\颁奖典礼\背景\素材\0 (10).png"/>
          <p:cNvPicPr>
            <a:picLocks noChangeAspect="1" noChangeArrowheads="1"/>
          </p:cNvPicPr>
          <p:nvPr/>
        </p:nvPicPr>
        <p:blipFill rotWithShape="1">
          <a:blip r:embed="rId1" cstate="email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40000" contrast="-4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flipH="1">
            <a:off x="-152925" y="5086845"/>
            <a:ext cx="4758239" cy="456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F:\广告\原创设计\PPT\颁奖典礼\背景\素材\0 (10)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flipH="1">
            <a:off x="8678500" y="662836"/>
            <a:ext cx="2064888" cy="456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4360824">
            <a:off x="-882010" y="4134384"/>
            <a:ext cx="3138396" cy="2365167"/>
          </a:xfrm>
          <a:prstGeom prst="rect">
            <a:avLst/>
          </a:prstGeom>
          <a:effectLst>
            <a:outerShdw blurRad="101600" dist="101600" dir="5400000" algn="t" rotWithShape="0">
              <a:prstClr val="black">
                <a:alpha val="29000"/>
              </a:prstClr>
            </a:outerShdw>
          </a:effectLst>
        </p:spPr>
      </p:pic>
      <p:sp>
        <p:nvSpPr>
          <p:cNvPr id="29" name="TextBox 28"/>
          <p:cNvSpPr txBox="1"/>
          <p:nvPr/>
        </p:nvSpPr>
        <p:spPr>
          <a:xfrm>
            <a:off x="2212721" y="65260"/>
            <a:ext cx="2055434" cy="7126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"/>
            </a:scene3d>
            <a:sp3d prstMaterial="plastic">
              <a:extrusionClr>
                <a:srgbClr val="FFFF00"/>
              </a:extrusionClr>
              <a:contourClr>
                <a:schemeClr val="accent1"/>
              </a:contourClr>
            </a:sp3d>
          </a:bodyPr>
          <a:lstStyle/>
          <a:p>
            <a:pPr algn="ctr" defTabSz="1048385">
              <a:defRPr/>
            </a:pPr>
            <a:r>
              <a:rPr lang="zh-CN" altLang="en-US" sz="4030" kern="0" spc="-378" dirty="0" smtClean="0">
                <a:ln w="9525" cap="sq">
                  <a:gradFill flip="none" rotWithShape="1">
                    <a:gsLst>
                      <a:gs pos="0">
                        <a:srgbClr val="C00000"/>
                      </a:gs>
                      <a:gs pos="42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1"/>
                    <a:tileRect/>
                  </a:gradFill>
                  <a:prstDash val="solid"/>
                  <a:bevel/>
                </a:ln>
                <a:gradFill flip="none" rotWithShape="1">
                  <a:gsLst>
                    <a:gs pos="0">
                      <a:srgbClr val="FFC000"/>
                    </a:gs>
                    <a:gs pos="58000">
                      <a:srgbClr val="FFC000">
                        <a:lumMod val="20000"/>
                        <a:lumOff val="80000"/>
                      </a:srgbClr>
                    </a:gs>
                    <a:gs pos="99000">
                      <a:srgbClr val="FFFF00"/>
                    </a:gs>
                  </a:gsLst>
                  <a:lin ang="15600000" scaled="0"/>
                  <a:tileRect/>
                </a:gradFill>
                <a:effectLst>
                  <a:outerShdw blurRad="76200" dist="50800" dir="5400000" algn="t" rotWithShape="0">
                    <a:srgbClr val="C00000">
                      <a:lumMod val="50000"/>
                      <a:alpha val="55000"/>
                    </a:srgbClr>
                  </a:outerShdw>
                </a:effectLst>
                <a:sym typeface="微软雅黑" panose="020B0503020204020204" charset="-122"/>
              </a:rPr>
              <a:t>团队奖项</a:t>
            </a:r>
            <a:endParaRPr lang="zh-CN" altLang="en-US" sz="4030" kern="0" spc="-378" dirty="0" smtClean="0">
              <a:ln w="9525" cap="sq">
                <a:gradFill flip="none" rotWithShape="1">
                  <a:gsLst>
                    <a:gs pos="0">
                      <a:srgbClr val="C00000"/>
                    </a:gs>
                    <a:gs pos="42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prstDash val="solid"/>
                <a:bevel/>
              </a:ln>
              <a:gradFill flip="none" rotWithShape="1">
                <a:gsLst>
                  <a:gs pos="0">
                    <a:srgbClr val="FFC000"/>
                  </a:gs>
                  <a:gs pos="58000">
                    <a:srgbClr val="FFC000">
                      <a:lumMod val="20000"/>
                      <a:lumOff val="80000"/>
                    </a:srgbClr>
                  </a:gs>
                  <a:gs pos="99000">
                    <a:srgbClr val="FFFF00"/>
                  </a:gs>
                </a:gsLst>
                <a:lin ang="15600000" scaled="0"/>
                <a:tileRect/>
              </a:gradFill>
              <a:effectLst>
                <a:outerShdw blurRad="76200" dist="50800" dir="5400000" algn="t" rotWithShape="0">
                  <a:srgbClr val="C00000">
                    <a:lumMod val="50000"/>
                    <a:alpha val="55000"/>
                  </a:srgbClr>
                </a:outerShdw>
              </a:effectLst>
              <a:sym typeface="微软雅黑" panose="020B050302020402020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1108010" y="-146006"/>
            <a:ext cx="1123631" cy="1617671"/>
            <a:chOff x="782942" y="192529"/>
            <a:chExt cx="891974" cy="1284159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pic>
          <p:nvPicPr>
            <p:cNvPr id="31" name="Picture 6" descr="F:\广告\原创设计\PPT\颁奖典礼\背景\素材\勋章图标\0_0006_0.png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2942" y="192529"/>
              <a:ext cx="891974" cy="12841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2" name="TextBox 31"/>
            <p:cNvSpPr txBox="1"/>
            <p:nvPr/>
          </p:nvSpPr>
          <p:spPr>
            <a:xfrm>
              <a:off x="1025814" y="376107"/>
              <a:ext cx="348618" cy="56570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glow" dir="t"/>
              </a:scene3d>
              <a:sp3d prstMaterial="plastic">
                <a:extrusionClr>
                  <a:srgbClr val="FFFF00"/>
                </a:extrusionClr>
                <a:contourClr>
                  <a:schemeClr val="accent1"/>
                </a:contourClr>
              </a:sp3d>
            </a:bodyPr>
            <a:lstStyle/>
            <a:p>
              <a:pPr algn="ctr" defTabSz="1048385">
                <a:defRPr/>
              </a:pPr>
              <a:r>
                <a:rPr lang="en-US" altLang="zh-CN" sz="4030" kern="0" spc="-378" dirty="0" smtClean="0">
                  <a:ln w="9525" cap="sq">
                    <a:noFill/>
                    <a:prstDash val="solid"/>
                    <a:bevel/>
                  </a:ln>
                  <a:solidFill>
                    <a:srgbClr val="C00000">
                      <a:lumMod val="50000"/>
                    </a:srgbClr>
                  </a:solidFill>
                  <a:effectLst>
                    <a:outerShdw blurRad="38100" dist="50800" dir="4800000" algn="t" rotWithShape="0">
                      <a:srgbClr val="FF7E00">
                        <a:lumMod val="75000"/>
                        <a:alpha val="86000"/>
                      </a:srgbClr>
                    </a:outerShdw>
                  </a:effectLst>
                  <a:sym typeface="微软雅黑" panose="020B0503020204020204" charset="-122"/>
                </a:rPr>
                <a:t>5</a:t>
              </a:r>
              <a:endParaRPr lang="zh-CN" altLang="en-US" sz="4030" kern="0" spc="-378" dirty="0" smtClean="0">
                <a:ln w="9525" cap="sq">
                  <a:noFill/>
                  <a:prstDash val="solid"/>
                  <a:bevel/>
                </a:ln>
                <a:solidFill>
                  <a:srgbClr val="C00000">
                    <a:lumMod val="50000"/>
                  </a:srgbClr>
                </a:solidFill>
                <a:effectLst>
                  <a:outerShdw blurRad="38100" dist="50800" dir="4800000" algn="t" rotWithShape="0">
                    <a:srgbClr val="FF7E00">
                      <a:lumMod val="75000"/>
                      <a:alpha val="86000"/>
                    </a:srgbClr>
                  </a:outerShdw>
                </a:effectLst>
                <a:sym typeface="微软雅黑" panose="020B0503020204020204" charset="-122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1633541" y="4264706"/>
            <a:ext cx="2482542" cy="634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048385">
              <a:defRPr/>
            </a:pPr>
            <a:r>
              <a:rPr lang="zh-CN" altLang="en-US" sz="1510" b="1" kern="0" dirty="0" smtClean="0">
                <a:solidFill>
                  <a:srgbClr val="FFFF00"/>
                </a:solidFill>
                <a:sym typeface="微软雅黑" panose="020B0503020204020204" charset="-122"/>
              </a:rPr>
              <a:t>★代用文字★</a:t>
            </a:r>
            <a:endParaRPr lang="en-US" altLang="zh-CN" sz="1510" b="1" kern="0" dirty="0" smtClean="0">
              <a:solidFill>
                <a:srgbClr val="FFFF00"/>
              </a:solidFill>
              <a:sym typeface="微软雅黑" panose="020B0503020204020204" charset="-122"/>
            </a:endParaRPr>
          </a:p>
          <a:p>
            <a:pPr algn="ctr" defTabSz="1048385">
              <a:defRPr/>
            </a:pPr>
            <a:r>
              <a:rPr lang="en-US" altLang="zh-CN" sz="1005" b="1" kern="0" dirty="0" smtClean="0">
                <a:solidFill>
                  <a:srgbClr val="FFFF00"/>
                </a:solidFill>
                <a:sym typeface="微软雅黑" panose="020B0503020204020204" charset="-122"/>
              </a:rPr>
              <a:t>TAKEN THE PAINTED ALTERNATE TEXT</a:t>
            </a:r>
            <a:endParaRPr lang="en-US" altLang="zh-CN" sz="1005" b="1" kern="0" dirty="0" smtClean="0">
              <a:solidFill>
                <a:srgbClr val="FFFF00"/>
              </a:solidFill>
              <a:sym typeface="微软雅黑" panose="020B0503020204020204" charset="-122"/>
            </a:endParaRPr>
          </a:p>
        </p:txBody>
      </p:sp>
      <p:pic>
        <p:nvPicPr>
          <p:cNvPr id="34" name="Picture 4"/>
          <p:cNvPicPr>
            <a:picLocks noChangeAspect="1" noChangeArrowheads="1"/>
          </p:cNvPicPr>
          <p:nvPr/>
        </p:nvPicPr>
        <p:blipFill>
          <a:blip r:embed="rId9" cstate="email"/>
          <a:stretch>
            <a:fillRect/>
          </a:stretch>
        </p:blipFill>
        <p:spPr bwMode="auto">
          <a:xfrm>
            <a:off x="1486793" y="2368410"/>
            <a:ext cx="2848503" cy="1833345"/>
          </a:xfrm>
          <a:prstGeom prst="rect">
            <a:avLst/>
          </a:prstGeom>
          <a:noFill/>
          <a:ln w="22225">
            <a:gradFill flip="none" rotWithShape="1">
              <a:gsLst>
                <a:gs pos="24000">
                  <a:srgbClr val="FFF200"/>
                </a:gs>
                <a:gs pos="74000">
                  <a:srgbClr val="FF1E00"/>
                </a:gs>
                <a:gs pos="0">
                  <a:srgbClr val="FF0300"/>
                </a:gs>
                <a:gs pos="100000">
                  <a:srgbClr val="4D0808"/>
                </a:gs>
              </a:gsLst>
              <a:lin ang="2700000" scaled="1"/>
              <a:tileRect/>
            </a:gradFill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10" cstate="email"/>
          <a:stretch>
            <a:fillRect/>
          </a:stretch>
        </p:blipFill>
        <p:spPr bwMode="auto">
          <a:xfrm>
            <a:off x="4555046" y="2357076"/>
            <a:ext cx="2793332" cy="1856015"/>
          </a:xfrm>
          <a:prstGeom prst="rect">
            <a:avLst/>
          </a:prstGeom>
          <a:noFill/>
          <a:ln w="22225">
            <a:gradFill flip="none" rotWithShape="1">
              <a:gsLst>
                <a:gs pos="24000">
                  <a:srgbClr val="FFF200"/>
                </a:gs>
                <a:gs pos="74000">
                  <a:srgbClr val="FF1E00"/>
                </a:gs>
                <a:gs pos="0">
                  <a:srgbClr val="FF0300"/>
                </a:gs>
                <a:gs pos="100000">
                  <a:srgbClr val="4D0808"/>
                </a:gs>
              </a:gsLst>
              <a:lin ang="2700000" scaled="1"/>
              <a:tileRect/>
            </a:gradFill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6"/>
          <p:cNvPicPr>
            <a:picLocks noChangeAspect="1" noChangeArrowheads="1"/>
          </p:cNvPicPr>
          <p:nvPr/>
        </p:nvPicPr>
        <p:blipFill>
          <a:blip r:embed="rId11" cstate="email"/>
          <a:stretch>
            <a:fillRect/>
          </a:stretch>
        </p:blipFill>
        <p:spPr bwMode="auto">
          <a:xfrm>
            <a:off x="7608509" y="2362745"/>
            <a:ext cx="2767713" cy="1844681"/>
          </a:xfrm>
          <a:prstGeom prst="rect">
            <a:avLst/>
          </a:prstGeom>
          <a:noFill/>
          <a:ln w="22225">
            <a:gradFill flip="none" rotWithShape="1">
              <a:gsLst>
                <a:gs pos="24000">
                  <a:srgbClr val="FFF200"/>
                </a:gs>
                <a:gs pos="74000">
                  <a:srgbClr val="FF1E00"/>
                </a:gs>
                <a:gs pos="0">
                  <a:srgbClr val="FF0300"/>
                </a:gs>
                <a:gs pos="100000">
                  <a:srgbClr val="4D0808"/>
                </a:gs>
              </a:gsLst>
              <a:lin ang="2700000" scaled="1"/>
              <a:tileRect/>
            </a:gradFill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Box 36"/>
          <p:cNvSpPr txBox="1"/>
          <p:nvPr/>
        </p:nvSpPr>
        <p:spPr>
          <a:xfrm>
            <a:off x="2861565" y="1244485"/>
            <a:ext cx="6070894" cy="877484"/>
          </a:xfrm>
          <a:prstGeom prst="rect">
            <a:avLst/>
          </a:prstGeom>
        </p:spPr>
        <p:txBody>
          <a:bodyPr wrap="none" rtlCol="0">
            <a:spAutoFit/>
            <a:scene3d>
              <a:camera prst="orthographicFront"/>
              <a:lightRig rig="glow" dir="t"/>
            </a:scene3d>
            <a:sp3d prstMaterial="plastic">
              <a:extrusionClr>
                <a:srgbClr val="FFFF00"/>
              </a:extrusionClr>
              <a:contourClr>
                <a:schemeClr val="accent1"/>
              </a:contourClr>
            </a:sp3d>
          </a:bodyPr>
          <a:lstStyle>
            <a:defPPr>
              <a:defRPr lang="zh-CN"/>
            </a:defPPr>
            <a:lvl1pPr algn="ctr" defTabSz="1218565" fontAlgn="base">
              <a:spcBef>
                <a:spcPct val="0"/>
              </a:spcBef>
              <a:spcAft>
                <a:spcPct val="0"/>
              </a:spcAft>
              <a:defRPr sz="5400" b="1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62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defRPr/>
            </a:pPr>
            <a:r>
              <a:rPr lang="en-US" altLang="zh-CN" sz="510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《</a:t>
            </a:r>
            <a:r>
              <a:rPr lang="zh-CN" altLang="en-US" sz="510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获顶尖部门奖有</a:t>
            </a:r>
            <a:r>
              <a:rPr lang="en-US" altLang="zh-CN" sz="510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》</a:t>
            </a:r>
            <a:endParaRPr lang="zh-CN" altLang="en-US" sz="5100" kern="0" dirty="0">
              <a:gradFill>
                <a:gsLst>
                  <a:gs pos="0">
                    <a:srgbClr val="FFFF00"/>
                  </a:gs>
                  <a:gs pos="50000">
                    <a:srgbClr val="FAD694"/>
                  </a:gs>
                  <a:gs pos="100000">
                    <a:srgbClr val="C00000">
                      <a:tint val="23500"/>
                      <a:satMod val="160000"/>
                    </a:srgbClr>
                  </a:gs>
                </a:gsLst>
                <a:lin ang="16200000" scaled="0"/>
              </a:gradFill>
              <a:sym typeface="微软雅黑" panose="020B0503020204020204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712991" y="4264706"/>
            <a:ext cx="2482542" cy="634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048385">
              <a:defRPr/>
            </a:pPr>
            <a:r>
              <a:rPr lang="zh-CN" altLang="en-US" sz="1510" b="1" kern="0" dirty="0" smtClean="0">
                <a:solidFill>
                  <a:srgbClr val="FFFF00"/>
                </a:solidFill>
                <a:sym typeface="微软雅黑" panose="020B0503020204020204" charset="-122"/>
              </a:rPr>
              <a:t>★代用文字★</a:t>
            </a:r>
            <a:endParaRPr lang="en-US" altLang="zh-CN" sz="1510" b="1" kern="0" dirty="0" smtClean="0">
              <a:solidFill>
                <a:srgbClr val="FFFF00"/>
              </a:solidFill>
              <a:sym typeface="微软雅黑" panose="020B0503020204020204" charset="-122"/>
            </a:endParaRPr>
          </a:p>
          <a:p>
            <a:pPr algn="ctr" defTabSz="1048385">
              <a:defRPr/>
            </a:pPr>
            <a:r>
              <a:rPr lang="en-US" altLang="zh-CN" sz="1005" b="1" kern="0" dirty="0" smtClean="0">
                <a:solidFill>
                  <a:srgbClr val="FFFF00"/>
                </a:solidFill>
                <a:sym typeface="微软雅黑" panose="020B0503020204020204" charset="-122"/>
              </a:rPr>
              <a:t>TAKEN THE PAINTED ALTERNATE TEXT</a:t>
            </a:r>
            <a:endParaRPr lang="en-US" altLang="zh-CN" sz="1005" b="1" kern="0" dirty="0" smtClean="0">
              <a:solidFill>
                <a:srgbClr val="FFFF00"/>
              </a:solidFill>
              <a:sym typeface="微软雅黑" panose="020B050302020402020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751098" y="4264706"/>
            <a:ext cx="2482542" cy="634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048385">
              <a:defRPr/>
            </a:pPr>
            <a:r>
              <a:rPr lang="zh-CN" altLang="en-US" sz="1510" b="1" kern="0" dirty="0" smtClean="0">
                <a:solidFill>
                  <a:srgbClr val="FFFF00"/>
                </a:solidFill>
                <a:sym typeface="微软雅黑" panose="020B0503020204020204" charset="-122"/>
              </a:rPr>
              <a:t>★代用文字★</a:t>
            </a:r>
            <a:endParaRPr lang="en-US" altLang="zh-CN" sz="1510" b="1" kern="0" dirty="0" smtClean="0">
              <a:solidFill>
                <a:srgbClr val="FFFF00"/>
              </a:solidFill>
              <a:sym typeface="微软雅黑" panose="020B0503020204020204" charset="-122"/>
            </a:endParaRPr>
          </a:p>
          <a:p>
            <a:pPr algn="ctr" defTabSz="1048385">
              <a:defRPr/>
            </a:pPr>
            <a:r>
              <a:rPr lang="en-US" altLang="zh-CN" sz="1005" b="1" kern="0" dirty="0" smtClean="0">
                <a:solidFill>
                  <a:srgbClr val="FFFF00"/>
                </a:solidFill>
                <a:sym typeface="微软雅黑" panose="020B0503020204020204" charset="-122"/>
              </a:rPr>
              <a:t>TAKEN THE PAINTED ALTERNATE TEXT</a:t>
            </a:r>
            <a:endParaRPr lang="en-US" altLang="zh-CN" sz="1005" b="1" kern="0" dirty="0" smtClean="0">
              <a:solidFill>
                <a:srgbClr val="FFFF00"/>
              </a:solidFill>
              <a:sym typeface="微软雅黑" panose="020B0503020204020204" charset="-122"/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-1497345" y="-28408"/>
            <a:ext cx="0" cy="0"/>
          </a:xfrm>
          <a:prstGeom prst="line">
            <a:avLst/>
          </a:prstGeom>
          <a:noFill/>
          <a:ln w="9525" cap="flat" cmpd="sng" algn="ctr">
            <a:solidFill>
              <a:srgbClr val="C00000">
                <a:shade val="95000"/>
                <a:satMod val="105000"/>
              </a:srgbClr>
            </a:solidFill>
            <a:prstDash val="solid"/>
          </a:ln>
          <a:effectLst/>
        </p:spPr>
      </p:cxnSp>
      <p:grpSp>
        <p:nvGrpSpPr>
          <p:cNvPr id="41" name="组合 40"/>
          <p:cNvGrpSpPr/>
          <p:nvPr/>
        </p:nvGrpSpPr>
        <p:grpSpPr>
          <a:xfrm>
            <a:off x="6559378" y="3821161"/>
            <a:ext cx="4928746" cy="3692224"/>
            <a:chOff x="7071383" y="4169442"/>
            <a:chExt cx="5216115" cy="3907498"/>
          </a:xfrm>
        </p:grpSpPr>
        <p:pic>
          <p:nvPicPr>
            <p:cNvPr id="42" name="图片 41"/>
            <p:cNvPicPr>
              <a:picLocks noChangeAspect="1"/>
            </p:cNvPicPr>
            <p:nvPr/>
          </p:nvPicPr>
          <p:blipFill rotWithShape="1">
            <a:blip r:embed="rId12" cstate="email"/>
            <a:srcRect/>
            <a:stretch>
              <a:fillRect/>
            </a:stretch>
          </p:blipFill>
          <p:spPr>
            <a:xfrm>
              <a:off x="7071383" y="4169442"/>
              <a:ext cx="5216115" cy="3907498"/>
            </a:xfrm>
            <a:prstGeom prst="rect">
              <a:avLst/>
            </a:prstGeom>
          </p:spPr>
        </p:pic>
        <p:sp>
          <p:nvSpPr>
            <p:cNvPr id="43" name="TextBox 116"/>
            <p:cNvSpPr txBox="1"/>
            <p:nvPr/>
          </p:nvSpPr>
          <p:spPr>
            <a:xfrm>
              <a:off x="8057920" y="6480629"/>
              <a:ext cx="3109283" cy="59023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brightRoom" dir="t">
                  <a:rot lat="0" lon="0" rev="0"/>
                </a:lightRig>
              </a:scene3d>
              <a:sp3d prstMaterial="plastic">
                <a:extrusionClr>
                  <a:schemeClr val="tx2"/>
                </a:extrusionClr>
                <a:contourClr>
                  <a:schemeClr val="accent1"/>
                </a:contourClr>
              </a:sp3d>
            </a:bodyPr>
            <a:lstStyle/>
            <a:p>
              <a:pPr algn="ctr" defTabSz="1048385">
                <a:defRPr/>
              </a:pPr>
              <a:r>
                <a:rPr lang="en-US" altLang="zh-CN" sz="3025" kern="0" spc="-378" dirty="0" smtClean="0">
                  <a:ln w="9525" cap="sq">
                    <a:noFill/>
                    <a:prstDash val="solid"/>
                    <a:bevel/>
                  </a:ln>
                  <a:gradFill flip="none" rotWithShape="1">
                    <a:gsLst>
                      <a:gs pos="0">
                        <a:srgbClr val="BF5E00">
                          <a:lumMod val="67000"/>
                        </a:srgbClr>
                      </a:gs>
                      <a:gs pos="48000">
                        <a:srgbClr val="BF5E00">
                          <a:lumMod val="97000"/>
                          <a:lumOff val="3000"/>
                        </a:srgbClr>
                      </a:gs>
                      <a:gs pos="100000">
                        <a:srgbClr val="BF5E00">
                          <a:lumMod val="60000"/>
                          <a:lumOff val="40000"/>
                        </a:srgbClr>
                      </a:gs>
                    </a:gsLst>
                    <a:lin ang="16200000" scaled="1"/>
                    <a:tileRect/>
                  </a:gra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sym typeface="微软雅黑" panose="020B0503020204020204" charset="-122"/>
                </a:rPr>
                <a:t>2030</a:t>
              </a:r>
              <a:r>
                <a:rPr lang="zh-CN" altLang="en-US" sz="3025" kern="0" spc="-378" dirty="0" smtClean="0">
                  <a:ln w="9525" cap="sq">
                    <a:noFill/>
                    <a:prstDash val="solid"/>
                    <a:bevel/>
                  </a:ln>
                  <a:gradFill flip="none" rotWithShape="1">
                    <a:gsLst>
                      <a:gs pos="0">
                        <a:srgbClr val="BF5E00">
                          <a:lumMod val="67000"/>
                        </a:srgbClr>
                      </a:gs>
                      <a:gs pos="48000">
                        <a:srgbClr val="BF5E00">
                          <a:lumMod val="97000"/>
                          <a:lumOff val="3000"/>
                        </a:srgbClr>
                      </a:gs>
                      <a:gs pos="100000">
                        <a:srgbClr val="BF5E00">
                          <a:lumMod val="60000"/>
                          <a:lumOff val="40000"/>
                        </a:srgbClr>
                      </a:gs>
                    </a:gsLst>
                    <a:lin ang="16200000" scaled="1"/>
                    <a:tileRect/>
                  </a:gra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sym typeface="微软雅黑" panose="020B0503020204020204" charset="-122"/>
                </a:rPr>
                <a:t>年度表彰大会</a:t>
              </a:r>
              <a:endParaRPr lang="zh-CN" altLang="en-US" sz="8315" kern="0" spc="-378" dirty="0" smtClean="0">
                <a:ln w="9525" cap="sq">
                  <a:noFill/>
                  <a:prstDash val="solid"/>
                  <a:bevel/>
                </a:ln>
                <a:gradFill flip="none" rotWithShape="1">
                  <a:gsLst>
                    <a:gs pos="0">
                      <a:srgbClr val="BF5E00">
                        <a:lumMod val="67000"/>
                      </a:srgbClr>
                    </a:gs>
                    <a:gs pos="48000">
                      <a:srgbClr val="BF5E00">
                        <a:lumMod val="97000"/>
                        <a:lumOff val="3000"/>
                      </a:srgbClr>
                    </a:gs>
                    <a:gs pos="100000">
                      <a:srgbClr val="BF5E00">
                        <a:lumMod val="60000"/>
                        <a:lumOff val="40000"/>
                      </a:srgbClr>
                    </a:gs>
                  </a:gsLst>
                  <a:lin ang="16200000" scaled="1"/>
                  <a:tileRect/>
                </a:gra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sym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8" dur="100" fill="hold"/>
                                        <p:tgtEl>
                                          <p:spTgt spid="41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0" dur="100" fill="hold"/>
                                        <p:tgtEl>
                                          <p:spTgt spid="41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2" dur="100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6" presetClass="emph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24" dur="100" fill="hold"/>
                                        <p:tgtEl>
                                          <p:spTgt spid="41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3" presetClass="path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2.22222E-6 9.09091E-7 L 0.59271 9.09091E-7 " pathEditMode="relative" rAng="0" ptsTypes="AA">
                                      <p:cBhvr>
                                        <p:cTn id="29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635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3" presetClass="pat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5.55556E-7 -2.75482E-6 L -0.53212 -0.00137 " pathEditMode="relative" rAng="0" ptsTypes="AA">
                                      <p:cBhvr>
                                        <p:cTn id="37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615" y="-83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" presetClass="emph" presetSubtype="0" fill="hold" grpId="1" nodeType="withEffect">
                                  <p:stCondLst>
                                    <p:cond delay="3400"/>
                                  </p:stCondLst>
                                  <p:childTnLst>
                                    <p:animScale>
                                      <p:cBhvr>
                                        <p:cTn id="56" dur="100" fill="hold"/>
                                        <p:tgtEl>
                                          <p:spTgt spid="37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6" presetClass="emph" presetSubtype="0" fill="hold" grpId="2" nodeType="withEffect">
                                  <p:stCondLst>
                                    <p:cond delay="3600"/>
                                  </p:stCondLst>
                                  <p:childTnLst>
                                    <p:animScale>
                                      <p:cBhvr>
                                        <p:cTn id="58" dur="100" fill="hold"/>
                                        <p:tgtEl>
                                          <p:spTgt spid="37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6" presetClass="emph" presetSubtype="0" fill="hold" grpId="3" nodeType="withEffect">
                                  <p:stCondLst>
                                    <p:cond delay="3700"/>
                                  </p:stCondLst>
                                  <p:childTnLst>
                                    <p:animScale>
                                      <p:cBhvr>
                                        <p:cTn id="60" dur="100" fill="hold"/>
                                        <p:tgtEl>
                                          <p:spTgt spid="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6" presetClass="emph" presetSubtype="0" fill="hold" grpId="4" nodeType="withEffect">
                                  <p:stCondLst>
                                    <p:cond delay="3900"/>
                                  </p:stCondLst>
                                  <p:childTnLst>
                                    <p:animScale>
                                      <p:cBhvr>
                                        <p:cTn id="62" dur="100" fill="hold"/>
                                        <p:tgtEl>
                                          <p:spTgt spid="37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49" presetClass="entr" presetSubtype="0" decel="10000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9" presetClass="entr" presetSubtype="0" decel="10000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9" presetClass="entr" presetSubtype="0" decel="10000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67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000"/>
                            </p:stCondLst>
                            <p:childTnLst>
                              <p:par>
                                <p:cTn id="97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3" grpId="0"/>
      <p:bldP spid="37" grpId="0"/>
      <p:bldP spid="37" grpId="1"/>
      <p:bldP spid="37" grpId="2"/>
      <p:bldP spid="37" grpId="3"/>
      <p:bldP spid="37" grpId="4"/>
      <p:bldP spid="38" grpId="0"/>
      <p:bldP spid="3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" name="组合 128"/>
          <p:cNvGrpSpPr/>
          <p:nvPr/>
        </p:nvGrpSpPr>
        <p:grpSpPr>
          <a:xfrm>
            <a:off x="1948420" y="1080339"/>
            <a:ext cx="7983675" cy="4479318"/>
            <a:chOff x="1086812" y="1072467"/>
            <a:chExt cx="6979504" cy="3464598"/>
          </a:xfrm>
        </p:grpSpPr>
        <p:sp>
          <p:nvSpPr>
            <p:cNvPr id="130" name="圆角矩形 129"/>
            <p:cNvSpPr/>
            <p:nvPr/>
          </p:nvSpPr>
          <p:spPr>
            <a:xfrm>
              <a:off x="1086812" y="1072467"/>
              <a:ext cx="6970376" cy="3456746"/>
            </a:xfrm>
            <a:prstGeom prst="roundRect">
              <a:avLst>
                <a:gd name="adj" fmla="val 6020"/>
              </a:avLst>
            </a:prstGeom>
            <a:gradFill flip="none" rotWithShape="1">
              <a:gsLst>
                <a:gs pos="49000">
                  <a:srgbClr val="FF7E00">
                    <a:alpha val="56000"/>
                  </a:srgbClr>
                </a:gs>
                <a:gs pos="0">
                  <a:srgbClr val="FFC000">
                    <a:lumMod val="100000"/>
                    <a:alpha val="41000"/>
                  </a:srgbClr>
                </a:gs>
                <a:gs pos="100000">
                  <a:srgbClr val="FFFF00">
                    <a:alpha val="60000"/>
                  </a:srgbClr>
                </a:gs>
              </a:gsLst>
              <a:lin ang="2700000" scaled="1"/>
              <a:tileRect/>
            </a:gradFill>
            <a:ln w="22225" cap="flat" cmpd="sng" algn="ctr">
              <a:gradFill flip="none" rotWithShape="1">
                <a:gsLst>
                  <a:gs pos="0">
                    <a:srgbClr val="FF0000"/>
                  </a:gs>
                  <a:gs pos="13000">
                    <a:srgbClr val="FFFF00"/>
                  </a:gs>
                  <a:gs pos="46000">
                    <a:srgbClr val="FF7E00"/>
                  </a:gs>
                  <a:gs pos="69000">
                    <a:srgbClr val="FFFF00"/>
                  </a:gs>
                  <a:gs pos="89000">
                    <a:srgbClr val="FF7E00"/>
                  </a:gs>
                  <a:gs pos="100000">
                    <a:srgbClr val="FF0000"/>
                  </a:gs>
                </a:gsLst>
                <a:lin ang="8100000" scaled="1"/>
                <a:tileRect/>
              </a:gra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048385">
                <a:defRPr/>
              </a:pPr>
              <a:endParaRPr lang="zh-CN" altLang="en-US" sz="2265" kern="0" smtClean="0">
                <a:solidFill>
                  <a:srgbClr val="FF7E00"/>
                </a:solidFill>
                <a:latin typeface="Franklin Gothic Book"/>
                <a:sym typeface="微软雅黑" panose="020B0503020204020204" charset="-122"/>
              </a:endParaRPr>
            </a:p>
          </p:txBody>
        </p:sp>
        <p:sp>
          <p:nvSpPr>
            <p:cNvPr id="131" name="圆角矩形 18"/>
            <p:cNvSpPr/>
            <p:nvPr/>
          </p:nvSpPr>
          <p:spPr>
            <a:xfrm>
              <a:off x="1095940" y="1080319"/>
              <a:ext cx="6970376" cy="3456746"/>
            </a:xfrm>
            <a:custGeom>
              <a:avLst/>
              <a:gdLst>
                <a:gd name="connsiteX0" fmla="*/ 0 w 6970376"/>
                <a:gd name="connsiteY0" fmla="*/ 208096 h 3456746"/>
                <a:gd name="connsiteX1" fmla="*/ 208096 w 6970376"/>
                <a:gd name="connsiteY1" fmla="*/ 0 h 3456746"/>
                <a:gd name="connsiteX2" fmla="*/ 6762280 w 6970376"/>
                <a:gd name="connsiteY2" fmla="*/ 0 h 3456746"/>
                <a:gd name="connsiteX3" fmla="*/ 6970376 w 6970376"/>
                <a:gd name="connsiteY3" fmla="*/ 208096 h 3456746"/>
                <a:gd name="connsiteX4" fmla="*/ 6970376 w 6970376"/>
                <a:gd name="connsiteY4" fmla="*/ 3248650 h 3456746"/>
                <a:gd name="connsiteX5" fmla="*/ 6762280 w 6970376"/>
                <a:gd name="connsiteY5" fmla="*/ 3456746 h 3456746"/>
                <a:gd name="connsiteX6" fmla="*/ 208096 w 6970376"/>
                <a:gd name="connsiteY6" fmla="*/ 3456746 h 3456746"/>
                <a:gd name="connsiteX7" fmla="*/ 0 w 6970376"/>
                <a:gd name="connsiteY7" fmla="*/ 3248650 h 3456746"/>
                <a:gd name="connsiteX8" fmla="*/ 0 w 6970376"/>
                <a:gd name="connsiteY8" fmla="*/ 208096 h 3456746"/>
                <a:gd name="connsiteX0-1" fmla="*/ 0 w 6970376"/>
                <a:gd name="connsiteY0-2" fmla="*/ 208096 h 3558257"/>
                <a:gd name="connsiteX1-3" fmla="*/ 208096 w 6970376"/>
                <a:gd name="connsiteY1-4" fmla="*/ 0 h 3558257"/>
                <a:gd name="connsiteX2-5" fmla="*/ 6762280 w 6970376"/>
                <a:gd name="connsiteY2-6" fmla="*/ 0 h 3558257"/>
                <a:gd name="connsiteX3-7" fmla="*/ 6970376 w 6970376"/>
                <a:gd name="connsiteY3-8" fmla="*/ 208096 h 3558257"/>
                <a:gd name="connsiteX4-9" fmla="*/ 6970376 w 6970376"/>
                <a:gd name="connsiteY4-10" fmla="*/ 3248650 h 3558257"/>
                <a:gd name="connsiteX5-11" fmla="*/ 208096 w 6970376"/>
                <a:gd name="connsiteY5-12" fmla="*/ 3456746 h 3558257"/>
                <a:gd name="connsiteX6-13" fmla="*/ 0 w 6970376"/>
                <a:gd name="connsiteY6-14" fmla="*/ 3248650 h 3558257"/>
                <a:gd name="connsiteX7-15" fmla="*/ 0 w 6970376"/>
                <a:gd name="connsiteY7-16" fmla="*/ 208096 h 3558257"/>
                <a:gd name="connsiteX0-17" fmla="*/ 0 w 6970376"/>
                <a:gd name="connsiteY0-18" fmla="*/ 208096 h 3456746"/>
                <a:gd name="connsiteX1-19" fmla="*/ 208096 w 6970376"/>
                <a:gd name="connsiteY1-20" fmla="*/ 0 h 3456746"/>
                <a:gd name="connsiteX2-21" fmla="*/ 6762280 w 6970376"/>
                <a:gd name="connsiteY2-22" fmla="*/ 0 h 3456746"/>
                <a:gd name="connsiteX3-23" fmla="*/ 6970376 w 6970376"/>
                <a:gd name="connsiteY3-24" fmla="*/ 208096 h 3456746"/>
                <a:gd name="connsiteX4-25" fmla="*/ 208096 w 6970376"/>
                <a:gd name="connsiteY4-26" fmla="*/ 3456746 h 3456746"/>
                <a:gd name="connsiteX5-27" fmla="*/ 0 w 6970376"/>
                <a:gd name="connsiteY5-28" fmla="*/ 3248650 h 3456746"/>
                <a:gd name="connsiteX6-29" fmla="*/ 0 w 6970376"/>
                <a:gd name="connsiteY6-30" fmla="*/ 208096 h 34567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6970376" h="3456746">
                  <a:moveTo>
                    <a:pt x="0" y="208096"/>
                  </a:moveTo>
                  <a:cubicBezTo>
                    <a:pt x="0" y="93168"/>
                    <a:pt x="93168" y="0"/>
                    <a:pt x="208096" y="0"/>
                  </a:cubicBezTo>
                  <a:lnTo>
                    <a:pt x="6762280" y="0"/>
                  </a:lnTo>
                  <a:cubicBezTo>
                    <a:pt x="6877208" y="0"/>
                    <a:pt x="6970376" y="93168"/>
                    <a:pt x="6970376" y="208096"/>
                  </a:cubicBezTo>
                  <a:lnTo>
                    <a:pt x="208096" y="3456746"/>
                  </a:lnTo>
                  <a:cubicBezTo>
                    <a:pt x="93168" y="3456746"/>
                    <a:pt x="0" y="3363578"/>
                    <a:pt x="0" y="3248650"/>
                  </a:cubicBezTo>
                  <a:lnTo>
                    <a:pt x="0" y="20809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FFFFFF">
                    <a:alpha val="17000"/>
                  </a:srgbClr>
                </a:gs>
              </a:gsLst>
              <a:lin ang="2700000" scaled="1"/>
              <a:tileRect/>
            </a:gradFill>
            <a:ln w="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48385">
                <a:defRPr/>
              </a:pPr>
              <a:endParaRPr lang="zh-CN" altLang="en-US" sz="2265" kern="0" smtClean="0">
                <a:solidFill>
                  <a:srgbClr val="FF7E00"/>
                </a:solidFill>
                <a:latin typeface="Franklin Gothic Book"/>
                <a:sym typeface="微软雅黑" panose="020B0503020204020204" charset="-122"/>
              </a:endParaRPr>
            </a:p>
          </p:txBody>
        </p:sp>
      </p:grpSp>
      <p:sp>
        <p:nvSpPr>
          <p:cNvPr id="132" name="椭圆 131"/>
          <p:cNvSpPr/>
          <p:nvPr/>
        </p:nvSpPr>
        <p:spPr>
          <a:xfrm>
            <a:off x="1494872" y="6542871"/>
            <a:ext cx="539948" cy="485953"/>
          </a:xfrm>
          <a:prstGeom prst="ellipse">
            <a:avLst/>
          </a:prstGeom>
          <a:solidFill>
            <a:srgbClr val="FF0000">
              <a:alpha val="74000"/>
            </a:srgbClr>
          </a:solidFill>
          <a:ln w="25400" cap="flat" cmpd="sng" algn="ctr">
            <a:noFill/>
            <a:prstDash val="solid"/>
          </a:ln>
          <a:effectLst>
            <a:softEdge rad="127000"/>
          </a:effectLst>
        </p:spPr>
        <p:txBody>
          <a:bodyPr anchor="ctr"/>
          <a:lstStyle/>
          <a:p>
            <a:pPr algn="ctr" defTabSz="1048385">
              <a:defRPr/>
            </a:pPr>
            <a:endParaRPr lang="zh-CN" altLang="en-US" sz="2265" kern="0">
              <a:solidFill>
                <a:srgbClr val="FF7E00"/>
              </a:solidFill>
              <a:latin typeface="Franklin Gothic Book"/>
              <a:sym typeface="微软雅黑" panose="020B0503020204020204" charset="-122"/>
            </a:endParaRPr>
          </a:p>
        </p:txBody>
      </p:sp>
      <p:sp>
        <p:nvSpPr>
          <p:cNvPr id="133" name="椭圆 132"/>
          <p:cNvSpPr/>
          <p:nvPr/>
        </p:nvSpPr>
        <p:spPr>
          <a:xfrm>
            <a:off x="2429970" y="6542871"/>
            <a:ext cx="449956" cy="404961"/>
          </a:xfrm>
          <a:prstGeom prst="ellipse">
            <a:avLst/>
          </a:prstGeom>
          <a:solidFill>
            <a:srgbClr val="FF0000">
              <a:alpha val="74000"/>
            </a:srgbClr>
          </a:solidFill>
          <a:ln w="25400" cap="flat" cmpd="sng" algn="ctr">
            <a:noFill/>
            <a:prstDash val="solid"/>
          </a:ln>
          <a:effectLst>
            <a:softEdge rad="127000"/>
          </a:effectLst>
        </p:spPr>
        <p:txBody>
          <a:bodyPr anchor="ctr"/>
          <a:lstStyle/>
          <a:p>
            <a:pPr algn="ctr" defTabSz="1048385">
              <a:defRPr/>
            </a:pPr>
            <a:endParaRPr lang="zh-CN" altLang="en-US" sz="2265" kern="0">
              <a:solidFill>
                <a:srgbClr val="FF7E00"/>
              </a:solidFill>
              <a:latin typeface="Franklin Gothic Book"/>
              <a:sym typeface="微软雅黑" panose="020B0503020204020204" charset="-122"/>
            </a:endParaRPr>
          </a:p>
        </p:txBody>
      </p:sp>
      <p:sp>
        <p:nvSpPr>
          <p:cNvPr id="134" name="椭圆 133"/>
          <p:cNvSpPr/>
          <p:nvPr/>
        </p:nvSpPr>
        <p:spPr>
          <a:xfrm>
            <a:off x="3149900" y="6542871"/>
            <a:ext cx="539948" cy="485953"/>
          </a:xfrm>
          <a:prstGeom prst="ellipse">
            <a:avLst/>
          </a:prstGeom>
          <a:solidFill>
            <a:srgbClr val="FF0000">
              <a:alpha val="74000"/>
            </a:srgbClr>
          </a:solidFill>
          <a:ln w="25400" cap="flat" cmpd="sng" algn="ctr">
            <a:noFill/>
            <a:prstDash val="solid"/>
          </a:ln>
          <a:effectLst>
            <a:softEdge rad="127000"/>
          </a:effectLst>
        </p:spPr>
        <p:txBody>
          <a:bodyPr anchor="ctr"/>
          <a:lstStyle/>
          <a:p>
            <a:pPr algn="ctr" defTabSz="1048385">
              <a:defRPr/>
            </a:pPr>
            <a:endParaRPr lang="zh-CN" altLang="en-US" sz="2265" kern="0">
              <a:solidFill>
                <a:srgbClr val="FF7E00"/>
              </a:solidFill>
              <a:latin typeface="Franklin Gothic Book"/>
              <a:sym typeface="微软雅黑" panose="020B0503020204020204" charset="-122"/>
            </a:endParaRPr>
          </a:p>
        </p:txBody>
      </p:sp>
      <p:sp>
        <p:nvSpPr>
          <p:cNvPr id="135" name="椭圆 134"/>
          <p:cNvSpPr/>
          <p:nvPr/>
        </p:nvSpPr>
        <p:spPr>
          <a:xfrm>
            <a:off x="4207818" y="6623864"/>
            <a:ext cx="449956" cy="404961"/>
          </a:xfrm>
          <a:prstGeom prst="ellipse">
            <a:avLst/>
          </a:prstGeom>
          <a:solidFill>
            <a:srgbClr val="FF0000">
              <a:alpha val="74000"/>
            </a:srgbClr>
          </a:solidFill>
          <a:ln w="25400" cap="flat" cmpd="sng" algn="ctr">
            <a:noFill/>
            <a:prstDash val="solid"/>
          </a:ln>
          <a:effectLst>
            <a:softEdge rad="127000"/>
          </a:effectLst>
        </p:spPr>
        <p:txBody>
          <a:bodyPr anchor="ctr"/>
          <a:lstStyle/>
          <a:p>
            <a:pPr algn="ctr" defTabSz="1048385">
              <a:defRPr/>
            </a:pPr>
            <a:endParaRPr lang="zh-CN" altLang="en-US" sz="2265" kern="0">
              <a:solidFill>
                <a:srgbClr val="FF7E00"/>
              </a:solidFill>
              <a:latin typeface="Franklin Gothic Book"/>
              <a:sym typeface="微软雅黑" panose="020B0503020204020204" charset="-122"/>
            </a:endParaRPr>
          </a:p>
        </p:txBody>
      </p:sp>
      <p:sp>
        <p:nvSpPr>
          <p:cNvPr id="136" name="椭圆 135"/>
          <p:cNvSpPr/>
          <p:nvPr/>
        </p:nvSpPr>
        <p:spPr>
          <a:xfrm>
            <a:off x="7024581" y="6623864"/>
            <a:ext cx="539948" cy="485953"/>
          </a:xfrm>
          <a:prstGeom prst="ellipse">
            <a:avLst/>
          </a:prstGeom>
          <a:solidFill>
            <a:srgbClr val="FF0000">
              <a:alpha val="74000"/>
            </a:srgbClr>
          </a:solidFill>
          <a:ln w="25400" cap="flat" cmpd="sng" algn="ctr">
            <a:noFill/>
            <a:prstDash val="solid"/>
          </a:ln>
          <a:effectLst>
            <a:softEdge rad="127000"/>
          </a:effectLst>
        </p:spPr>
        <p:txBody>
          <a:bodyPr anchor="ctr"/>
          <a:lstStyle/>
          <a:p>
            <a:pPr algn="ctr" defTabSz="1048385">
              <a:defRPr/>
            </a:pPr>
            <a:endParaRPr lang="zh-CN" altLang="en-US" sz="2265" kern="0">
              <a:solidFill>
                <a:srgbClr val="FF7E00"/>
              </a:solidFill>
              <a:latin typeface="Franklin Gothic Book"/>
              <a:sym typeface="微软雅黑" panose="020B0503020204020204" charset="-122"/>
            </a:endParaRPr>
          </a:p>
        </p:txBody>
      </p:sp>
      <p:sp>
        <p:nvSpPr>
          <p:cNvPr id="137" name="椭圆 136"/>
          <p:cNvSpPr/>
          <p:nvPr/>
        </p:nvSpPr>
        <p:spPr>
          <a:xfrm>
            <a:off x="5489676" y="6623864"/>
            <a:ext cx="539948" cy="485953"/>
          </a:xfrm>
          <a:prstGeom prst="ellipse">
            <a:avLst/>
          </a:prstGeom>
          <a:solidFill>
            <a:srgbClr val="FF0000">
              <a:alpha val="74000"/>
            </a:srgbClr>
          </a:solidFill>
          <a:ln w="25400" cap="flat" cmpd="sng" algn="ctr">
            <a:noFill/>
            <a:prstDash val="solid"/>
          </a:ln>
          <a:effectLst>
            <a:softEdge rad="127000"/>
          </a:effectLst>
        </p:spPr>
        <p:txBody>
          <a:bodyPr anchor="ctr"/>
          <a:lstStyle/>
          <a:p>
            <a:pPr algn="ctr" defTabSz="1048385">
              <a:defRPr/>
            </a:pPr>
            <a:endParaRPr lang="zh-CN" altLang="en-US" sz="2265" kern="0">
              <a:solidFill>
                <a:srgbClr val="FF7E00"/>
              </a:solidFill>
              <a:latin typeface="Franklin Gothic Book"/>
              <a:sym typeface="微软雅黑" panose="020B0503020204020204" charset="-122"/>
            </a:endParaRPr>
          </a:p>
        </p:txBody>
      </p:sp>
      <p:sp>
        <p:nvSpPr>
          <p:cNvPr id="138" name="椭圆 137"/>
          <p:cNvSpPr/>
          <p:nvPr/>
        </p:nvSpPr>
        <p:spPr>
          <a:xfrm>
            <a:off x="6389590" y="6623864"/>
            <a:ext cx="449956" cy="404961"/>
          </a:xfrm>
          <a:prstGeom prst="ellipse">
            <a:avLst/>
          </a:prstGeom>
          <a:solidFill>
            <a:srgbClr val="FF0000">
              <a:alpha val="74000"/>
            </a:srgbClr>
          </a:solidFill>
          <a:ln w="25400" cap="flat" cmpd="sng" algn="ctr">
            <a:noFill/>
            <a:prstDash val="solid"/>
          </a:ln>
          <a:effectLst>
            <a:softEdge rad="127000"/>
          </a:effectLst>
        </p:spPr>
        <p:txBody>
          <a:bodyPr anchor="ctr"/>
          <a:lstStyle/>
          <a:p>
            <a:pPr algn="ctr" defTabSz="1048385">
              <a:defRPr/>
            </a:pPr>
            <a:endParaRPr lang="zh-CN" altLang="en-US" sz="2265" kern="0">
              <a:solidFill>
                <a:srgbClr val="FF7E00"/>
              </a:solidFill>
              <a:latin typeface="Franklin Gothic Book"/>
              <a:sym typeface="微软雅黑" panose="020B0503020204020204" charset="-122"/>
            </a:endParaRPr>
          </a:p>
        </p:txBody>
      </p:sp>
      <p:sp>
        <p:nvSpPr>
          <p:cNvPr id="139" name="椭圆 138"/>
          <p:cNvSpPr/>
          <p:nvPr/>
        </p:nvSpPr>
        <p:spPr>
          <a:xfrm>
            <a:off x="8622799" y="6623864"/>
            <a:ext cx="539948" cy="485953"/>
          </a:xfrm>
          <a:prstGeom prst="ellipse">
            <a:avLst/>
          </a:prstGeom>
          <a:solidFill>
            <a:srgbClr val="FF0000">
              <a:alpha val="74000"/>
            </a:srgbClr>
          </a:solidFill>
          <a:ln w="25400" cap="flat" cmpd="sng" algn="ctr">
            <a:noFill/>
            <a:prstDash val="solid"/>
          </a:ln>
          <a:effectLst>
            <a:softEdge rad="127000"/>
          </a:effectLst>
        </p:spPr>
        <p:txBody>
          <a:bodyPr anchor="ctr"/>
          <a:lstStyle/>
          <a:p>
            <a:pPr algn="ctr" defTabSz="1048385">
              <a:defRPr/>
            </a:pPr>
            <a:endParaRPr lang="zh-CN" altLang="en-US" sz="2265" kern="0">
              <a:solidFill>
                <a:srgbClr val="FF7E00"/>
              </a:solidFill>
              <a:latin typeface="Franklin Gothic Book"/>
              <a:sym typeface="微软雅黑" panose="020B0503020204020204" charset="-122"/>
            </a:endParaRPr>
          </a:p>
        </p:txBody>
      </p:sp>
      <p:sp>
        <p:nvSpPr>
          <p:cNvPr id="140" name="椭圆 139"/>
          <p:cNvSpPr/>
          <p:nvPr/>
        </p:nvSpPr>
        <p:spPr>
          <a:xfrm>
            <a:off x="9720108" y="6623864"/>
            <a:ext cx="629939" cy="566945"/>
          </a:xfrm>
          <a:prstGeom prst="ellipse">
            <a:avLst/>
          </a:prstGeom>
          <a:solidFill>
            <a:srgbClr val="FF0000">
              <a:alpha val="74000"/>
            </a:srgbClr>
          </a:solidFill>
          <a:ln w="25400" cap="flat" cmpd="sng" algn="ctr">
            <a:noFill/>
            <a:prstDash val="solid"/>
          </a:ln>
          <a:effectLst>
            <a:softEdge rad="127000"/>
          </a:effectLst>
        </p:spPr>
        <p:txBody>
          <a:bodyPr anchor="ctr"/>
          <a:lstStyle/>
          <a:p>
            <a:pPr algn="ctr" defTabSz="1048385">
              <a:defRPr/>
            </a:pPr>
            <a:endParaRPr lang="zh-CN" altLang="en-US" sz="2265" kern="0">
              <a:solidFill>
                <a:srgbClr val="FF7E00"/>
              </a:solidFill>
              <a:latin typeface="Franklin Gothic Book"/>
              <a:sym typeface="微软雅黑" panose="020B0503020204020204" charset="-122"/>
            </a:endParaRPr>
          </a:p>
        </p:txBody>
      </p:sp>
      <p:sp>
        <p:nvSpPr>
          <p:cNvPr id="141" name="椭圆 140"/>
          <p:cNvSpPr/>
          <p:nvPr/>
        </p:nvSpPr>
        <p:spPr>
          <a:xfrm>
            <a:off x="10656521" y="6623864"/>
            <a:ext cx="449956" cy="404961"/>
          </a:xfrm>
          <a:prstGeom prst="ellipse">
            <a:avLst/>
          </a:prstGeom>
          <a:solidFill>
            <a:srgbClr val="FF0000">
              <a:alpha val="74000"/>
            </a:srgbClr>
          </a:solidFill>
          <a:ln w="25400" cap="flat" cmpd="sng" algn="ctr">
            <a:noFill/>
            <a:prstDash val="solid"/>
          </a:ln>
          <a:effectLst>
            <a:softEdge rad="127000"/>
          </a:effectLst>
        </p:spPr>
        <p:txBody>
          <a:bodyPr anchor="ctr"/>
          <a:lstStyle/>
          <a:p>
            <a:pPr algn="ctr" defTabSz="1048385">
              <a:defRPr/>
            </a:pPr>
            <a:endParaRPr lang="zh-CN" altLang="en-US" sz="2265" kern="0">
              <a:solidFill>
                <a:srgbClr val="FF7E00"/>
              </a:solidFill>
              <a:latin typeface="Franklin Gothic Book"/>
              <a:sym typeface="微软雅黑" panose="020B0503020204020204" charset="-122"/>
            </a:endParaRPr>
          </a:p>
        </p:txBody>
      </p:sp>
      <p:sp>
        <p:nvSpPr>
          <p:cNvPr id="142" name="椭圆 141"/>
          <p:cNvSpPr/>
          <p:nvPr/>
        </p:nvSpPr>
        <p:spPr>
          <a:xfrm>
            <a:off x="497071" y="6623863"/>
            <a:ext cx="449956" cy="404961"/>
          </a:xfrm>
          <a:prstGeom prst="ellipse">
            <a:avLst/>
          </a:prstGeom>
          <a:solidFill>
            <a:srgbClr val="FF0000">
              <a:alpha val="74000"/>
            </a:srgbClr>
          </a:solidFill>
          <a:ln w="25400" cap="flat" cmpd="sng" algn="ctr">
            <a:noFill/>
            <a:prstDash val="solid"/>
          </a:ln>
          <a:effectLst>
            <a:softEdge rad="127000"/>
          </a:effectLst>
        </p:spPr>
        <p:txBody>
          <a:bodyPr anchor="ctr"/>
          <a:lstStyle/>
          <a:p>
            <a:pPr algn="ctr" defTabSz="1048385">
              <a:defRPr/>
            </a:pPr>
            <a:endParaRPr lang="zh-CN" altLang="en-US" sz="2265" kern="0">
              <a:solidFill>
                <a:srgbClr val="FF7E00"/>
              </a:solidFill>
              <a:latin typeface="Franklin Gothic Book"/>
              <a:sym typeface="微软雅黑" panose="020B0503020204020204" charset="-122"/>
            </a:endParaRPr>
          </a:p>
        </p:txBody>
      </p:sp>
      <p:cxnSp>
        <p:nvCxnSpPr>
          <p:cNvPr id="143" name="直接连接符 142"/>
          <p:cNvCxnSpPr/>
          <p:nvPr/>
        </p:nvCxnSpPr>
        <p:spPr>
          <a:xfrm>
            <a:off x="-1497345" y="-28408"/>
            <a:ext cx="0" cy="0"/>
          </a:xfrm>
          <a:prstGeom prst="line">
            <a:avLst/>
          </a:prstGeom>
          <a:noFill/>
          <a:ln w="9525" cap="flat" cmpd="sng" algn="ctr">
            <a:solidFill>
              <a:srgbClr val="C00000">
                <a:shade val="95000"/>
                <a:satMod val="105000"/>
              </a:srgbClr>
            </a:solidFill>
            <a:prstDash val="solid"/>
          </a:ln>
          <a:effectLst/>
        </p:spPr>
      </p:cxnSp>
      <p:pic>
        <p:nvPicPr>
          <p:cNvPr id="144" name="Picture 2" descr="F:\广告\原创设计\PPT\颁奖典礼\背景\素材\0 (10).png"/>
          <p:cNvPicPr>
            <a:picLocks noChangeAspect="1" noChangeArrowheads="1"/>
          </p:cNvPicPr>
          <p:nvPr/>
        </p:nvPicPr>
        <p:blipFill rotWithShape="1">
          <a:blip r:embed="rId1" cstate="email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40000" contrast="-4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514753" y="4591525"/>
            <a:ext cx="2869837" cy="456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5" name="Picture 2" descr="F:\广告\原创设计\PPT\颁奖典礼\背景\素材\0 (10)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8899656" y="1395756"/>
            <a:ext cx="2064888" cy="456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6" name="TextBox 145"/>
          <p:cNvSpPr txBox="1"/>
          <p:nvPr/>
        </p:nvSpPr>
        <p:spPr>
          <a:xfrm>
            <a:off x="2725140" y="2409703"/>
            <a:ext cx="6439583" cy="1488228"/>
          </a:xfrm>
          <a:prstGeom prst="rect">
            <a:avLst/>
          </a:prstGeom>
        </p:spPr>
        <p:txBody>
          <a:bodyPr wrap="none" rtlCol="0">
            <a:spAutoFit/>
            <a:scene3d>
              <a:camera prst="orthographicFront"/>
              <a:lightRig rig="glow" dir="t"/>
            </a:scene3d>
            <a:sp3d prstMaterial="plastic">
              <a:extrusionClr>
                <a:srgbClr val="FFFF00"/>
              </a:extrusionClr>
              <a:contourClr>
                <a:schemeClr val="accent1"/>
              </a:contourClr>
            </a:sp3d>
          </a:bodyPr>
          <a:lstStyle>
            <a:defPPr>
              <a:defRPr lang="zh-CN"/>
            </a:defPPr>
            <a:lvl1pPr algn="ctr" defTabSz="1218565" fontAlgn="base">
              <a:spcBef>
                <a:spcPct val="0"/>
              </a:spcBef>
              <a:spcAft>
                <a:spcPct val="0"/>
              </a:spcAft>
              <a:defRPr sz="5400" b="1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62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defRPr/>
            </a:pPr>
            <a:r>
              <a:rPr lang="en-US" altLang="zh-CN" sz="907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[ </a:t>
            </a:r>
            <a:r>
              <a:rPr lang="zh-CN" altLang="en-US" sz="907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抽奖活动 </a:t>
            </a:r>
            <a:r>
              <a:rPr lang="en-US" altLang="zh-CN" sz="907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]</a:t>
            </a:r>
            <a:endParaRPr lang="zh-CN" altLang="en-US" sz="9070" kern="0" dirty="0">
              <a:gradFill>
                <a:gsLst>
                  <a:gs pos="0">
                    <a:srgbClr val="FFFF00"/>
                  </a:gs>
                  <a:gs pos="50000">
                    <a:srgbClr val="FAD694"/>
                  </a:gs>
                  <a:gs pos="100000">
                    <a:srgbClr val="C00000">
                      <a:tint val="23500"/>
                      <a:satMod val="160000"/>
                    </a:srgbClr>
                  </a:gs>
                </a:gsLst>
                <a:lin ang="16200000" scaled="0"/>
              </a:gradFill>
              <a:sym typeface="微软雅黑" panose="020B0503020204020204" charset="-122"/>
            </a:endParaRPr>
          </a:p>
        </p:txBody>
      </p:sp>
      <p:cxnSp>
        <p:nvCxnSpPr>
          <p:cNvPr id="147" name="直接连接符 146"/>
          <p:cNvCxnSpPr/>
          <p:nvPr/>
        </p:nvCxnSpPr>
        <p:spPr>
          <a:xfrm>
            <a:off x="-1497345" y="-28408"/>
            <a:ext cx="0" cy="0"/>
          </a:xfrm>
          <a:prstGeom prst="line">
            <a:avLst/>
          </a:prstGeom>
          <a:noFill/>
          <a:ln w="9525" cap="flat" cmpd="sng" algn="ctr">
            <a:solidFill>
              <a:srgbClr val="C00000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148" name="TextBox 147"/>
          <p:cNvSpPr txBox="1"/>
          <p:nvPr/>
        </p:nvSpPr>
        <p:spPr>
          <a:xfrm>
            <a:off x="4220932" y="3767517"/>
            <a:ext cx="3430747" cy="877484"/>
          </a:xfrm>
          <a:prstGeom prst="rect">
            <a:avLst/>
          </a:prstGeom>
        </p:spPr>
        <p:txBody>
          <a:bodyPr wrap="none" rtlCol="0">
            <a:spAutoFit/>
            <a:scene3d>
              <a:camera prst="orthographicFront"/>
              <a:lightRig rig="glow" dir="t"/>
            </a:scene3d>
            <a:sp3d prstMaterial="plastic">
              <a:extrusionClr>
                <a:srgbClr val="FFFF00"/>
              </a:extrusionClr>
              <a:contourClr>
                <a:schemeClr val="accent1"/>
              </a:contourClr>
            </a:sp3d>
          </a:bodyPr>
          <a:lstStyle>
            <a:defPPr>
              <a:defRPr lang="zh-CN"/>
            </a:defPPr>
            <a:lvl1pPr algn="ctr" defTabSz="1218565" fontAlgn="base">
              <a:spcBef>
                <a:spcPct val="0"/>
              </a:spcBef>
              <a:spcAft>
                <a:spcPct val="0"/>
              </a:spcAft>
              <a:defRPr sz="5400" b="1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62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defRPr/>
            </a:pPr>
            <a:r>
              <a:rPr lang="zh-CN" altLang="en-US" sz="510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现在开始</a:t>
            </a:r>
            <a:r>
              <a:rPr lang="en-US" altLang="zh-CN" sz="510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…</a:t>
            </a:r>
            <a:endParaRPr lang="zh-CN" altLang="en-US" sz="5100" kern="0" dirty="0">
              <a:gradFill>
                <a:gsLst>
                  <a:gs pos="0">
                    <a:srgbClr val="FFFF00"/>
                  </a:gs>
                  <a:gs pos="50000">
                    <a:srgbClr val="FAD694"/>
                  </a:gs>
                  <a:gs pos="100000">
                    <a:srgbClr val="C00000">
                      <a:tint val="23500"/>
                      <a:satMod val="160000"/>
                    </a:srgbClr>
                  </a:gs>
                </a:gsLst>
                <a:lin ang="16200000" scaled="0"/>
              </a:gradFill>
              <a:sym typeface="微软雅黑" panose="020B0503020204020204" charset="-122"/>
            </a:endParaRPr>
          </a:p>
        </p:txBody>
      </p:sp>
      <p:pic>
        <p:nvPicPr>
          <p:cNvPr id="149" name="图片 148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70297" y="4715054"/>
            <a:ext cx="3923859" cy="1427734"/>
          </a:xfrm>
          <a:prstGeom prst="rect">
            <a:avLst/>
          </a:prstGeom>
        </p:spPr>
      </p:pic>
      <p:pic>
        <p:nvPicPr>
          <p:cNvPr id="150" name="图片 149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0" y="5746807"/>
            <a:ext cx="12192000" cy="1171079"/>
          </a:xfrm>
          <a:prstGeom prst="rect">
            <a:avLst/>
          </a:prstGeom>
        </p:spPr>
      </p:pic>
      <p:pic>
        <p:nvPicPr>
          <p:cNvPr id="151" name="Picture 2" descr="F:\广告\原创设计\2014马年新年广告\PPT\马年PPT动画\颁奖典礼\背景\素材\1_0001_奖杯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9182691" y="3969922"/>
            <a:ext cx="2270232" cy="2593919"/>
          </a:xfrm>
          <a:prstGeom prst="rect">
            <a:avLst/>
          </a:prstGeom>
          <a:noFill/>
          <a:effectLst>
            <a:reflection stA="28000" endPos="12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2" name="组合 151"/>
          <p:cNvGrpSpPr/>
          <p:nvPr/>
        </p:nvGrpSpPr>
        <p:grpSpPr>
          <a:xfrm>
            <a:off x="3603635" y="-712406"/>
            <a:ext cx="4928746" cy="3692224"/>
            <a:chOff x="7071383" y="4169442"/>
            <a:chExt cx="5216115" cy="3907498"/>
          </a:xfrm>
        </p:grpSpPr>
        <p:pic>
          <p:nvPicPr>
            <p:cNvPr id="153" name="图片 152"/>
            <p:cNvPicPr>
              <a:picLocks noChangeAspect="1"/>
            </p:cNvPicPr>
            <p:nvPr/>
          </p:nvPicPr>
          <p:blipFill rotWithShape="1">
            <a:blip r:embed="rId8" cstate="email"/>
            <a:srcRect/>
            <a:stretch>
              <a:fillRect/>
            </a:stretch>
          </p:blipFill>
          <p:spPr>
            <a:xfrm>
              <a:off x="7071383" y="4169442"/>
              <a:ext cx="5216115" cy="3907498"/>
            </a:xfrm>
            <a:prstGeom prst="rect">
              <a:avLst/>
            </a:prstGeom>
          </p:spPr>
        </p:pic>
        <p:sp>
          <p:nvSpPr>
            <p:cNvPr id="154" name="TextBox 116"/>
            <p:cNvSpPr txBox="1"/>
            <p:nvPr/>
          </p:nvSpPr>
          <p:spPr>
            <a:xfrm>
              <a:off x="8057920" y="6480629"/>
              <a:ext cx="3109283" cy="59023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brightRoom" dir="t">
                  <a:rot lat="0" lon="0" rev="0"/>
                </a:lightRig>
              </a:scene3d>
              <a:sp3d prstMaterial="plastic">
                <a:extrusionClr>
                  <a:schemeClr val="tx2"/>
                </a:extrusionClr>
                <a:contourClr>
                  <a:schemeClr val="accent1"/>
                </a:contourClr>
              </a:sp3d>
            </a:bodyPr>
            <a:lstStyle/>
            <a:p>
              <a:pPr algn="ctr" defTabSz="1048385">
                <a:defRPr/>
              </a:pPr>
              <a:r>
                <a:rPr lang="en-US" altLang="zh-CN" sz="3025" kern="0" spc="-378" dirty="0" smtClean="0">
                  <a:ln w="9525" cap="sq">
                    <a:noFill/>
                    <a:prstDash val="solid"/>
                    <a:bevel/>
                  </a:ln>
                  <a:gradFill flip="none" rotWithShape="1">
                    <a:gsLst>
                      <a:gs pos="0">
                        <a:srgbClr val="BF5E00">
                          <a:lumMod val="67000"/>
                        </a:srgbClr>
                      </a:gs>
                      <a:gs pos="48000">
                        <a:srgbClr val="BF5E00">
                          <a:lumMod val="97000"/>
                          <a:lumOff val="3000"/>
                        </a:srgbClr>
                      </a:gs>
                      <a:gs pos="100000">
                        <a:srgbClr val="BF5E00">
                          <a:lumMod val="60000"/>
                          <a:lumOff val="40000"/>
                        </a:srgbClr>
                      </a:gs>
                    </a:gsLst>
                    <a:lin ang="16200000" scaled="1"/>
                    <a:tileRect/>
                  </a:gra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sym typeface="微软雅黑" panose="020B0503020204020204" charset="-122"/>
                </a:rPr>
                <a:t>2030</a:t>
              </a:r>
              <a:r>
                <a:rPr lang="zh-CN" altLang="en-US" sz="3025" kern="0" spc="-378" dirty="0" smtClean="0">
                  <a:ln w="9525" cap="sq">
                    <a:noFill/>
                    <a:prstDash val="solid"/>
                    <a:bevel/>
                  </a:ln>
                  <a:gradFill flip="none" rotWithShape="1">
                    <a:gsLst>
                      <a:gs pos="0">
                        <a:srgbClr val="BF5E00">
                          <a:lumMod val="67000"/>
                        </a:srgbClr>
                      </a:gs>
                      <a:gs pos="48000">
                        <a:srgbClr val="BF5E00">
                          <a:lumMod val="97000"/>
                          <a:lumOff val="3000"/>
                        </a:srgbClr>
                      </a:gs>
                      <a:gs pos="100000">
                        <a:srgbClr val="BF5E00">
                          <a:lumMod val="60000"/>
                          <a:lumOff val="40000"/>
                        </a:srgbClr>
                      </a:gs>
                    </a:gsLst>
                    <a:lin ang="16200000" scaled="1"/>
                    <a:tileRect/>
                  </a:gra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sym typeface="微软雅黑" panose="020B0503020204020204" charset="-122"/>
                </a:rPr>
                <a:t>年度表彰大会</a:t>
              </a:r>
              <a:endParaRPr lang="zh-CN" altLang="en-US" sz="8315" kern="0" spc="-378" dirty="0" smtClean="0">
                <a:ln w="9525" cap="sq">
                  <a:noFill/>
                  <a:prstDash val="solid"/>
                  <a:bevel/>
                </a:ln>
                <a:gradFill flip="none" rotWithShape="1">
                  <a:gsLst>
                    <a:gs pos="0">
                      <a:srgbClr val="BF5E00">
                        <a:lumMod val="67000"/>
                      </a:srgbClr>
                    </a:gs>
                    <a:gs pos="48000">
                      <a:srgbClr val="BF5E00">
                        <a:lumMod val="97000"/>
                        <a:lumOff val="3000"/>
                      </a:srgbClr>
                    </a:gs>
                    <a:gs pos="100000">
                      <a:srgbClr val="BF5E00">
                        <a:lumMod val="60000"/>
                        <a:lumOff val="40000"/>
                      </a:srgbClr>
                    </a:gs>
                  </a:gsLst>
                  <a:lin ang="16200000" scaled="1"/>
                  <a:tileRect/>
                </a:gra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sym typeface="微软雅黑" panose="020B0503020204020204" charset="-122"/>
              </a:endParaRPr>
            </a:p>
          </p:txBody>
        </p:sp>
      </p:grpSp>
      <p:grpSp>
        <p:nvGrpSpPr>
          <p:cNvPr id="155" name="组合 154"/>
          <p:cNvGrpSpPr/>
          <p:nvPr/>
        </p:nvGrpSpPr>
        <p:grpSpPr>
          <a:xfrm>
            <a:off x="2491486" y="-932640"/>
            <a:ext cx="7323380" cy="7880471"/>
            <a:chOff x="9770439" y="2015740"/>
            <a:chExt cx="4178123" cy="4495954"/>
          </a:xfrm>
        </p:grpSpPr>
        <p:sp>
          <p:nvSpPr>
            <p:cNvPr id="156" name="椭圆 155"/>
            <p:cNvSpPr/>
            <p:nvPr/>
          </p:nvSpPr>
          <p:spPr>
            <a:xfrm>
              <a:off x="9770439" y="2174656"/>
              <a:ext cx="4178123" cy="4178123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68000">
                  <a:srgbClr val="FFFFFF">
                    <a:alpha val="0"/>
                    <a:lumMod val="30000"/>
                    <a:lumOff val="7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48385">
                <a:defRPr/>
              </a:pPr>
              <a:endParaRPr lang="zh-CN" altLang="en-US" sz="2265" kern="0" smtClean="0">
                <a:solidFill>
                  <a:srgbClr val="FF7E00"/>
                </a:solidFill>
                <a:latin typeface="Franklin Gothic Book"/>
                <a:sym typeface="微软雅黑" panose="020B0503020204020204" charset="-122"/>
              </a:endParaRPr>
            </a:p>
          </p:txBody>
        </p:sp>
        <p:sp>
          <p:nvSpPr>
            <p:cNvPr id="157" name="椭圆 156"/>
            <p:cNvSpPr/>
            <p:nvPr/>
          </p:nvSpPr>
          <p:spPr>
            <a:xfrm>
              <a:off x="9912569" y="2316786"/>
              <a:ext cx="3893863" cy="3893863"/>
            </a:xfrm>
            <a:prstGeom prst="ellipse">
              <a:avLst/>
            </a:prstGeom>
            <a:gradFill flip="none" rotWithShape="1">
              <a:gsLst>
                <a:gs pos="68000">
                  <a:srgbClr val="FFFFFF">
                    <a:alpha val="0"/>
                  </a:srgbClr>
                </a:gs>
                <a:gs pos="10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48385">
                <a:defRPr/>
              </a:pPr>
              <a:endParaRPr lang="zh-CN" altLang="en-US" sz="2265" kern="0" smtClean="0">
                <a:solidFill>
                  <a:srgbClr val="FF7E00"/>
                </a:solidFill>
                <a:latin typeface="Franklin Gothic Book"/>
                <a:sym typeface="微软雅黑" panose="020B0503020204020204" charset="-122"/>
              </a:endParaRPr>
            </a:p>
          </p:txBody>
        </p:sp>
        <p:sp>
          <p:nvSpPr>
            <p:cNvPr id="158" name="椭圆 157"/>
            <p:cNvSpPr/>
            <p:nvPr/>
          </p:nvSpPr>
          <p:spPr>
            <a:xfrm>
              <a:off x="10541995" y="2946212"/>
              <a:ext cx="2635011" cy="2635011"/>
            </a:xfrm>
            <a:prstGeom prst="ellipse">
              <a:avLst/>
            </a:prstGeom>
            <a:solidFill>
              <a:srgbClr val="FF7E00">
                <a:lumMod val="20000"/>
                <a:lumOff val="80000"/>
                <a:alpha val="88000"/>
              </a:srgbClr>
            </a:solidFill>
            <a:ln w="25400" cap="flat" cmpd="sng" algn="ctr">
              <a:noFill/>
              <a:prstDash val="solid"/>
            </a:ln>
            <a:effectLst>
              <a:softEdge rad="469900"/>
            </a:effectLst>
          </p:spPr>
          <p:txBody>
            <a:bodyPr rtlCol="0" anchor="ctr"/>
            <a:lstStyle/>
            <a:p>
              <a:pPr algn="ctr" defTabSz="1048385">
                <a:defRPr/>
              </a:pPr>
              <a:endParaRPr lang="zh-CN" altLang="en-US" sz="2265" kern="0" smtClean="0">
                <a:solidFill>
                  <a:srgbClr val="FF7E00"/>
                </a:solidFill>
                <a:latin typeface="Franklin Gothic Book"/>
                <a:sym typeface="微软雅黑" panose="020B0503020204020204" charset="-122"/>
              </a:endParaRPr>
            </a:p>
          </p:txBody>
        </p:sp>
        <p:grpSp>
          <p:nvGrpSpPr>
            <p:cNvPr id="159" name="组合 158"/>
            <p:cNvGrpSpPr/>
            <p:nvPr/>
          </p:nvGrpSpPr>
          <p:grpSpPr>
            <a:xfrm>
              <a:off x="9815886" y="2015740"/>
              <a:ext cx="4087230" cy="4495954"/>
              <a:chOff x="12477399" y="1399485"/>
              <a:chExt cx="4087230" cy="4495954"/>
            </a:xfrm>
          </p:grpSpPr>
          <p:sp>
            <p:nvSpPr>
              <p:cNvPr id="160" name="平行四边形 10"/>
              <p:cNvSpPr/>
              <p:nvPr/>
            </p:nvSpPr>
            <p:spPr>
              <a:xfrm rot="2657037">
                <a:off x="14450245" y="2068455"/>
                <a:ext cx="141536" cy="3158014"/>
              </a:xfrm>
              <a:custGeom>
                <a:avLst/>
                <a:gdLst>
                  <a:gd name="connsiteX0" fmla="*/ 0 w 630560"/>
                  <a:gd name="connsiteY0" fmla="*/ 2247395 h 2247395"/>
                  <a:gd name="connsiteX1" fmla="*/ 157640 w 630560"/>
                  <a:gd name="connsiteY1" fmla="*/ 0 h 2247395"/>
                  <a:gd name="connsiteX2" fmla="*/ 630560 w 630560"/>
                  <a:gd name="connsiteY2" fmla="*/ 0 h 2247395"/>
                  <a:gd name="connsiteX3" fmla="*/ 472920 w 630560"/>
                  <a:gd name="connsiteY3" fmla="*/ 2247395 h 2247395"/>
                  <a:gd name="connsiteX4" fmla="*/ 0 w 630560"/>
                  <a:gd name="connsiteY4" fmla="*/ 2247395 h 2247395"/>
                  <a:gd name="connsiteX0-1" fmla="*/ 0 w 630560"/>
                  <a:gd name="connsiteY0-2" fmla="*/ 2597915 h 2597915"/>
                  <a:gd name="connsiteX1-3" fmla="*/ 127160 w 630560"/>
                  <a:gd name="connsiteY1-4" fmla="*/ 0 h 2597915"/>
                  <a:gd name="connsiteX2-5" fmla="*/ 630560 w 630560"/>
                  <a:gd name="connsiteY2-6" fmla="*/ 350520 h 2597915"/>
                  <a:gd name="connsiteX3-7" fmla="*/ 472920 w 630560"/>
                  <a:gd name="connsiteY3-8" fmla="*/ 2597915 h 2597915"/>
                  <a:gd name="connsiteX4-9" fmla="*/ 0 w 630560"/>
                  <a:gd name="connsiteY4-10" fmla="*/ 2597915 h 2597915"/>
                  <a:gd name="connsiteX0-11" fmla="*/ 0 w 472920"/>
                  <a:gd name="connsiteY0-12" fmla="*/ 2597915 h 2597915"/>
                  <a:gd name="connsiteX1-13" fmla="*/ 127160 w 472920"/>
                  <a:gd name="connsiteY1-14" fmla="*/ 0 h 2597915"/>
                  <a:gd name="connsiteX2-15" fmla="*/ 348620 w 472920"/>
                  <a:gd name="connsiteY2-16" fmla="*/ 1417320 h 2597915"/>
                  <a:gd name="connsiteX3-17" fmla="*/ 472920 w 472920"/>
                  <a:gd name="connsiteY3-18" fmla="*/ 2597915 h 2597915"/>
                  <a:gd name="connsiteX4-19" fmla="*/ 0 w 472920"/>
                  <a:gd name="connsiteY4-20" fmla="*/ 2597915 h 2597915"/>
                  <a:gd name="connsiteX0-21" fmla="*/ 0 w 442440"/>
                  <a:gd name="connsiteY0-22" fmla="*/ 1454915 h 2597915"/>
                  <a:gd name="connsiteX1-23" fmla="*/ 96680 w 442440"/>
                  <a:gd name="connsiteY1-24" fmla="*/ 0 h 2597915"/>
                  <a:gd name="connsiteX2-25" fmla="*/ 318140 w 442440"/>
                  <a:gd name="connsiteY2-26" fmla="*/ 1417320 h 2597915"/>
                  <a:gd name="connsiteX3-27" fmla="*/ 442440 w 442440"/>
                  <a:gd name="connsiteY3-28" fmla="*/ 2597915 h 2597915"/>
                  <a:gd name="connsiteX4-29" fmla="*/ 0 w 442440"/>
                  <a:gd name="connsiteY4-30" fmla="*/ 1454915 h 2597915"/>
                  <a:gd name="connsiteX0-31" fmla="*/ 0 w 318140"/>
                  <a:gd name="connsiteY0-32" fmla="*/ 1454915 h 3329435"/>
                  <a:gd name="connsiteX1-33" fmla="*/ 96680 w 318140"/>
                  <a:gd name="connsiteY1-34" fmla="*/ 0 h 3329435"/>
                  <a:gd name="connsiteX2-35" fmla="*/ 318140 w 318140"/>
                  <a:gd name="connsiteY2-36" fmla="*/ 1417320 h 3329435"/>
                  <a:gd name="connsiteX3-37" fmla="*/ 175740 w 318140"/>
                  <a:gd name="connsiteY3-38" fmla="*/ 3329435 h 3329435"/>
                  <a:gd name="connsiteX4-39" fmla="*/ 0 w 318140"/>
                  <a:gd name="connsiteY4-40" fmla="*/ 1454915 h 3329435"/>
                  <a:gd name="connsiteX0-41" fmla="*/ 0 w 318140"/>
                  <a:gd name="connsiteY0-42" fmla="*/ 1576835 h 3451355"/>
                  <a:gd name="connsiteX1-43" fmla="*/ 96680 w 318140"/>
                  <a:gd name="connsiteY1-44" fmla="*/ 0 h 3451355"/>
                  <a:gd name="connsiteX2-45" fmla="*/ 318140 w 318140"/>
                  <a:gd name="connsiteY2-46" fmla="*/ 1539240 h 3451355"/>
                  <a:gd name="connsiteX3-47" fmla="*/ 175740 w 318140"/>
                  <a:gd name="connsiteY3-48" fmla="*/ 3451355 h 3451355"/>
                  <a:gd name="connsiteX4-49" fmla="*/ 0 w 318140"/>
                  <a:gd name="connsiteY4-50" fmla="*/ 1576835 h 3451355"/>
                  <a:gd name="connsiteX0-51" fmla="*/ 0 w 234320"/>
                  <a:gd name="connsiteY0-52" fmla="*/ 1546355 h 3451355"/>
                  <a:gd name="connsiteX1-53" fmla="*/ 12860 w 234320"/>
                  <a:gd name="connsiteY1-54" fmla="*/ 0 h 3451355"/>
                  <a:gd name="connsiteX2-55" fmla="*/ 234320 w 234320"/>
                  <a:gd name="connsiteY2-56" fmla="*/ 1539240 h 3451355"/>
                  <a:gd name="connsiteX3-57" fmla="*/ 91920 w 234320"/>
                  <a:gd name="connsiteY3-58" fmla="*/ 3451355 h 3451355"/>
                  <a:gd name="connsiteX4-59" fmla="*/ 0 w 234320"/>
                  <a:gd name="connsiteY4-60" fmla="*/ 1546355 h 3451355"/>
                  <a:gd name="connsiteX0-61" fmla="*/ 0 w 104780"/>
                  <a:gd name="connsiteY0-62" fmla="*/ 1546355 h 3451355"/>
                  <a:gd name="connsiteX1-63" fmla="*/ 12860 w 104780"/>
                  <a:gd name="connsiteY1-64" fmla="*/ 0 h 3451355"/>
                  <a:gd name="connsiteX2-65" fmla="*/ 104780 w 104780"/>
                  <a:gd name="connsiteY2-66" fmla="*/ 1592580 h 3451355"/>
                  <a:gd name="connsiteX3-67" fmla="*/ 91920 w 104780"/>
                  <a:gd name="connsiteY3-68" fmla="*/ 3451355 h 3451355"/>
                  <a:gd name="connsiteX4-69" fmla="*/ 0 w 104780"/>
                  <a:gd name="connsiteY4-70" fmla="*/ 1546355 h 3451355"/>
                  <a:gd name="connsiteX0-71" fmla="*/ 0 w 92396"/>
                  <a:gd name="connsiteY0-72" fmla="*/ 1546355 h 3451355"/>
                  <a:gd name="connsiteX1-73" fmla="*/ 12860 w 92396"/>
                  <a:gd name="connsiteY1-74" fmla="*/ 0 h 3451355"/>
                  <a:gd name="connsiteX2-75" fmla="*/ 74300 w 92396"/>
                  <a:gd name="connsiteY2-76" fmla="*/ 1562100 h 3451355"/>
                  <a:gd name="connsiteX3-77" fmla="*/ 91920 w 92396"/>
                  <a:gd name="connsiteY3-78" fmla="*/ 3451355 h 3451355"/>
                  <a:gd name="connsiteX4-79" fmla="*/ 0 w 92396"/>
                  <a:gd name="connsiteY4-80" fmla="*/ 1546355 h 3451355"/>
                  <a:gd name="connsiteX0-81" fmla="*/ 10000 w 79536"/>
                  <a:gd name="connsiteY0-82" fmla="*/ 1569215 h 3451355"/>
                  <a:gd name="connsiteX1-83" fmla="*/ 0 w 79536"/>
                  <a:gd name="connsiteY1-84" fmla="*/ 0 h 3451355"/>
                  <a:gd name="connsiteX2-85" fmla="*/ 61440 w 79536"/>
                  <a:gd name="connsiteY2-86" fmla="*/ 1562100 h 3451355"/>
                  <a:gd name="connsiteX3-87" fmla="*/ 79060 w 79536"/>
                  <a:gd name="connsiteY3-88" fmla="*/ 3451355 h 3451355"/>
                  <a:gd name="connsiteX4-89" fmla="*/ 10000 w 79536"/>
                  <a:gd name="connsiteY4-90" fmla="*/ 1569215 h 3451355"/>
                  <a:gd name="connsiteX0-91" fmla="*/ 13594 w 79536"/>
                  <a:gd name="connsiteY0-92" fmla="*/ 1601884 h 3451355"/>
                  <a:gd name="connsiteX1-93" fmla="*/ 0 w 79536"/>
                  <a:gd name="connsiteY1-94" fmla="*/ 0 h 3451355"/>
                  <a:gd name="connsiteX2-95" fmla="*/ 61440 w 79536"/>
                  <a:gd name="connsiteY2-96" fmla="*/ 1562100 h 3451355"/>
                  <a:gd name="connsiteX3-97" fmla="*/ 79060 w 79536"/>
                  <a:gd name="connsiteY3-98" fmla="*/ 3451355 h 3451355"/>
                  <a:gd name="connsiteX4-99" fmla="*/ 13594 w 79536"/>
                  <a:gd name="connsiteY4-100" fmla="*/ 1601884 h 3451355"/>
                  <a:gd name="connsiteX0-101" fmla="*/ 13594 w 79555"/>
                  <a:gd name="connsiteY0-102" fmla="*/ 1601884 h 3451355"/>
                  <a:gd name="connsiteX1-103" fmla="*/ 0 w 79555"/>
                  <a:gd name="connsiteY1-104" fmla="*/ 0 h 3451355"/>
                  <a:gd name="connsiteX2-105" fmla="*/ 62601 w 79555"/>
                  <a:gd name="connsiteY2-106" fmla="*/ 1611480 h 3451355"/>
                  <a:gd name="connsiteX3-107" fmla="*/ 79060 w 79555"/>
                  <a:gd name="connsiteY3-108" fmla="*/ 3451355 h 3451355"/>
                  <a:gd name="connsiteX4-109" fmla="*/ 13594 w 79555"/>
                  <a:gd name="connsiteY4-110" fmla="*/ 1601884 h 3451355"/>
                  <a:gd name="connsiteX0-111" fmla="*/ 13594 w 79549"/>
                  <a:gd name="connsiteY0-112" fmla="*/ 1601884 h 3451355"/>
                  <a:gd name="connsiteX1-113" fmla="*/ 0 w 79549"/>
                  <a:gd name="connsiteY1-114" fmla="*/ 0 h 3451355"/>
                  <a:gd name="connsiteX2-115" fmla="*/ 62214 w 79549"/>
                  <a:gd name="connsiteY2-116" fmla="*/ 1595019 h 3451355"/>
                  <a:gd name="connsiteX3-117" fmla="*/ 79060 w 79549"/>
                  <a:gd name="connsiteY3-118" fmla="*/ 3451355 h 3451355"/>
                  <a:gd name="connsiteX4-119" fmla="*/ 13594 w 79549"/>
                  <a:gd name="connsiteY4-120" fmla="*/ 1601884 h 3451355"/>
                  <a:gd name="connsiteX0-121" fmla="*/ 16431 w 79549"/>
                  <a:gd name="connsiteY0-122" fmla="*/ 1722591 h 3451355"/>
                  <a:gd name="connsiteX1-123" fmla="*/ 0 w 79549"/>
                  <a:gd name="connsiteY1-124" fmla="*/ 0 h 3451355"/>
                  <a:gd name="connsiteX2-125" fmla="*/ 62214 w 79549"/>
                  <a:gd name="connsiteY2-126" fmla="*/ 1595019 h 3451355"/>
                  <a:gd name="connsiteX3-127" fmla="*/ 79060 w 79549"/>
                  <a:gd name="connsiteY3-128" fmla="*/ 3451355 h 3451355"/>
                  <a:gd name="connsiteX4-129" fmla="*/ 16431 w 79549"/>
                  <a:gd name="connsiteY4-130" fmla="*/ 1722591 h 3451355"/>
                  <a:gd name="connsiteX0-131" fmla="*/ 16431 w 79504"/>
                  <a:gd name="connsiteY0-132" fmla="*/ 1722591 h 3451355"/>
                  <a:gd name="connsiteX1-133" fmla="*/ 0 w 79504"/>
                  <a:gd name="connsiteY1-134" fmla="*/ 0 h 3451355"/>
                  <a:gd name="connsiteX2-135" fmla="*/ 59411 w 79504"/>
                  <a:gd name="connsiteY2-136" fmla="*/ 1716229 h 3451355"/>
                  <a:gd name="connsiteX3-137" fmla="*/ 79060 w 79504"/>
                  <a:gd name="connsiteY3-138" fmla="*/ 3451355 h 3451355"/>
                  <a:gd name="connsiteX4-139" fmla="*/ 16431 w 79504"/>
                  <a:gd name="connsiteY4-140" fmla="*/ 1722591 h 345135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79504" h="3451355">
                    <a:moveTo>
                      <a:pt x="16431" y="1722591"/>
                    </a:moveTo>
                    <a:cubicBezTo>
                      <a:pt x="13098" y="1199519"/>
                      <a:pt x="3333" y="523072"/>
                      <a:pt x="0" y="0"/>
                    </a:cubicBezTo>
                    <a:lnTo>
                      <a:pt x="59411" y="1716229"/>
                    </a:lnTo>
                    <a:cubicBezTo>
                      <a:pt x="55124" y="2335821"/>
                      <a:pt x="83347" y="2831763"/>
                      <a:pt x="79060" y="3451355"/>
                    </a:cubicBezTo>
                    <a:lnTo>
                      <a:pt x="16431" y="172259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AF5"/>
                  </a:gs>
                  <a:gs pos="100000">
                    <a:srgbClr val="FFFAF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048385">
                  <a:defRPr/>
                </a:pPr>
                <a:endParaRPr lang="zh-CN" altLang="en-US" sz="2265" kern="0" dirty="0" smtClean="0">
                  <a:solidFill>
                    <a:srgbClr val="FF7E00"/>
                  </a:solidFill>
                  <a:latin typeface="Franklin Gothic Book"/>
                  <a:sym typeface="微软雅黑" panose="020B0503020204020204" charset="-122"/>
                </a:endParaRPr>
              </a:p>
            </p:txBody>
          </p:sp>
          <p:sp>
            <p:nvSpPr>
              <p:cNvPr id="161" name="平行四边形 10"/>
              <p:cNvSpPr/>
              <p:nvPr/>
            </p:nvSpPr>
            <p:spPr>
              <a:xfrm rot="8057037">
                <a:off x="14450238" y="2068456"/>
                <a:ext cx="141550" cy="3158013"/>
              </a:xfrm>
              <a:custGeom>
                <a:avLst/>
                <a:gdLst>
                  <a:gd name="connsiteX0" fmla="*/ 0 w 630560"/>
                  <a:gd name="connsiteY0" fmla="*/ 2247395 h 2247395"/>
                  <a:gd name="connsiteX1" fmla="*/ 157640 w 630560"/>
                  <a:gd name="connsiteY1" fmla="*/ 0 h 2247395"/>
                  <a:gd name="connsiteX2" fmla="*/ 630560 w 630560"/>
                  <a:gd name="connsiteY2" fmla="*/ 0 h 2247395"/>
                  <a:gd name="connsiteX3" fmla="*/ 472920 w 630560"/>
                  <a:gd name="connsiteY3" fmla="*/ 2247395 h 2247395"/>
                  <a:gd name="connsiteX4" fmla="*/ 0 w 630560"/>
                  <a:gd name="connsiteY4" fmla="*/ 2247395 h 2247395"/>
                  <a:gd name="connsiteX0-1" fmla="*/ 0 w 630560"/>
                  <a:gd name="connsiteY0-2" fmla="*/ 2597915 h 2597915"/>
                  <a:gd name="connsiteX1-3" fmla="*/ 127160 w 630560"/>
                  <a:gd name="connsiteY1-4" fmla="*/ 0 h 2597915"/>
                  <a:gd name="connsiteX2-5" fmla="*/ 630560 w 630560"/>
                  <a:gd name="connsiteY2-6" fmla="*/ 350520 h 2597915"/>
                  <a:gd name="connsiteX3-7" fmla="*/ 472920 w 630560"/>
                  <a:gd name="connsiteY3-8" fmla="*/ 2597915 h 2597915"/>
                  <a:gd name="connsiteX4-9" fmla="*/ 0 w 630560"/>
                  <a:gd name="connsiteY4-10" fmla="*/ 2597915 h 2597915"/>
                  <a:gd name="connsiteX0-11" fmla="*/ 0 w 472920"/>
                  <a:gd name="connsiteY0-12" fmla="*/ 2597915 h 2597915"/>
                  <a:gd name="connsiteX1-13" fmla="*/ 127160 w 472920"/>
                  <a:gd name="connsiteY1-14" fmla="*/ 0 h 2597915"/>
                  <a:gd name="connsiteX2-15" fmla="*/ 348620 w 472920"/>
                  <a:gd name="connsiteY2-16" fmla="*/ 1417320 h 2597915"/>
                  <a:gd name="connsiteX3-17" fmla="*/ 472920 w 472920"/>
                  <a:gd name="connsiteY3-18" fmla="*/ 2597915 h 2597915"/>
                  <a:gd name="connsiteX4-19" fmla="*/ 0 w 472920"/>
                  <a:gd name="connsiteY4-20" fmla="*/ 2597915 h 2597915"/>
                  <a:gd name="connsiteX0-21" fmla="*/ 0 w 442440"/>
                  <a:gd name="connsiteY0-22" fmla="*/ 1454915 h 2597915"/>
                  <a:gd name="connsiteX1-23" fmla="*/ 96680 w 442440"/>
                  <a:gd name="connsiteY1-24" fmla="*/ 0 h 2597915"/>
                  <a:gd name="connsiteX2-25" fmla="*/ 318140 w 442440"/>
                  <a:gd name="connsiteY2-26" fmla="*/ 1417320 h 2597915"/>
                  <a:gd name="connsiteX3-27" fmla="*/ 442440 w 442440"/>
                  <a:gd name="connsiteY3-28" fmla="*/ 2597915 h 2597915"/>
                  <a:gd name="connsiteX4-29" fmla="*/ 0 w 442440"/>
                  <a:gd name="connsiteY4-30" fmla="*/ 1454915 h 2597915"/>
                  <a:gd name="connsiteX0-31" fmla="*/ 0 w 318140"/>
                  <a:gd name="connsiteY0-32" fmla="*/ 1454915 h 3329435"/>
                  <a:gd name="connsiteX1-33" fmla="*/ 96680 w 318140"/>
                  <a:gd name="connsiteY1-34" fmla="*/ 0 h 3329435"/>
                  <a:gd name="connsiteX2-35" fmla="*/ 318140 w 318140"/>
                  <a:gd name="connsiteY2-36" fmla="*/ 1417320 h 3329435"/>
                  <a:gd name="connsiteX3-37" fmla="*/ 175740 w 318140"/>
                  <a:gd name="connsiteY3-38" fmla="*/ 3329435 h 3329435"/>
                  <a:gd name="connsiteX4-39" fmla="*/ 0 w 318140"/>
                  <a:gd name="connsiteY4-40" fmla="*/ 1454915 h 3329435"/>
                  <a:gd name="connsiteX0-41" fmla="*/ 0 w 318140"/>
                  <a:gd name="connsiteY0-42" fmla="*/ 1576835 h 3451355"/>
                  <a:gd name="connsiteX1-43" fmla="*/ 96680 w 318140"/>
                  <a:gd name="connsiteY1-44" fmla="*/ 0 h 3451355"/>
                  <a:gd name="connsiteX2-45" fmla="*/ 318140 w 318140"/>
                  <a:gd name="connsiteY2-46" fmla="*/ 1539240 h 3451355"/>
                  <a:gd name="connsiteX3-47" fmla="*/ 175740 w 318140"/>
                  <a:gd name="connsiteY3-48" fmla="*/ 3451355 h 3451355"/>
                  <a:gd name="connsiteX4-49" fmla="*/ 0 w 318140"/>
                  <a:gd name="connsiteY4-50" fmla="*/ 1576835 h 3451355"/>
                  <a:gd name="connsiteX0-51" fmla="*/ 0 w 234320"/>
                  <a:gd name="connsiteY0-52" fmla="*/ 1546355 h 3451355"/>
                  <a:gd name="connsiteX1-53" fmla="*/ 12860 w 234320"/>
                  <a:gd name="connsiteY1-54" fmla="*/ 0 h 3451355"/>
                  <a:gd name="connsiteX2-55" fmla="*/ 234320 w 234320"/>
                  <a:gd name="connsiteY2-56" fmla="*/ 1539240 h 3451355"/>
                  <a:gd name="connsiteX3-57" fmla="*/ 91920 w 234320"/>
                  <a:gd name="connsiteY3-58" fmla="*/ 3451355 h 3451355"/>
                  <a:gd name="connsiteX4-59" fmla="*/ 0 w 234320"/>
                  <a:gd name="connsiteY4-60" fmla="*/ 1546355 h 3451355"/>
                  <a:gd name="connsiteX0-61" fmla="*/ 0 w 104780"/>
                  <a:gd name="connsiteY0-62" fmla="*/ 1546355 h 3451355"/>
                  <a:gd name="connsiteX1-63" fmla="*/ 12860 w 104780"/>
                  <a:gd name="connsiteY1-64" fmla="*/ 0 h 3451355"/>
                  <a:gd name="connsiteX2-65" fmla="*/ 104780 w 104780"/>
                  <a:gd name="connsiteY2-66" fmla="*/ 1592580 h 3451355"/>
                  <a:gd name="connsiteX3-67" fmla="*/ 91920 w 104780"/>
                  <a:gd name="connsiteY3-68" fmla="*/ 3451355 h 3451355"/>
                  <a:gd name="connsiteX4-69" fmla="*/ 0 w 104780"/>
                  <a:gd name="connsiteY4-70" fmla="*/ 1546355 h 3451355"/>
                  <a:gd name="connsiteX0-71" fmla="*/ 0 w 92396"/>
                  <a:gd name="connsiteY0-72" fmla="*/ 1546355 h 3451355"/>
                  <a:gd name="connsiteX1-73" fmla="*/ 12860 w 92396"/>
                  <a:gd name="connsiteY1-74" fmla="*/ 0 h 3451355"/>
                  <a:gd name="connsiteX2-75" fmla="*/ 74300 w 92396"/>
                  <a:gd name="connsiteY2-76" fmla="*/ 1562100 h 3451355"/>
                  <a:gd name="connsiteX3-77" fmla="*/ 91920 w 92396"/>
                  <a:gd name="connsiteY3-78" fmla="*/ 3451355 h 3451355"/>
                  <a:gd name="connsiteX4-79" fmla="*/ 0 w 92396"/>
                  <a:gd name="connsiteY4-80" fmla="*/ 1546355 h 3451355"/>
                  <a:gd name="connsiteX0-81" fmla="*/ 10000 w 79536"/>
                  <a:gd name="connsiteY0-82" fmla="*/ 1569215 h 3451355"/>
                  <a:gd name="connsiteX1-83" fmla="*/ 0 w 79536"/>
                  <a:gd name="connsiteY1-84" fmla="*/ 0 h 3451355"/>
                  <a:gd name="connsiteX2-85" fmla="*/ 61440 w 79536"/>
                  <a:gd name="connsiteY2-86" fmla="*/ 1562100 h 3451355"/>
                  <a:gd name="connsiteX3-87" fmla="*/ 79060 w 79536"/>
                  <a:gd name="connsiteY3-88" fmla="*/ 3451355 h 3451355"/>
                  <a:gd name="connsiteX4-89" fmla="*/ 10000 w 79536"/>
                  <a:gd name="connsiteY4-90" fmla="*/ 1569215 h 3451355"/>
                  <a:gd name="connsiteX0-91" fmla="*/ 13594 w 79536"/>
                  <a:gd name="connsiteY0-92" fmla="*/ 1601884 h 3451355"/>
                  <a:gd name="connsiteX1-93" fmla="*/ 0 w 79536"/>
                  <a:gd name="connsiteY1-94" fmla="*/ 0 h 3451355"/>
                  <a:gd name="connsiteX2-95" fmla="*/ 61440 w 79536"/>
                  <a:gd name="connsiteY2-96" fmla="*/ 1562100 h 3451355"/>
                  <a:gd name="connsiteX3-97" fmla="*/ 79060 w 79536"/>
                  <a:gd name="connsiteY3-98" fmla="*/ 3451355 h 3451355"/>
                  <a:gd name="connsiteX4-99" fmla="*/ 13594 w 79536"/>
                  <a:gd name="connsiteY4-100" fmla="*/ 1601884 h 3451355"/>
                  <a:gd name="connsiteX0-101" fmla="*/ 13594 w 79555"/>
                  <a:gd name="connsiteY0-102" fmla="*/ 1601884 h 3451355"/>
                  <a:gd name="connsiteX1-103" fmla="*/ 0 w 79555"/>
                  <a:gd name="connsiteY1-104" fmla="*/ 0 h 3451355"/>
                  <a:gd name="connsiteX2-105" fmla="*/ 62601 w 79555"/>
                  <a:gd name="connsiteY2-106" fmla="*/ 1611480 h 3451355"/>
                  <a:gd name="connsiteX3-107" fmla="*/ 79060 w 79555"/>
                  <a:gd name="connsiteY3-108" fmla="*/ 3451355 h 3451355"/>
                  <a:gd name="connsiteX4-109" fmla="*/ 13594 w 79555"/>
                  <a:gd name="connsiteY4-110" fmla="*/ 1601884 h 3451355"/>
                  <a:gd name="connsiteX0-111" fmla="*/ 13594 w 79549"/>
                  <a:gd name="connsiteY0-112" fmla="*/ 1601884 h 3451355"/>
                  <a:gd name="connsiteX1-113" fmla="*/ 0 w 79549"/>
                  <a:gd name="connsiteY1-114" fmla="*/ 0 h 3451355"/>
                  <a:gd name="connsiteX2-115" fmla="*/ 62214 w 79549"/>
                  <a:gd name="connsiteY2-116" fmla="*/ 1595019 h 3451355"/>
                  <a:gd name="connsiteX3-117" fmla="*/ 79060 w 79549"/>
                  <a:gd name="connsiteY3-118" fmla="*/ 3451355 h 3451355"/>
                  <a:gd name="connsiteX4-119" fmla="*/ 13594 w 79549"/>
                  <a:gd name="connsiteY4-120" fmla="*/ 1601884 h 3451355"/>
                  <a:gd name="connsiteX0-121" fmla="*/ 13999 w 79549"/>
                  <a:gd name="connsiteY0-122" fmla="*/ 1739302 h 3451355"/>
                  <a:gd name="connsiteX1-123" fmla="*/ 0 w 79549"/>
                  <a:gd name="connsiteY1-124" fmla="*/ 0 h 3451355"/>
                  <a:gd name="connsiteX2-125" fmla="*/ 62214 w 79549"/>
                  <a:gd name="connsiteY2-126" fmla="*/ 1595019 h 3451355"/>
                  <a:gd name="connsiteX3-127" fmla="*/ 79060 w 79549"/>
                  <a:gd name="connsiteY3-128" fmla="*/ 3451355 h 3451355"/>
                  <a:gd name="connsiteX4-129" fmla="*/ 13999 w 79549"/>
                  <a:gd name="connsiteY4-130" fmla="*/ 1739302 h 3451355"/>
                  <a:gd name="connsiteX0-131" fmla="*/ 13999 w 79512"/>
                  <a:gd name="connsiteY0-132" fmla="*/ 1739302 h 3451355"/>
                  <a:gd name="connsiteX1-133" fmla="*/ 0 w 79512"/>
                  <a:gd name="connsiteY1-134" fmla="*/ 0 h 3451355"/>
                  <a:gd name="connsiteX2-135" fmla="*/ 59926 w 79512"/>
                  <a:gd name="connsiteY2-136" fmla="*/ 1738174 h 3451355"/>
                  <a:gd name="connsiteX3-137" fmla="*/ 79060 w 79512"/>
                  <a:gd name="connsiteY3-138" fmla="*/ 3451355 h 3451355"/>
                  <a:gd name="connsiteX4-139" fmla="*/ 13999 w 79512"/>
                  <a:gd name="connsiteY4-140" fmla="*/ 1739302 h 3451355"/>
                  <a:gd name="connsiteX0-141" fmla="*/ 13741 w 79512"/>
                  <a:gd name="connsiteY0-142" fmla="*/ 1728329 h 3451355"/>
                  <a:gd name="connsiteX1-143" fmla="*/ 0 w 79512"/>
                  <a:gd name="connsiteY1-144" fmla="*/ 0 h 3451355"/>
                  <a:gd name="connsiteX2-145" fmla="*/ 59926 w 79512"/>
                  <a:gd name="connsiteY2-146" fmla="*/ 1738174 h 3451355"/>
                  <a:gd name="connsiteX3-147" fmla="*/ 79060 w 79512"/>
                  <a:gd name="connsiteY3-148" fmla="*/ 3451355 h 3451355"/>
                  <a:gd name="connsiteX4-149" fmla="*/ 13741 w 79512"/>
                  <a:gd name="connsiteY4-150" fmla="*/ 1728329 h 345135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79512" h="3451355">
                    <a:moveTo>
                      <a:pt x="13741" y="1728329"/>
                    </a:moveTo>
                    <a:cubicBezTo>
                      <a:pt x="10408" y="1205257"/>
                      <a:pt x="3333" y="523072"/>
                      <a:pt x="0" y="0"/>
                    </a:cubicBezTo>
                    <a:lnTo>
                      <a:pt x="59926" y="1738174"/>
                    </a:lnTo>
                    <a:cubicBezTo>
                      <a:pt x="55639" y="2357766"/>
                      <a:pt x="83347" y="2831763"/>
                      <a:pt x="79060" y="3451355"/>
                    </a:cubicBezTo>
                    <a:lnTo>
                      <a:pt x="13741" y="172832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AF5"/>
                  </a:gs>
                  <a:gs pos="100000">
                    <a:srgbClr val="FFFAF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048385">
                  <a:defRPr/>
                </a:pPr>
                <a:endParaRPr lang="zh-CN" altLang="en-US" sz="2265" kern="0" smtClean="0">
                  <a:solidFill>
                    <a:srgbClr val="FF7E00"/>
                  </a:solidFill>
                  <a:latin typeface="Franklin Gothic Book"/>
                  <a:sym typeface="微软雅黑" panose="020B0503020204020204" charset="-122"/>
                </a:endParaRPr>
              </a:p>
            </p:txBody>
          </p:sp>
          <p:grpSp>
            <p:nvGrpSpPr>
              <p:cNvPr id="162" name="组合 161"/>
              <p:cNvGrpSpPr/>
              <p:nvPr/>
            </p:nvGrpSpPr>
            <p:grpSpPr>
              <a:xfrm>
                <a:off x="12477399" y="1399485"/>
                <a:ext cx="4087230" cy="4495954"/>
                <a:chOff x="12168844" y="1122562"/>
                <a:chExt cx="4623647" cy="5086013"/>
              </a:xfrm>
            </p:grpSpPr>
            <p:sp>
              <p:nvSpPr>
                <p:cNvPr id="170" name="平行四边形 10"/>
                <p:cNvSpPr/>
                <p:nvPr/>
              </p:nvSpPr>
              <p:spPr>
                <a:xfrm rot="157082">
                  <a:off x="14409857" y="1122562"/>
                  <a:ext cx="141537" cy="5086013"/>
                </a:xfrm>
                <a:custGeom>
                  <a:avLst/>
                  <a:gdLst>
                    <a:gd name="connsiteX0" fmla="*/ 0 w 630560"/>
                    <a:gd name="connsiteY0" fmla="*/ 2247395 h 2247395"/>
                    <a:gd name="connsiteX1" fmla="*/ 157640 w 630560"/>
                    <a:gd name="connsiteY1" fmla="*/ 0 h 2247395"/>
                    <a:gd name="connsiteX2" fmla="*/ 630560 w 630560"/>
                    <a:gd name="connsiteY2" fmla="*/ 0 h 2247395"/>
                    <a:gd name="connsiteX3" fmla="*/ 472920 w 630560"/>
                    <a:gd name="connsiteY3" fmla="*/ 2247395 h 2247395"/>
                    <a:gd name="connsiteX4" fmla="*/ 0 w 630560"/>
                    <a:gd name="connsiteY4" fmla="*/ 2247395 h 2247395"/>
                    <a:gd name="connsiteX0-1" fmla="*/ 0 w 630560"/>
                    <a:gd name="connsiteY0-2" fmla="*/ 2597915 h 2597915"/>
                    <a:gd name="connsiteX1-3" fmla="*/ 127160 w 630560"/>
                    <a:gd name="connsiteY1-4" fmla="*/ 0 h 2597915"/>
                    <a:gd name="connsiteX2-5" fmla="*/ 630560 w 630560"/>
                    <a:gd name="connsiteY2-6" fmla="*/ 350520 h 2597915"/>
                    <a:gd name="connsiteX3-7" fmla="*/ 472920 w 630560"/>
                    <a:gd name="connsiteY3-8" fmla="*/ 2597915 h 2597915"/>
                    <a:gd name="connsiteX4-9" fmla="*/ 0 w 630560"/>
                    <a:gd name="connsiteY4-10" fmla="*/ 2597915 h 2597915"/>
                    <a:gd name="connsiteX0-11" fmla="*/ 0 w 472920"/>
                    <a:gd name="connsiteY0-12" fmla="*/ 2597915 h 2597915"/>
                    <a:gd name="connsiteX1-13" fmla="*/ 127160 w 472920"/>
                    <a:gd name="connsiteY1-14" fmla="*/ 0 h 2597915"/>
                    <a:gd name="connsiteX2-15" fmla="*/ 348620 w 472920"/>
                    <a:gd name="connsiteY2-16" fmla="*/ 1417320 h 2597915"/>
                    <a:gd name="connsiteX3-17" fmla="*/ 472920 w 472920"/>
                    <a:gd name="connsiteY3-18" fmla="*/ 2597915 h 2597915"/>
                    <a:gd name="connsiteX4-19" fmla="*/ 0 w 472920"/>
                    <a:gd name="connsiteY4-20" fmla="*/ 2597915 h 2597915"/>
                    <a:gd name="connsiteX0-21" fmla="*/ 0 w 442440"/>
                    <a:gd name="connsiteY0-22" fmla="*/ 1454915 h 2597915"/>
                    <a:gd name="connsiteX1-23" fmla="*/ 96680 w 442440"/>
                    <a:gd name="connsiteY1-24" fmla="*/ 0 h 2597915"/>
                    <a:gd name="connsiteX2-25" fmla="*/ 318140 w 442440"/>
                    <a:gd name="connsiteY2-26" fmla="*/ 1417320 h 2597915"/>
                    <a:gd name="connsiteX3-27" fmla="*/ 442440 w 442440"/>
                    <a:gd name="connsiteY3-28" fmla="*/ 2597915 h 2597915"/>
                    <a:gd name="connsiteX4-29" fmla="*/ 0 w 442440"/>
                    <a:gd name="connsiteY4-30" fmla="*/ 1454915 h 2597915"/>
                    <a:gd name="connsiteX0-31" fmla="*/ 0 w 318140"/>
                    <a:gd name="connsiteY0-32" fmla="*/ 1454915 h 3329435"/>
                    <a:gd name="connsiteX1-33" fmla="*/ 96680 w 318140"/>
                    <a:gd name="connsiteY1-34" fmla="*/ 0 h 3329435"/>
                    <a:gd name="connsiteX2-35" fmla="*/ 318140 w 318140"/>
                    <a:gd name="connsiteY2-36" fmla="*/ 1417320 h 3329435"/>
                    <a:gd name="connsiteX3-37" fmla="*/ 175740 w 318140"/>
                    <a:gd name="connsiteY3-38" fmla="*/ 3329435 h 3329435"/>
                    <a:gd name="connsiteX4-39" fmla="*/ 0 w 318140"/>
                    <a:gd name="connsiteY4-40" fmla="*/ 1454915 h 3329435"/>
                    <a:gd name="connsiteX0-41" fmla="*/ 0 w 318140"/>
                    <a:gd name="connsiteY0-42" fmla="*/ 1576835 h 3451355"/>
                    <a:gd name="connsiteX1-43" fmla="*/ 96680 w 318140"/>
                    <a:gd name="connsiteY1-44" fmla="*/ 0 h 3451355"/>
                    <a:gd name="connsiteX2-45" fmla="*/ 318140 w 318140"/>
                    <a:gd name="connsiteY2-46" fmla="*/ 1539240 h 3451355"/>
                    <a:gd name="connsiteX3-47" fmla="*/ 175740 w 318140"/>
                    <a:gd name="connsiteY3-48" fmla="*/ 3451355 h 3451355"/>
                    <a:gd name="connsiteX4-49" fmla="*/ 0 w 318140"/>
                    <a:gd name="connsiteY4-50" fmla="*/ 1576835 h 3451355"/>
                    <a:gd name="connsiteX0-51" fmla="*/ 0 w 234320"/>
                    <a:gd name="connsiteY0-52" fmla="*/ 1546355 h 3451355"/>
                    <a:gd name="connsiteX1-53" fmla="*/ 12860 w 234320"/>
                    <a:gd name="connsiteY1-54" fmla="*/ 0 h 3451355"/>
                    <a:gd name="connsiteX2-55" fmla="*/ 234320 w 234320"/>
                    <a:gd name="connsiteY2-56" fmla="*/ 1539240 h 3451355"/>
                    <a:gd name="connsiteX3-57" fmla="*/ 91920 w 234320"/>
                    <a:gd name="connsiteY3-58" fmla="*/ 3451355 h 3451355"/>
                    <a:gd name="connsiteX4-59" fmla="*/ 0 w 234320"/>
                    <a:gd name="connsiteY4-60" fmla="*/ 1546355 h 3451355"/>
                    <a:gd name="connsiteX0-61" fmla="*/ 0 w 104780"/>
                    <a:gd name="connsiteY0-62" fmla="*/ 1546355 h 3451355"/>
                    <a:gd name="connsiteX1-63" fmla="*/ 12860 w 104780"/>
                    <a:gd name="connsiteY1-64" fmla="*/ 0 h 3451355"/>
                    <a:gd name="connsiteX2-65" fmla="*/ 104780 w 104780"/>
                    <a:gd name="connsiteY2-66" fmla="*/ 1592580 h 3451355"/>
                    <a:gd name="connsiteX3-67" fmla="*/ 91920 w 104780"/>
                    <a:gd name="connsiteY3-68" fmla="*/ 3451355 h 3451355"/>
                    <a:gd name="connsiteX4-69" fmla="*/ 0 w 104780"/>
                    <a:gd name="connsiteY4-70" fmla="*/ 1546355 h 3451355"/>
                    <a:gd name="connsiteX0-71" fmla="*/ 0 w 92396"/>
                    <a:gd name="connsiteY0-72" fmla="*/ 1546355 h 3451355"/>
                    <a:gd name="connsiteX1-73" fmla="*/ 12860 w 92396"/>
                    <a:gd name="connsiteY1-74" fmla="*/ 0 h 3451355"/>
                    <a:gd name="connsiteX2-75" fmla="*/ 74300 w 92396"/>
                    <a:gd name="connsiteY2-76" fmla="*/ 1562100 h 3451355"/>
                    <a:gd name="connsiteX3-77" fmla="*/ 91920 w 92396"/>
                    <a:gd name="connsiteY3-78" fmla="*/ 3451355 h 3451355"/>
                    <a:gd name="connsiteX4-79" fmla="*/ 0 w 92396"/>
                    <a:gd name="connsiteY4-80" fmla="*/ 1546355 h 3451355"/>
                    <a:gd name="connsiteX0-81" fmla="*/ 10000 w 79536"/>
                    <a:gd name="connsiteY0-82" fmla="*/ 1569215 h 3451355"/>
                    <a:gd name="connsiteX1-83" fmla="*/ 0 w 79536"/>
                    <a:gd name="connsiteY1-84" fmla="*/ 0 h 3451355"/>
                    <a:gd name="connsiteX2-85" fmla="*/ 61440 w 79536"/>
                    <a:gd name="connsiteY2-86" fmla="*/ 1562100 h 3451355"/>
                    <a:gd name="connsiteX3-87" fmla="*/ 79060 w 79536"/>
                    <a:gd name="connsiteY3-88" fmla="*/ 3451355 h 3451355"/>
                    <a:gd name="connsiteX4-89" fmla="*/ 10000 w 79536"/>
                    <a:gd name="connsiteY4-90" fmla="*/ 1569215 h 3451355"/>
                    <a:gd name="connsiteX0-91" fmla="*/ 13594 w 79536"/>
                    <a:gd name="connsiteY0-92" fmla="*/ 1601884 h 3451355"/>
                    <a:gd name="connsiteX1-93" fmla="*/ 0 w 79536"/>
                    <a:gd name="connsiteY1-94" fmla="*/ 0 h 3451355"/>
                    <a:gd name="connsiteX2-95" fmla="*/ 61440 w 79536"/>
                    <a:gd name="connsiteY2-96" fmla="*/ 1562100 h 3451355"/>
                    <a:gd name="connsiteX3-97" fmla="*/ 79060 w 79536"/>
                    <a:gd name="connsiteY3-98" fmla="*/ 3451355 h 3451355"/>
                    <a:gd name="connsiteX4-99" fmla="*/ 13594 w 79536"/>
                    <a:gd name="connsiteY4-100" fmla="*/ 1601884 h 3451355"/>
                    <a:gd name="connsiteX0-101" fmla="*/ 13594 w 79555"/>
                    <a:gd name="connsiteY0-102" fmla="*/ 1601884 h 3451355"/>
                    <a:gd name="connsiteX1-103" fmla="*/ 0 w 79555"/>
                    <a:gd name="connsiteY1-104" fmla="*/ 0 h 3451355"/>
                    <a:gd name="connsiteX2-105" fmla="*/ 62601 w 79555"/>
                    <a:gd name="connsiteY2-106" fmla="*/ 1611480 h 3451355"/>
                    <a:gd name="connsiteX3-107" fmla="*/ 79060 w 79555"/>
                    <a:gd name="connsiteY3-108" fmla="*/ 3451355 h 3451355"/>
                    <a:gd name="connsiteX4-109" fmla="*/ 13594 w 79555"/>
                    <a:gd name="connsiteY4-110" fmla="*/ 1601884 h 3451355"/>
                    <a:gd name="connsiteX0-111" fmla="*/ 13594 w 79549"/>
                    <a:gd name="connsiteY0-112" fmla="*/ 1601884 h 3451355"/>
                    <a:gd name="connsiteX1-113" fmla="*/ 0 w 79549"/>
                    <a:gd name="connsiteY1-114" fmla="*/ 0 h 3451355"/>
                    <a:gd name="connsiteX2-115" fmla="*/ 62214 w 79549"/>
                    <a:gd name="connsiteY2-116" fmla="*/ 1595019 h 3451355"/>
                    <a:gd name="connsiteX3-117" fmla="*/ 79060 w 79549"/>
                    <a:gd name="connsiteY3-118" fmla="*/ 3451355 h 3451355"/>
                    <a:gd name="connsiteX4-119" fmla="*/ 13594 w 79549"/>
                    <a:gd name="connsiteY4-120" fmla="*/ 1601884 h 3451355"/>
                    <a:gd name="connsiteX0-121" fmla="*/ 16431 w 79549"/>
                    <a:gd name="connsiteY0-122" fmla="*/ 1722591 h 3451355"/>
                    <a:gd name="connsiteX1-123" fmla="*/ 0 w 79549"/>
                    <a:gd name="connsiteY1-124" fmla="*/ 0 h 3451355"/>
                    <a:gd name="connsiteX2-125" fmla="*/ 62214 w 79549"/>
                    <a:gd name="connsiteY2-126" fmla="*/ 1595019 h 3451355"/>
                    <a:gd name="connsiteX3-127" fmla="*/ 79060 w 79549"/>
                    <a:gd name="connsiteY3-128" fmla="*/ 3451355 h 3451355"/>
                    <a:gd name="connsiteX4-129" fmla="*/ 16431 w 79549"/>
                    <a:gd name="connsiteY4-130" fmla="*/ 1722591 h 3451355"/>
                    <a:gd name="connsiteX0-131" fmla="*/ 16431 w 79504"/>
                    <a:gd name="connsiteY0-132" fmla="*/ 1722591 h 3451355"/>
                    <a:gd name="connsiteX1-133" fmla="*/ 0 w 79504"/>
                    <a:gd name="connsiteY1-134" fmla="*/ 0 h 3451355"/>
                    <a:gd name="connsiteX2-135" fmla="*/ 59411 w 79504"/>
                    <a:gd name="connsiteY2-136" fmla="*/ 1716229 h 3451355"/>
                    <a:gd name="connsiteX3-137" fmla="*/ 79060 w 79504"/>
                    <a:gd name="connsiteY3-138" fmla="*/ 3451355 h 3451355"/>
                    <a:gd name="connsiteX4-139" fmla="*/ 16431 w 79504"/>
                    <a:gd name="connsiteY4-140" fmla="*/ 1722591 h 3451355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</a:cxnLst>
                  <a:rect l="l" t="t" r="r" b="b"/>
                  <a:pathLst>
                    <a:path w="79504" h="3451355">
                      <a:moveTo>
                        <a:pt x="16431" y="1722591"/>
                      </a:moveTo>
                      <a:cubicBezTo>
                        <a:pt x="13098" y="1199519"/>
                        <a:pt x="3333" y="523072"/>
                        <a:pt x="0" y="0"/>
                      </a:cubicBezTo>
                      <a:lnTo>
                        <a:pt x="59411" y="1716229"/>
                      </a:lnTo>
                      <a:cubicBezTo>
                        <a:pt x="55124" y="2335821"/>
                        <a:pt x="83347" y="2831763"/>
                        <a:pt x="79060" y="3451355"/>
                      </a:cubicBezTo>
                      <a:lnTo>
                        <a:pt x="16431" y="172259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AF5"/>
                    </a:gs>
                    <a:gs pos="100000">
                      <a:srgbClr val="FFFAF5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048385">
                    <a:defRPr/>
                  </a:pPr>
                  <a:endParaRPr lang="zh-CN" altLang="en-US" sz="2265" kern="0" dirty="0" smtClean="0">
                    <a:solidFill>
                      <a:srgbClr val="FF7E00"/>
                    </a:solidFill>
                    <a:latin typeface="Franklin Gothic Book"/>
                    <a:sym typeface="微软雅黑" panose="020B0503020204020204" charset="-122"/>
                  </a:endParaRPr>
                </a:p>
              </p:txBody>
            </p:sp>
            <p:sp>
              <p:nvSpPr>
                <p:cNvPr id="171" name="平行四边形 10"/>
                <p:cNvSpPr/>
                <p:nvPr/>
              </p:nvSpPr>
              <p:spPr>
                <a:xfrm rot="5557082">
                  <a:off x="14436722" y="1353715"/>
                  <a:ext cx="87891" cy="4623647"/>
                </a:xfrm>
                <a:custGeom>
                  <a:avLst/>
                  <a:gdLst>
                    <a:gd name="connsiteX0" fmla="*/ 0 w 630560"/>
                    <a:gd name="connsiteY0" fmla="*/ 2247395 h 2247395"/>
                    <a:gd name="connsiteX1" fmla="*/ 157640 w 630560"/>
                    <a:gd name="connsiteY1" fmla="*/ 0 h 2247395"/>
                    <a:gd name="connsiteX2" fmla="*/ 630560 w 630560"/>
                    <a:gd name="connsiteY2" fmla="*/ 0 h 2247395"/>
                    <a:gd name="connsiteX3" fmla="*/ 472920 w 630560"/>
                    <a:gd name="connsiteY3" fmla="*/ 2247395 h 2247395"/>
                    <a:gd name="connsiteX4" fmla="*/ 0 w 630560"/>
                    <a:gd name="connsiteY4" fmla="*/ 2247395 h 2247395"/>
                    <a:gd name="connsiteX0-1" fmla="*/ 0 w 630560"/>
                    <a:gd name="connsiteY0-2" fmla="*/ 2597915 h 2597915"/>
                    <a:gd name="connsiteX1-3" fmla="*/ 127160 w 630560"/>
                    <a:gd name="connsiteY1-4" fmla="*/ 0 h 2597915"/>
                    <a:gd name="connsiteX2-5" fmla="*/ 630560 w 630560"/>
                    <a:gd name="connsiteY2-6" fmla="*/ 350520 h 2597915"/>
                    <a:gd name="connsiteX3-7" fmla="*/ 472920 w 630560"/>
                    <a:gd name="connsiteY3-8" fmla="*/ 2597915 h 2597915"/>
                    <a:gd name="connsiteX4-9" fmla="*/ 0 w 630560"/>
                    <a:gd name="connsiteY4-10" fmla="*/ 2597915 h 2597915"/>
                    <a:gd name="connsiteX0-11" fmla="*/ 0 w 472920"/>
                    <a:gd name="connsiteY0-12" fmla="*/ 2597915 h 2597915"/>
                    <a:gd name="connsiteX1-13" fmla="*/ 127160 w 472920"/>
                    <a:gd name="connsiteY1-14" fmla="*/ 0 h 2597915"/>
                    <a:gd name="connsiteX2-15" fmla="*/ 348620 w 472920"/>
                    <a:gd name="connsiteY2-16" fmla="*/ 1417320 h 2597915"/>
                    <a:gd name="connsiteX3-17" fmla="*/ 472920 w 472920"/>
                    <a:gd name="connsiteY3-18" fmla="*/ 2597915 h 2597915"/>
                    <a:gd name="connsiteX4-19" fmla="*/ 0 w 472920"/>
                    <a:gd name="connsiteY4-20" fmla="*/ 2597915 h 2597915"/>
                    <a:gd name="connsiteX0-21" fmla="*/ 0 w 442440"/>
                    <a:gd name="connsiteY0-22" fmla="*/ 1454915 h 2597915"/>
                    <a:gd name="connsiteX1-23" fmla="*/ 96680 w 442440"/>
                    <a:gd name="connsiteY1-24" fmla="*/ 0 h 2597915"/>
                    <a:gd name="connsiteX2-25" fmla="*/ 318140 w 442440"/>
                    <a:gd name="connsiteY2-26" fmla="*/ 1417320 h 2597915"/>
                    <a:gd name="connsiteX3-27" fmla="*/ 442440 w 442440"/>
                    <a:gd name="connsiteY3-28" fmla="*/ 2597915 h 2597915"/>
                    <a:gd name="connsiteX4-29" fmla="*/ 0 w 442440"/>
                    <a:gd name="connsiteY4-30" fmla="*/ 1454915 h 2597915"/>
                    <a:gd name="connsiteX0-31" fmla="*/ 0 w 318140"/>
                    <a:gd name="connsiteY0-32" fmla="*/ 1454915 h 3329435"/>
                    <a:gd name="connsiteX1-33" fmla="*/ 96680 w 318140"/>
                    <a:gd name="connsiteY1-34" fmla="*/ 0 h 3329435"/>
                    <a:gd name="connsiteX2-35" fmla="*/ 318140 w 318140"/>
                    <a:gd name="connsiteY2-36" fmla="*/ 1417320 h 3329435"/>
                    <a:gd name="connsiteX3-37" fmla="*/ 175740 w 318140"/>
                    <a:gd name="connsiteY3-38" fmla="*/ 3329435 h 3329435"/>
                    <a:gd name="connsiteX4-39" fmla="*/ 0 w 318140"/>
                    <a:gd name="connsiteY4-40" fmla="*/ 1454915 h 3329435"/>
                    <a:gd name="connsiteX0-41" fmla="*/ 0 w 318140"/>
                    <a:gd name="connsiteY0-42" fmla="*/ 1576835 h 3451355"/>
                    <a:gd name="connsiteX1-43" fmla="*/ 96680 w 318140"/>
                    <a:gd name="connsiteY1-44" fmla="*/ 0 h 3451355"/>
                    <a:gd name="connsiteX2-45" fmla="*/ 318140 w 318140"/>
                    <a:gd name="connsiteY2-46" fmla="*/ 1539240 h 3451355"/>
                    <a:gd name="connsiteX3-47" fmla="*/ 175740 w 318140"/>
                    <a:gd name="connsiteY3-48" fmla="*/ 3451355 h 3451355"/>
                    <a:gd name="connsiteX4-49" fmla="*/ 0 w 318140"/>
                    <a:gd name="connsiteY4-50" fmla="*/ 1576835 h 3451355"/>
                    <a:gd name="connsiteX0-51" fmla="*/ 0 w 234320"/>
                    <a:gd name="connsiteY0-52" fmla="*/ 1546355 h 3451355"/>
                    <a:gd name="connsiteX1-53" fmla="*/ 12860 w 234320"/>
                    <a:gd name="connsiteY1-54" fmla="*/ 0 h 3451355"/>
                    <a:gd name="connsiteX2-55" fmla="*/ 234320 w 234320"/>
                    <a:gd name="connsiteY2-56" fmla="*/ 1539240 h 3451355"/>
                    <a:gd name="connsiteX3-57" fmla="*/ 91920 w 234320"/>
                    <a:gd name="connsiteY3-58" fmla="*/ 3451355 h 3451355"/>
                    <a:gd name="connsiteX4-59" fmla="*/ 0 w 234320"/>
                    <a:gd name="connsiteY4-60" fmla="*/ 1546355 h 3451355"/>
                    <a:gd name="connsiteX0-61" fmla="*/ 0 w 104780"/>
                    <a:gd name="connsiteY0-62" fmla="*/ 1546355 h 3451355"/>
                    <a:gd name="connsiteX1-63" fmla="*/ 12860 w 104780"/>
                    <a:gd name="connsiteY1-64" fmla="*/ 0 h 3451355"/>
                    <a:gd name="connsiteX2-65" fmla="*/ 104780 w 104780"/>
                    <a:gd name="connsiteY2-66" fmla="*/ 1592580 h 3451355"/>
                    <a:gd name="connsiteX3-67" fmla="*/ 91920 w 104780"/>
                    <a:gd name="connsiteY3-68" fmla="*/ 3451355 h 3451355"/>
                    <a:gd name="connsiteX4-69" fmla="*/ 0 w 104780"/>
                    <a:gd name="connsiteY4-70" fmla="*/ 1546355 h 3451355"/>
                    <a:gd name="connsiteX0-71" fmla="*/ 0 w 92396"/>
                    <a:gd name="connsiteY0-72" fmla="*/ 1546355 h 3451355"/>
                    <a:gd name="connsiteX1-73" fmla="*/ 12860 w 92396"/>
                    <a:gd name="connsiteY1-74" fmla="*/ 0 h 3451355"/>
                    <a:gd name="connsiteX2-75" fmla="*/ 74300 w 92396"/>
                    <a:gd name="connsiteY2-76" fmla="*/ 1562100 h 3451355"/>
                    <a:gd name="connsiteX3-77" fmla="*/ 91920 w 92396"/>
                    <a:gd name="connsiteY3-78" fmla="*/ 3451355 h 3451355"/>
                    <a:gd name="connsiteX4-79" fmla="*/ 0 w 92396"/>
                    <a:gd name="connsiteY4-80" fmla="*/ 1546355 h 3451355"/>
                    <a:gd name="connsiteX0-81" fmla="*/ 10000 w 79536"/>
                    <a:gd name="connsiteY0-82" fmla="*/ 1569215 h 3451355"/>
                    <a:gd name="connsiteX1-83" fmla="*/ 0 w 79536"/>
                    <a:gd name="connsiteY1-84" fmla="*/ 0 h 3451355"/>
                    <a:gd name="connsiteX2-85" fmla="*/ 61440 w 79536"/>
                    <a:gd name="connsiteY2-86" fmla="*/ 1562100 h 3451355"/>
                    <a:gd name="connsiteX3-87" fmla="*/ 79060 w 79536"/>
                    <a:gd name="connsiteY3-88" fmla="*/ 3451355 h 3451355"/>
                    <a:gd name="connsiteX4-89" fmla="*/ 10000 w 79536"/>
                    <a:gd name="connsiteY4-90" fmla="*/ 1569215 h 3451355"/>
                    <a:gd name="connsiteX0-91" fmla="*/ 13594 w 79536"/>
                    <a:gd name="connsiteY0-92" fmla="*/ 1601884 h 3451355"/>
                    <a:gd name="connsiteX1-93" fmla="*/ 0 w 79536"/>
                    <a:gd name="connsiteY1-94" fmla="*/ 0 h 3451355"/>
                    <a:gd name="connsiteX2-95" fmla="*/ 61440 w 79536"/>
                    <a:gd name="connsiteY2-96" fmla="*/ 1562100 h 3451355"/>
                    <a:gd name="connsiteX3-97" fmla="*/ 79060 w 79536"/>
                    <a:gd name="connsiteY3-98" fmla="*/ 3451355 h 3451355"/>
                    <a:gd name="connsiteX4-99" fmla="*/ 13594 w 79536"/>
                    <a:gd name="connsiteY4-100" fmla="*/ 1601884 h 3451355"/>
                    <a:gd name="connsiteX0-101" fmla="*/ 13594 w 79555"/>
                    <a:gd name="connsiteY0-102" fmla="*/ 1601884 h 3451355"/>
                    <a:gd name="connsiteX1-103" fmla="*/ 0 w 79555"/>
                    <a:gd name="connsiteY1-104" fmla="*/ 0 h 3451355"/>
                    <a:gd name="connsiteX2-105" fmla="*/ 62601 w 79555"/>
                    <a:gd name="connsiteY2-106" fmla="*/ 1611480 h 3451355"/>
                    <a:gd name="connsiteX3-107" fmla="*/ 79060 w 79555"/>
                    <a:gd name="connsiteY3-108" fmla="*/ 3451355 h 3451355"/>
                    <a:gd name="connsiteX4-109" fmla="*/ 13594 w 79555"/>
                    <a:gd name="connsiteY4-110" fmla="*/ 1601884 h 3451355"/>
                    <a:gd name="connsiteX0-111" fmla="*/ 13594 w 79549"/>
                    <a:gd name="connsiteY0-112" fmla="*/ 1601884 h 3451355"/>
                    <a:gd name="connsiteX1-113" fmla="*/ 0 w 79549"/>
                    <a:gd name="connsiteY1-114" fmla="*/ 0 h 3451355"/>
                    <a:gd name="connsiteX2-115" fmla="*/ 62214 w 79549"/>
                    <a:gd name="connsiteY2-116" fmla="*/ 1595019 h 3451355"/>
                    <a:gd name="connsiteX3-117" fmla="*/ 79060 w 79549"/>
                    <a:gd name="connsiteY3-118" fmla="*/ 3451355 h 3451355"/>
                    <a:gd name="connsiteX4-119" fmla="*/ 13594 w 79549"/>
                    <a:gd name="connsiteY4-120" fmla="*/ 1601884 h 3451355"/>
                    <a:gd name="connsiteX0-121" fmla="*/ 13999 w 79549"/>
                    <a:gd name="connsiteY0-122" fmla="*/ 1739302 h 3451355"/>
                    <a:gd name="connsiteX1-123" fmla="*/ 0 w 79549"/>
                    <a:gd name="connsiteY1-124" fmla="*/ 0 h 3451355"/>
                    <a:gd name="connsiteX2-125" fmla="*/ 62214 w 79549"/>
                    <a:gd name="connsiteY2-126" fmla="*/ 1595019 h 3451355"/>
                    <a:gd name="connsiteX3-127" fmla="*/ 79060 w 79549"/>
                    <a:gd name="connsiteY3-128" fmla="*/ 3451355 h 3451355"/>
                    <a:gd name="connsiteX4-129" fmla="*/ 13999 w 79549"/>
                    <a:gd name="connsiteY4-130" fmla="*/ 1739302 h 3451355"/>
                    <a:gd name="connsiteX0-131" fmla="*/ 13999 w 79512"/>
                    <a:gd name="connsiteY0-132" fmla="*/ 1739302 h 3451355"/>
                    <a:gd name="connsiteX1-133" fmla="*/ 0 w 79512"/>
                    <a:gd name="connsiteY1-134" fmla="*/ 0 h 3451355"/>
                    <a:gd name="connsiteX2-135" fmla="*/ 59926 w 79512"/>
                    <a:gd name="connsiteY2-136" fmla="*/ 1738174 h 3451355"/>
                    <a:gd name="connsiteX3-137" fmla="*/ 79060 w 79512"/>
                    <a:gd name="connsiteY3-138" fmla="*/ 3451355 h 3451355"/>
                    <a:gd name="connsiteX4-139" fmla="*/ 13999 w 79512"/>
                    <a:gd name="connsiteY4-140" fmla="*/ 1739302 h 3451355"/>
                    <a:gd name="connsiteX0-141" fmla="*/ 13741 w 79512"/>
                    <a:gd name="connsiteY0-142" fmla="*/ 1728329 h 3451355"/>
                    <a:gd name="connsiteX1-143" fmla="*/ 0 w 79512"/>
                    <a:gd name="connsiteY1-144" fmla="*/ 0 h 3451355"/>
                    <a:gd name="connsiteX2-145" fmla="*/ 59926 w 79512"/>
                    <a:gd name="connsiteY2-146" fmla="*/ 1738174 h 3451355"/>
                    <a:gd name="connsiteX3-147" fmla="*/ 79060 w 79512"/>
                    <a:gd name="connsiteY3-148" fmla="*/ 3451355 h 3451355"/>
                    <a:gd name="connsiteX4-149" fmla="*/ 13741 w 79512"/>
                    <a:gd name="connsiteY4-150" fmla="*/ 1728329 h 3451355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</a:cxnLst>
                  <a:rect l="l" t="t" r="r" b="b"/>
                  <a:pathLst>
                    <a:path w="79512" h="3451355">
                      <a:moveTo>
                        <a:pt x="13741" y="1728329"/>
                      </a:moveTo>
                      <a:cubicBezTo>
                        <a:pt x="10408" y="1205257"/>
                        <a:pt x="3333" y="523072"/>
                        <a:pt x="0" y="0"/>
                      </a:cubicBezTo>
                      <a:lnTo>
                        <a:pt x="59926" y="1738174"/>
                      </a:lnTo>
                      <a:cubicBezTo>
                        <a:pt x="55639" y="2357766"/>
                        <a:pt x="83347" y="2831763"/>
                        <a:pt x="79060" y="3451355"/>
                      </a:cubicBezTo>
                      <a:lnTo>
                        <a:pt x="13741" y="1728329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AF5"/>
                    </a:gs>
                    <a:gs pos="100000">
                      <a:srgbClr val="FFFAF5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048385">
                    <a:defRPr/>
                  </a:pPr>
                  <a:endParaRPr lang="zh-CN" altLang="en-US" sz="2265" kern="0" smtClean="0">
                    <a:solidFill>
                      <a:srgbClr val="FF7E00"/>
                    </a:solidFill>
                    <a:latin typeface="Franklin Gothic Book"/>
                    <a:sym typeface="微软雅黑" panose="020B0503020204020204" charset="-122"/>
                  </a:endParaRPr>
                </a:p>
              </p:txBody>
            </p:sp>
          </p:grpSp>
          <p:grpSp>
            <p:nvGrpSpPr>
              <p:cNvPr id="163" name="组合 162"/>
              <p:cNvGrpSpPr/>
              <p:nvPr/>
            </p:nvGrpSpPr>
            <p:grpSpPr>
              <a:xfrm rot="1378797">
                <a:off x="12942005" y="2068453"/>
                <a:ext cx="3158017" cy="3158018"/>
                <a:chOff x="-288543" y="1640140"/>
                <a:chExt cx="1995068" cy="1995068"/>
              </a:xfrm>
              <a:gradFill>
                <a:gsLst>
                  <a:gs pos="0">
                    <a:srgbClr val="FFFFFF">
                      <a:alpha val="32000"/>
                    </a:srgbClr>
                  </a:gs>
                  <a:gs pos="100000">
                    <a:srgbClr val="FFFFFF">
                      <a:lumMod val="10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</p:grpSpPr>
            <p:grpSp>
              <p:nvGrpSpPr>
                <p:cNvPr id="164" name="组合 163"/>
                <p:cNvGrpSpPr/>
                <p:nvPr/>
              </p:nvGrpSpPr>
              <p:grpSpPr>
                <a:xfrm>
                  <a:off x="-288541" y="1640142"/>
                  <a:ext cx="1995066" cy="1995066"/>
                  <a:chOff x="2593550" y="713562"/>
                  <a:chExt cx="3990236" cy="3990237"/>
                </a:xfrm>
                <a:grpFill/>
              </p:grpSpPr>
              <p:sp>
                <p:nvSpPr>
                  <p:cNvPr id="168" name="平行四边形 10"/>
                  <p:cNvSpPr/>
                  <p:nvPr/>
                </p:nvSpPr>
                <p:spPr>
                  <a:xfrm rot="157082">
                    <a:off x="4499200" y="713562"/>
                    <a:ext cx="178835" cy="3990237"/>
                  </a:xfrm>
                  <a:custGeom>
                    <a:avLst/>
                    <a:gdLst>
                      <a:gd name="connsiteX0" fmla="*/ 0 w 630560"/>
                      <a:gd name="connsiteY0" fmla="*/ 2247395 h 2247395"/>
                      <a:gd name="connsiteX1" fmla="*/ 157640 w 630560"/>
                      <a:gd name="connsiteY1" fmla="*/ 0 h 2247395"/>
                      <a:gd name="connsiteX2" fmla="*/ 630560 w 630560"/>
                      <a:gd name="connsiteY2" fmla="*/ 0 h 2247395"/>
                      <a:gd name="connsiteX3" fmla="*/ 472920 w 630560"/>
                      <a:gd name="connsiteY3" fmla="*/ 2247395 h 2247395"/>
                      <a:gd name="connsiteX4" fmla="*/ 0 w 630560"/>
                      <a:gd name="connsiteY4" fmla="*/ 2247395 h 2247395"/>
                      <a:gd name="connsiteX0-1" fmla="*/ 0 w 630560"/>
                      <a:gd name="connsiteY0-2" fmla="*/ 2597915 h 2597915"/>
                      <a:gd name="connsiteX1-3" fmla="*/ 127160 w 630560"/>
                      <a:gd name="connsiteY1-4" fmla="*/ 0 h 2597915"/>
                      <a:gd name="connsiteX2-5" fmla="*/ 630560 w 630560"/>
                      <a:gd name="connsiteY2-6" fmla="*/ 350520 h 2597915"/>
                      <a:gd name="connsiteX3-7" fmla="*/ 472920 w 630560"/>
                      <a:gd name="connsiteY3-8" fmla="*/ 2597915 h 2597915"/>
                      <a:gd name="connsiteX4-9" fmla="*/ 0 w 630560"/>
                      <a:gd name="connsiteY4-10" fmla="*/ 2597915 h 2597915"/>
                      <a:gd name="connsiteX0-11" fmla="*/ 0 w 472920"/>
                      <a:gd name="connsiteY0-12" fmla="*/ 2597915 h 2597915"/>
                      <a:gd name="connsiteX1-13" fmla="*/ 127160 w 472920"/>
                      <a:gd name="connsiteY1-14" fmla="*/ 0 h 2597915"/>
                      <a:gd name="connsiteX2-15" fmla="*/ 348620 w 472920"/>
                      <a:gd name="connsiteY2-16" fmla="*/ 1417320 h 2597915"/>
                      <a:gd name="connsiteX3-17" fmla="*/ 472920 w 472920"/>
                      <a:gd name="connsiteY3-18" fmla="*/ 2597915 h 2597915"/>
                      <a:gd name="connsiteX4-19" fmla="*/ 0 w 472920"/>
                      <a:gd name="connsiteY4-20" fmla="*/ 2597915 h 2597915"/>
                      <a:gd name="connsiteX0-21" fmla="*/ 0 w 442440"/>
                      <a:gd name="connsiteY0-22" fmla="*/ 1454915 h 2597915"/>
                      <a:gd name="connsiteX1-23" fmla="*/ 96680 w 442440"/>
                      <a:gd name="connsiteY1-24" fmla="*/ 0 h 2597915"/>
                      <a:gd name="connsiteX2-25" fmla="*/ 318140 w 442440"/>
                      <a:gd name="connsiteY2-26" fmla="*/ 1417320 h 2597915"/>
                      <a:gd name="connsiteX3-27" fmla="*/ 442440 w 442440"/>
                      <a:gd name="connsiteY3-28" fmla="*/ 2597915 h 2597915"/>
                      <a:gd name="connsiteX4-29" fmla="*/ 0 w 442440"/>
                      <a:gd name="connsiteY4-30" fmla="*/ 1454915 h 2597915"/>
                      <a:gd name="connsiteX0-31" fmla="*/ 0 w 318140"/>
                      <a:gd name="connsiteY0-32" fmla="*/ 1454915 h 3329435"/>
                      <a:gd name="connsiteX1-33" fmla="*/ 96680 w 318140"/>
                      <a:gd name="connsiteY1-34" fmla="*/ 0 h 3329435"/>
                      <a:gd name="connsiteX2-35" fmla="*/ 318140 w 318140"/>
                      <a:gd name="connsiteY2-36" fmla="*/ 1417320 h 3329435"/>
                      <a:gd name="connsiteX3-37" fmla="*/ 175740 w 318140"/>
                      <a:gd name="connsiteY3-38" fmla="*/ 3329435 h 3329435"/>
                      <a:gd name="connsiteX4-39" fmla="*/ 0 w 318140"/>
                      <a:gd name="connsiteY4-40" fmla="*/ 1454915 h 3329435"/>
                      <a:gd name="connsiteX0-41" fmla="*/ 0 w 318140"/>
                      <a:gd name="connsiteY0-42" fmla="*/ 1576835 h 3451355"/>
                      <a:gd name="connsiteX1-43" fmla="*/ 96680 w 318140"/>
                      <a:gd name="connsiteY1-44" fmla="*/ 0 h 3451355"/>
                      <a:gd name="connsiteX2-45" fmla="*/ 318140 w 318140"/>
                      <a:gd name="connsiteY2-46" fmla="*/ 1539240 h 3451355"/>
                      <a:gd name="connsiteX3-47" fmla="*/ 175740 w 318140"/>
                      <a:gd name="connsiteY3-48" fmla="*/ 3451355 h 3451355"/>
                      <a:gd name="connsiteX4-49" fmla="*/ 0 w 318140"/>
                      <a:gd name="connsiteY4-50" fmla="*/ 1576835 h 3451355"/>
                      <a:gd name="connsiteX0-51" fmla="*/ 0 w 234320"/>
                      <a:gd name="connsiteY0-52" fmla="*/ 1546355 h 3451355"/>
                      <a:gd name="connsiteX1-53" fmla="*/ 12860 w 234320"/>
                      <a:gd name="connsiteY1-54" fmla="*/ 0 h 3451355"/>
                      <a:gd name="connsiteX2-55" fmla="*/ 234320 w 234320"/>
                      <a:gd name="connsiteY2-56" fmla="*/ 1539240 h 3451355"/>
                      <a:gd name="connsiteX3-57" fmla="*/ 91920 w 234320"/>
                      <a:gd name="connsiteY3-58" fmla="*/ 3451355 h 3451355"/>
                      <a:gd name="connsiteX4-59" fmla="*/ 0 w 234320"/>
                      <a:gd name="connsiteY4-60" fmla="*/ 1546355 h 3451355"/>
                      <a:gd name="connsiteX0-61" fmla="*/ 0 w 104780"/>
                      <a:gd name="connsiteY0-62" fmla="*/ 1546355 h 3451355"/>
                      <a:gd name="connsiteX1-63" fmla="*/ 12860 w 104780"/>
                      <a:gd name="connsiteY1-64" fmla="*/ 0 h 3451355"/>
                      <a:gd name="connsiteX2-65" fmla="*/ 104780 w 104780"/>
                      <a:gd name="connsiteY2-66" fmla="*/ 1592580 h 3451355"/>
                      <a:gd name="connsiteX3-67" fmla="*/ 91920 w 104780"/>
                      <a:gd name="connsiteY3-68" fmla="*/ 3451355 h 3451355"/>
                      <a:gd name="connsiteX4-69" fmla="*/ 0 w 104780"/>
                      <a:gd name="connsiteY4-70" fmla="*/ 1546355 h 3451355"/>
                      <a:gd name="connsiteX0-71" fmla="*/ 0 w 92396"/>
                      <a:gd name="connsiteY0-72" fmla="*/ 1546355 h 3451355"/>
                      <a:gd name="connsiteX1-73" fmla="*/ 12860 w 92396"/>
                      <a:gd name="connsiteY1-74" fmla="*/ 0 h 3451355"/>
                      <a:gd name="connsiteX2-75" fmla="*/ 74300 w 92396"/>
                      <a:gd name="connsiteY2-76" fmla="*/ 1562100 h 3451355"/>
                      <a:gd name="connsiteX3-77" fmla="*/ 91920 w 92396"/>
                      <a:gd name="connsiteY3-78" fmla="*/ 3451355 h 3451355"/>
                      <a:gd name="connsiteX4-79" fmla="*/ 0 w 92396"/>
                      <a:gd name="connsiteY4-80" fmla="*/ 1546355 h 3451355"/>
                      <a:gd name="connsiteX0-81" fmla="*/ 10000 w 79536"/>
                      <a:gd name="connsiteY0-82" fmla="*/ 1569215 h 3451355"/>
                      <a:gd name="connsiteX1-83" fmla="*/ 0 w 79536"/>
                      <a:gd name="connsiteY1-84" fmla="*/ 0 h 3451355"/>
                      <a:gd name="connsiteX2-85" fmla="*/ 61440 w 79536"/>
                      <a:gd name="connsiteY2-86" fmla="*/ 1562100 h 3451355"/>
                      <a:gd name="connsiteX3-87" fmla="*/ 79060 w 79536"/>
                      <a:gd name="connsiteY3-88" fmla="*/ 3451355 h 3451355"/>
                      <a:gd name="connsiteX4-89" fmla="*/ 10000 w 79536"/>
                      <a:gd name="connsiteY4-90" fmla="*/ 1569215 h 3451355"/>
                      <a:gd name="connsiteX0-91" fmla="*/ 13594 w 79536"/>
                      <a:gd name="connsiteY0-92" fmla="*/ 1601884 h 3451355"/>
                      <a:gd name="connsiteX1-93" fmla="*/ 0 w 79536"/>
                      <a:gd name="connsiteY1-94" fmla="*/ 0 h 3451355"/>
                      <a:gd name="connsiteX2-95" fmla="*/ 61440 w 79536"/>
                      <a:gd name="connsiteY2-96" fmla="*/ 1562100 h 3451355"/>
                      <a:gd name="connsiteX3-97" fmla="*/ 79060 w 79536"/>
                      <a:gd name="connsiteY3-98" fmla="*/ 3451355 h 3451355"/>
                      <a:gd name="connsiteX4-99" fmla="*/ 13594 w 79536"/>
                      <a:gd name="connsiteY4-100" fmla="*/ 1601884 h 3451355"/>
                      <a:gd name="connsiteX0-101" fmla="*/ 13594 w 79555"/>
                      <a:gd name="connsiteY0-102" fmla="*/ 1601884 h 3451355"/>
                      <a:gd name="connsiteX1-103" fmla="*/ 0 w 79555"/>
                      <a:gd name="connsiteY1-104" fmla="*/ 0 h 3451355"/>
                      <a:gd name="connsiteX2-105" fmla="*/ 62601 w 79555"/>
                      <a:gd name="connsiteY2-106" fmla="*/ 1611480 h 3451355"/>
                      <a:gd name="connsiteX3-107" fmla="*/ 79060 w 79555"/>
                      <a:gd name="connsiteY3-108" fmla="*/ 3451355 h 3451355"/>
                      <a:gd name="connsiteX4-109" fmla="*/ 13594 w 79555"/>
                      <a:gd name="connsiteY4-110" fmla="*/ 1601884 h 3451355"/>
                      <a:gd name="connsiteX0-111" fmla="*/ 13594 w 79549"/>
                      <a:gd name="connsiteY0-112" fmla="*/ 1601884 h 3451355"/>
                      <a:gd name="connsiteX1-113" fmla="*/ 0 w 79549"/>
                      <a:gd name="connsiteY1-114" fmla="*/ 0 h 3451355"/>
                      <a:gd name="connsiteX2-115" fmla="*/ 62214 w 79549"/>
                      <a:gd name="connsiteY2-116" fmla="*/ 1595019 h 3451355"/>
                      <a:gd name="connsiteX3-117" fmla="*/ 79060 w 79549"/>
                      <a:gd name="connsiteY3-118" fmla="*/ 3451355 h 3451355"/>
                      <a:gd name="connsiteX4-119" fmla="*/ 13594 w 79549"/>
                      <a:gd name="connsiteY4-120" fmla="*/ 1601884 h 3451355"/>
                      <a:gd name="connsiteX0-121" fmla="*/ 16431 w 79549"/>
                      <a:gd name="connsiteY0-122" fmla="*/ 1722591 h 3451355"/>
                      <a:gd name="connsiteX1-123" fmla="*/ 0 w 79549"/>
                      <a:gd name="connsiteY1-124" fmla="*/ 0 h 3451355"/>
                      <a:gd name="connsiteX2-125" fmla="*/ 62214 w 79549"/>
                      <a:gd name="connsiteY2-126" fmla="*/ 1595019 h 3451355"/>
                      <a:gd name="connsiteX3-127" fmla="*/ 79060 w 79549"/>
                      <a:gd name="connsiteY3-128" fmla="*/ 3451355 h 3451355"/>
                      <a:gd name="connsiteX4-129" fmla="*/ 16431 w 79549"/>
                      <a:gd name="connsiteY4-130" fmla="*/ 1722591 h 3451355"/>
                      <a:gd name="connsiteX0-131" fmla="*/ 16431 w 79504"/>
                      <a:gd name="connsiteY0-132" fmla="*/ 1722591 h 3451355"/>
                      <a:gd name="connsiteX1-133" fmla="*/ 0 w 79504"/>
                      <a:gd name="connsiteY1-134" fmla="*/ 0 h 3451355"/>
                      <a:gd name="connsiteX2-135" fmla="*/ 59411 w 79504"/>
                      <a:gd name="connsiteY2-136" fmla="*/ 1716229 h 3451355"/>
                      <a:gd name="connsiteX3-137" fmla="*/ 79060 w 79504"/>
                      <a:gd name="connsiteY3-138" fmla="*/ 3451355 h 3451355"/>
                      <a:gd name="connsiteX4-139" fmla="*/ 16431 w 79504"/>
                      <a:gd name="connsiteY4-140" fmla="*/ 1722591 h 3451355"/>
                    </a:gdLst>
                    <a:ahLst/>
                    <a:cxnLst>
                      <a:cxn ang="0">
                        <a:pos x="connsiteX0-1" y="connsiteY0-2"/>
                      </a:cxn>
                      <a:cxn ang="0">
                        <a:pos x="connsiteX1-3" y="connsiteY1-4"/>
                      </a:cxn>
                      <a:cxn ang="0">
                        <a:pos x="connsiteX2-5" y="connsiteY2-6"/>
                      </a:cxn>
                      <a:cxn ang="0">
                        <a:pos x="connsiteX3-7" y="connsiteY3-8"/>
                      </a:cxn>
                      <a:cxn ang="0">
                        <a:pos x="connsiteX4-9" y="connsiteY4-10"/>
                      </a:cxn>
                    </a:cxnLst>
                    <a:rect l="l" t="t" r="r" b="b"/>
                    <a:pathLst>
                      <a:path w="79504" h="3451355">
                        <a:moveTo>
                          <a:pt x="16431" y="1722591"/>
                        </a:moveTo>
                        <a:cubicBezTo>
                          <a:pt x="13098" y="1199519"/>
                          <a:pt x="3333" y="523072"/>
                          <a:pt x="0" y="0"/>
                        </a:cubicBezTo>
                        <a:lnTo>
                          <a:pt x="59411" y="1716229"/>
                        </a:lnTo>
                        <a:cubicBezTo>
                          <a:pt x="55124" y="2335821"/>
                          <a:pt x="83347" y="2831763"/>
                          <a:pt x="79060" y="3451355"/>
                        </a:cubicBezTo>
                        <a:lnTo>
                          <a:pt x="16431" y="1722591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AF5"/>
                      </a:gs>
                      <a:gs pos="100000">
                        <a:srgbClr val="FFFAF5">
                          <a:alpha val="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1048385">
                      <a:defRPr/>
                    </a:pPr>
                    <a:endParaRPr lang="zh-CN" altLang="en-US" sz="2265" kern="0" dirty="0" smtClean="0">
                      <a:solidFill>
                        <a:srgbClr val="FF7E00"/>
                      </a:solidFill>
                      <a:latin typeface="Franklin Gothic Book"/>
                      <a:sym typeface="微软雅黑" panose="020B0503020204020204" charset="-122"/>
                    </a:endParaRPr>
                  </a:p>
                </p:txBody>
              </p:sp>
              <p:sp>
                <p:nvSpPr>
                  <p:cNvPr id="169" name="平行四边形 10"/>
                  <p:cNvSpPr/>
                  <p:nvPr/>
                </p:nvSpPr>
                <p:spPr>
                  <a:xfrm rot="5557082">
                    <a:off x="4499242" y="713526"/>
                    <a:ext cx="178852" cy="3990236"/>
                  </a:xfrm>
                  <a:custGeom>
                    <a:avLst/>
                    <a:gdLst>
                      <a:gd name="connsiteX0" fmla="*/ 0 w 630560"/>
                      <a:gd name="connsiteY0" fmla="*/ 2247395 h 2247395"/>
                      <a:gd name="connsiteX1" fmla="*/ 157640 w 630560"/>
                      <a:gd name="connsiteY1" fmla="*/ 0 h 2247395"/>
                      <a:gd name="connsiteX2" fmla="*/ 630560 w 630560"/>
                      <a:gd name="connsiteY2" fmla="*/ 0 h 2247395"/>
                      <a:gd name="connsiteX3" fmla="*/ 472920 w 630560"/>
                      <a:gd name="connsiteY3" fmla="*/ 2247395 h 2247395"/>
                      <a:gd name="connsiteX4" fmla="*/ 0 w 630560"/>
                      <a:gd name="connsiteY4" fmla="*/ 2247395 h 2247395"/>
                      <a:gd name="connsiteX0-1" fmla="*/ 0 w 630560"/>
                      <a:gd name="connsiteY0-2" fmla="*/ 2597915 h 2597915"/>
                      <a:gd name="connsiteX1-3" fmla="*/ 127160 w 630560"/>
                      <a:gd name="connsiteY1-4" fmla="*/ 0 h 2597915"/>
                      <a:gd name="connsiteX2-5" fmla="*/ 630560 w 630560"/>
                      <a:gd name="connsiteY2-6" fmla="*/ 350520 h 2597915"/>
                      <a:gd name="connsiteX3-7" fmla="*/ 472920 w 630560"/>
                      <a:gd name="connsiteY3-8" fmla="*/ 2597915 h 2597915"/>
                      <a:gd name="connsiteX4-9" fmla="*/ 0 w 630560"/>
                      <a:gd name="connsiteY4-10" fmla="*/ 2597915 h 2597915"/>
                      <a:gd name="connsiteX0-11" fmla="*/ 0 w 472920"/>
                      <a:gd name="connsiteY0-12" fmla="*/ 2597915 h 2597915"/>
                      <a:gd name="connsiteX1-13" fmla="*/ 127160 w 472920"/>
                      <a:gd name="connsiteY1-14" fmla="*/ 0 h 2597915"/>
                      <a:gd name="connsiteX2-15" fmla="*/ 348620 w 472920"/>
                      <a:gd name="connsiteY2-16" fmla="*/ 1417320 h 2597915"/>
                      <a:gd name="connsiteX3-17" fmla="*/ 472920 w 472920"/>
                      <a:gd name="connsiteY3-18" fmla="*/ 2597915 h 2597915"/>
                      <a:gd name="connsiteX4-19" fmla="*/ 0 w 472920"/>
                      <a:gd name="connsiteY4-20" fmla="*/ 2597915 h 2597915"/>
                      <a:gd name="connsiteX0-21" fmla="*/ 0 w 442440"/>
                      <a:gd name="connsiteY0-22" fmla="*/ 1454915 h 2597915"/>
                      <a:gd name="connsiteX1-23" fmla="*/ 96680 w 442440"/>
                      <a:gd name="connsiteY1-24" fmla="*/ 0 h 2597915"/>
                      <a:gd name="connsiteX2-25" fmla="*/ 318140 w 442440"/>
                      <a:gd name="connsiteY2-26" fmla="*/ 1417320 h 2597915"/>
                      <a:gd name="connsiteX3-27" fmla="*/ 442440 w 442440"/>
                      <a:gd name="connsiteY3-28" fmla="*/ 2597915 h 2597915"/>
                      <a:gd name="connsiteX4-29" fmla="*/ 0 w 442440"/>
                      <a:gd name="connsiteY4-30" fmla="*/ 1454915 h 2597915"/>
                      <a:gd name="connsiteX0-31" fmla="*/ 0 w 318140"/>
                      <a:gd name="connsiteY0-32" fmla="*/ 1454915 h 3329435"/>
                      <a:gd name="connsiteX1-33" fmla="*/ 96680 w 318140"/>
                      <a:gd name="connsiteY1-34" fmla="*/ 0 h 3329435"/>
                      <a:gd name="connsiteX2-35" fmla="*/ 318140 w 318140"/>
                      <a:gd name="connsiteY2-36" fmla="*/ 1417320 h 3329435"/>
                      <a:gd name="connsiteX3-37" fmla="*/ 175740 w 318140"/>
                      <a:gd name="connsiteY3-38" fmla="*/ 3329435 h 3329435"/>
                      <a:gd name="connsiteX4-39" fmla="*/ 0 w 318140"/>
                      <a:gd name="connsiteY4-40" fmla="*/ 1454915 h 3329435"/>
                      <a:gd name="connsiteX0-41" fmla="*/ 0 w 318140"/>
                      <a:gd name="connsiteY0-42" fmla="*/ 1576835 h 3451355"/>
                      <a:gd name="connsiteX1-43" fmla="*/ 96680 w 318140"/>
                      <a:gd name="connsiteY1-44" fmla="*/ 0 h 3451355"/>
                      <a:gd name="connsiteX2-45" fmla="*/ 318140 w 318140"/>
                      <a:gd name="connsiteY2-46" fmla="*/ 1539240 h 3451355"/>
                      <a:gd name="connsiteX3-47" fmla="*/ 175740 w 318140"/>
                      <a:gd name="connsiteY3-48" fmla="*/ 3451355 h 3451355"/>
                      <a:gd name="connsiteX4-49" fmla="*/ 0 w 318140"/>
                      <a:gd name="connsiteY4-50" fmla="*/ 1576835 h 3451355"/>
                      <a:gd name="connsiteX0-51" fmla="*/ 0 w 234320"/>
                      <a:gd name="connsiteY0-52" fmla="*/ 1546355 h 3451355"/>
                      <a:gd name="connsiteX1-53" fmla="*/ 12860 w 234320"/>
                      <a:gd name="connsiteY1-54" fmla="*/ 0 h 3451355"/>
                      <a:gd name="connsiteX2-55" fmla="*/ 234320 w 234320"/>
                      <a:gd name="connsiteY2-56" fmla="*/ 1539240 h 3451355"/>
                      <a:gd name="connsiteX3-57" fmla="*/ 91920 w 234320"/>
                      <a:gd name="connsiteY3-58" fmla="*/ 3451355 h 3451355"/>
                      <a:gd name="connsiteX4-59" fmla="*/ 0 w 234320"/>
                      <a:gd name="connsiteY4-60" fmla="*/ 1546355 h 3451355"/>
                      <a:gd name="connsiteX0-61" fmla="*/ 0 w 104780"/>
                      <a:gd name="connsiteY0-62" fmla="*/ 1546355 h 3451355"/>
                      <a:gd name="connsiteX1-63" fmla="*/ 12860 w 104780"/>
                      <a:gd name="connsiteY1-64" fmla="*/ 0 h 3451355"/>
                      <a:gd name="connsiteX2-65" fmla="*/ 104780 w 104780"/>
                      <a:gd name="connsiteY2-66" fmla="*/ 1592580 h 3451355"/>
                      <a:gd name="connsiteX3-67" fmla="*/ 91920 w 104780"/>
                      <a:gd name="connsiteY3-68" fmla="*/ 3451355 h 3451355"/>
                      <a:gd name="connsiteX4-69" fmla="*/ 0 w 104780"/>
                      <a:gd name="connsiteY4-70" fmla="*/ 1546355 h 3451355"/>
                      <a:gd name="connsiteX0-71" fmla="*/ 0 w 92396"/>
                      <a:gd name="connsiteY0-72" fmla="*/ 1546355 h 3451355"/>
                      <a:gd name="connsiteX1-73" fmla="*/ 12860 w 92396"/>
                      <a:gd name="connsiteY1-74" fmla="*/ 0 h 3451355"/>
                      <a:gd name="connsiteX2-75" fmla="*/ 74300 w 92396"/>
                      <a:gd name="connsiteY2-76" fmla="*/ 1562100 h 3451355"/>
                      <a:gd name="connsiteX3-77" fmla="*/ 91920 w 92396"/>
                      <a:gd name="connsiteY3-78" fmla="*/ 3451355 h 3451355"/>
                      <a:gd name="connsiteX4-79" fmla="*/ 0 w 92396"/>
                      <a:gd name="connsiteY4-80" fmla="*/ 1546355 h 3451355"/>
                      <a:gd name="connsiteX0-81" fmla="*/ 10000 w 79536"/>
                      <a:gd name="connsiteY0-82" fmla="*/ 1569215 h 3451355"/>
                      <a:gd name="connsiteX1-83" fmla="*/ 0 w 79536"/>
                      <a:gd name="connsiteY1-84" fmla="*/ 0 h 3451355"/>
                      <a:gd name="connsiteX2-85" fmla="*/ 61440 w 79536"/>
                      <a:gd name="connsiteY2-86" fmla="*/ 1562100 h 3451355"/>
                      <a:gd name="connsiteX3-87" fmla="*/ 79060 w 79536"/>
                      <a:gd name="connsiteY3-88" fmla="*/ 3451355 h 3451355"/>
                      <a:gd name="connsiteX4-89" fmla="*/ 10000 w 79536"/>
                      <a:gd name="connsiteY4-90" fmla="*/ 1569215 h 3451355"/>
                      <a:gd name="connsiteX0-91" fmla="*/ 13594 w 79536"/>
                      <a:gd name="connsiteY0-92" fmla="*/ 1601884 h 3451355"/>
                      <a:gd name="connsiteX1-93" fmla="*/ 0 w 79536"/>
                      <a:gd name="connsiteY1-94" fmla="*/ 0 h 3451355"/>
                      <a:gd name="connsiteX2-95" fmla="*/ 61440 w 79536"/>
                      <a:gd name="connsiteY2-96" fmla="*/ 1562100 h 3451355"/>
                      <a:gd name="connsiteX3-97" fmla="*/ 79060 w 79536"/>
                      <a:gd name="connsiteY3-98" fmla="*/ 3451355 h 3451355"/>
                      <a:gd name="connsiteX4-99" fmla="*/ 13594 w 79536"/>
                      <a:gd name="connsiteY4-100" fmla="*/ 1601884 h 3451355"/>
                      <a:gd name="connsiteX0-101" fmla="*/ 13594 w 79555"/>
                      <a:gd name="connsiteY0-102" fmla="*/ 1601884 h 3451355"/>
                      <a:gd name="connsiteX1-103" fmla="*/ 0 w 79555"/>
                      <a:gd name="connsiteY1-104" fmla="*/ 0 h 3451355"/>
                      <a:gd name="connsiteX2-105" fmla="*/ 62601 w 79555"/>
                      <a:gd name="connsiteY2-106" fmla="*/ 1611480 h 3451355"/>
                      <a:gd name="connsiteX3-107" fmla="*/ 79060 w 79555"/>
                      <a:gd name="connsiteY3-108" fmla="*/ 3451355 h 3451355"/>
                      <a:gd name="connsiteX4-109" fmla="*/ 13594 w 79555"/>
                      <a:gd name="connsiteY4-110" fmla="*/ 1601884 h 3451355"/>
                      <a:gd name="connsiteX0-111" fmla="*/ 13594 w 79549"/>
                      <a:gd name="connsiteY0-112" fmla="*/ 1601884 h 3451355"/>
                      <a:gd name="connsiteX1-113" fmla="*/ 0 w 79549"/>
                      <a:gd name="connsiteY1-114" fmla="*/ 0 h 3451355"/>
                      <a:gd name="connsiteX2-115" fmla="*/ 62214 w 79549"/>
                      <a:gd name="connsiteY2-116" fmla="*/ 1595019 h 3451355"/>
                      <a:gd name="connsiteX3-117" fmla="*/ 79060 w 79549"/>
                      <a:gd name="connsiteY3-118" fmla="*/ 3451355 h 3451355"/>
                      <a:gd name="connsiteX4-119" fmla="*/ 13594 w 79549"/>
                      <a:gd name="connsiteY4-120" fmla="*/ 1601884 h 3451355"/>
                      <a:gd name="connsiteX0-121" fmla="*/ 13999 w 79549"/>
                      <a:gd name="connsiteY0-122" fmla="*/ 1739302 h 3451355"/>
                      <a:gd name="connsiteX1-123" fmla="*/ 0 w 79549"/>
                      <a:gd name="connsiteY1-124" fmla="*/ 0 h 3451355"/>
                      <a:gd name="connsiteX2-125" fmla="*/ 62214 w 79549"/>
                      <a:gd name="connsiteY2-126" fmla="*/ 1595019 h 3451355"/>
                      <a:gd name="connsiteX3-127" fmla="*/ 79060 w 79549"/>
                      <a:gd name="connsiteY3-128" fmla="*/ 3451355 h 3451355"/>
                      <a:gd name="connsiteX4-129" fmla="*/ 13999 w 79549"/>
                      <a:gd name="connsiteY4-130" fmla="*/ 1739302 h 3451355"/>
                      <a:gd name="connsiteX0-131" fmla="*/ 13999 w 79512"/>
                      <a:gd name="connsiteY0-132" fmla="*/ 1739302 h 3451355"/>
                      <a:gd name="connsiteX1-133" fmla="*/ 0 w 79512"/>
                      <a:gd name="connsiteY1-134" fmla="*/ 0 h 3451355"/>
                      <a:gd name="connsiteX2-135" fmla="*/ 59926 w 79512"/>
                      <a:gd name="connsiteY2-136" fmla="*/ 1738174 h 3451355"/>
                      <a:gd name="connsiteX3-137" fmla="*/ 79060 w 79512"/>
                      <a:gd name="connsiteY3-138" fmla="*/ 3451355 h 3451355"/>
                      <a:gd name="connsiteX4-139" fmla="*/ 13999 w 79512"/>
                      <a:gd name="connsiteY4-140" fmla="*/ 1739302 h 3451355"/>
                      <a:gd name="connsiteX0-141" fmla="*/ 13741 w 79512"/>
                      <a:gd name="connsiteY0-142" fmla="*/ 1728329 h 3451355"/>
                      <a:gd name="connsiteX1-143" fmla="*/ 0 w 79512"/>
                      <a:gd name="connsiteY1-144" fmla="*/ 0 h 3451355"/>
                      <a:gd name="connsiteX2-145" fmla="*/ 59926 w 79512"/>
                      <a:gd name="connsiteY2-146" fmla="*/ 1738174 h 3451355"/>
                      <a:gd name="connsiteX3-147" fmla="*/ 79060 w 79512"/>
                      <a:gd name="connsiteY3-148" fmla="*/ 3451355 h 3451355"/>
                      <a:gd name="connsiteX4-149" fmla="*/ 13741 w 79512"/>
                      <a:gd name="connsiteY4-150" fmla="*/ 1728329 h 3451355"/>
                    </a:gdLst>
                    <a:ahLst/>
                    <a:cxnLst>
                      <a:cxn ang="0">
                        <a:pos x="connsiteX0-1" y="connsiteY0-2"/>
                      </a:cxn>
                      <a:cxn ang="0">
                        <a:pos x="connsiteX1-3" y="connsiteY1-4"/>
                      </a:cxn>
                      <a:cxn ang="0">
                        <a:pos x="connsiteX2-5" y="connsiteY2-6"/>
                      </a:cxn>
                      <a:cxn ang="0">
                        <a:pos x="connsiteX3-7" y="connsiteY3-8"/>
                      </a:cxn>
                      <a:cxn ang="0">
                        <a:pos x="connsiteX4-9" y="connsiteY4-10"/>
                      </a:cxn>
                    </a:cxnLst>
                    <a:rect l="l" t="t" r="r" b="b"/>
                    <a:pathLst>
                      <a:path w="79512" h="3451355">
                        <a:moveTo>
                          <a:pt x="13741" y="1728329"/>
                        </a:moveTo>
                        <a:cubicBezTo>
                          <a:pt x="10408" y="1205257"/>
                          <a:pt x="3333" y="523072"/>
                          <a:pt x="0" y="0"/>
                        </a:cubicBezTo>
                        <a:lnTo>
                          <a:pt x="59926" y="1738174"/>
                        </a:lnTo>
                        <a:cubicBezTo>
                          <a:pt x="55639" y="2357766"/>
                          <a:pt x="83347" y="2831763"/>
                          <a:pt x="79060" y="3451355"/>
                        </a:cubicBezTo>
                        <a:lnTo>
                          <a:pt x="13741" y="1728329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AF5"/>
                      </a:gs>
                      <a:gs pos="100000">
                        <a:srgbClr val="FFFAF5">
                          <a:alpha val="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1048385">
                      <a:defRPr/>
                    </a:pPr>
                    <a:endParaRPr lang="zh-CN" altLang="en-US" sz="2265" kern="0" smtClean="0">
                      <a:solidFill>
                        <a:srgbClr val="FF7E00"/>
                      </a:solidFill>
                      <a:latin typeface="Franklin Gothic Book"/>
                      <a:sym typeface="微软雅黑" panose="020B0503020204020204" charset="-122"/>
                    </a:endParaRPr>
                  </a:p>
                </p:txBody>
              </p:sp>
            </p:grpSp>
            <p:grpSp>
              <p:nvGrpSpPr>
                <p:cNvPr id="165" name="组合 164"/>
                <p:cNvGrpSpPr/>
                <p:nvPr/>
              </p:nvGrpSpPr>
              <p:grpSpPr>
                <a:xfrm rot="2499955">
                  <a:off x="-288543" y="1640140"/>
                  <a:ext cx="1995066" cy="1995066"/>
                  <a:chOff x="2593547" y="713561"/>
                  <a:chExt cx="3990236" cy="3990237"/>
                </a:xfrm>
                <a:grpFill/>
              </p:grpSpPr>
              <p:sp>
                <p:nvSpPr>
                  <p:cNvPr id="166" name="平行四边形 10"/>
                  <p:cNvSpPr/>
                  <p:nvPr/>
                </p:nvSpPr>
                <p:spPr>
                  <a:xfrm rot="157082">
                    <a:off x="4499200" y="713561"/>
                    <a:ext cx="178835" cy="3990237"/>
                  </a:xfrm>
                  <a:custGeom>
                    <a:avLst/>
                    <a:gdLst>
                      <a:gd name="connsiteX0" fmla="*/ 0 w 630560"/>
                      <a:gd name="connsiteY0" fmla="*/ 2247395 h 2247395"/>
                      <a:gd name="connsiteX1" fmla="*/ 157640 w 630560"/>
                      <a:gd name="connsiteY1" fmla="*/ 0 h 2247395"/>
                      <a:gd name="connsiteX2" fmla="*/ 630560 w 630560"/>
                      <a:gd name="connsiteY2" fmla="*/ 0 h 2247395"/>
                      <a:gd name="connsiteX3" fmla="*/ 472920 w 630560"/>
                      <a:gd name="connsiteY3" fmla="*/ 2247395 h 2247395"/>
                      <a:gd name="connsiteX4" fmla="*/ 0 w 630560"/>
                      <a:gd name="connsiteY4" fmla="*/ 2247395 h 2247395"/>
                      <a:gd name="connsiteX0-1" fmla="*/ 0 w 630560"/>
                      <a:gd name="connsiteY0-2" fmla="*/ 2597915 h 2597915"/>
                      <a:gd name="connsiteX1-3" fmla="*/ 127160 w 630560"/>
                      <a:gd name="connsiteY1-4" fmla="*/ 0 h 2597915"/>
                      <a:gd name="connsiteX2-5" fmla="*/ 630560 w 630560"/>
                      <a:gd name="connsiteY2-6" fmla="*/ 350520 h 2597915"/>
                      <a:gd name="connsiteX3-7" fmla="*/ 472920 w 630560"/>
                      <a:gd name="connsiteY3-8" fmla="*/ 2597915 h 2597915"/>
                      <a:gd name="connsiteX4-9" fmla="*/ 0 w 630560"/>
                      <a:gd name="connsiteY4-10" fmla="*/ 2597915 h 2597915"/>
                      <a:gd name="connsiteX0-11" fmla="*/ 0 w 472920"/>
                      <a:gd name="connsiteY0-12" fmla="*/ 2597915 h 2597915"/>
                      <a:gd name="connsiteX1-13" fmla="*/ 127160 w 472920"/>
                      <a:gd name="connsiteY1-14" fmla="*/ 0 h 2597915"/>
                      <a:gd name="connsiteX2-15" fmla="*/ 348620 w 472920"/>
                      <a:gd name="connsiteY2-16" fmla="*/ 1417320 h 2597915"/>
                      <a:gd name="connsiteX3-17" fmla="*/ 472920 w 472920"/>
                      <a:gd name="connsiteY3-18" fmla="*/ 2597915 h 2597915"/>
                      <a:gd name="connsiteX4-19" fmla="*/ 0 w 472920"/>
                      <a:gd name="connsiteY4-20" fmla="*/ 2597915 h 2597915"/>
                      <a:gd name="connsiteX0-21" fmla="*/ 0 w 442440"/>
                      <a:gd name="connsiteY0-22" fmla="*/ 1454915 h 2597915"/>
                      <a:gd name="connsiteX1-23" fmla="*/ 96680 w 442440"/>
                      <a:gd name="connsiteY1-24" fmla="*/ 0 h 2597915"/>
                      <a:gd name="connsiteX2-25" fmla="*/ 318140 w 442440"/>
                      <a:gd name="connsiteY2-26" fmla="*/ 1417320 h 2597915"/>
                      <a:gd name="connsiteX3-27" fmla="*/ 442440 w 442440"/>
                      <a:gd name="connsiteY3-28" fmla="*/ 2597915 h 2597915"/>
                      <a:gd name="connsiteX4-29" fmla="*/ 0 w 442440"/>
                      <a:gd name="connsiteY4-30" fmla="*/ 1454915 h 2597915"/>
                      <a:gd name="connsiteX0-31" fmla="*/ 0 w 318140"/>
                      <a:gd name="connsiteY0-32" fmla="*/ 1454915 h 3329435"/>
                      <a:gd name="connsiteX1-33" fmla="*/ 96680 w 318140"/>
                      <a:gd name="connsiteY1-34" fmla="*/ 0 h 3329435"/>
                      <a:gd name="connsiteX2-35" fmla="*/ 318140 w 318140"/>
                      <a:gd name="connsiteY2-36" fmla="*/ 1417320 h 3329435"/>
                      <a:gd name="connsiteX3-37" fmla="*/ 175740 w 318140"/>
                      <a:gd name="connsiteY3-38" fmla="*/ 3329435 h 3329435"/>
                      <a:gd name="connsiteX4-39" fmla="*/ 0 w 318140"/>
                      <a:gd name="connsiteY4-40" fmla="*/ 1454915 h 3329435"/>
                      <a:gd name="connsiteX0-41" fmla="*/ 0 w 318140"/>
                      <a:gd name="connsiteY0-42" fmla="*/ 1576835 h 3451355"/>
                      <a:gd name="connsiteX1-43" fmla="*/ 96680 w 318140"/>
                      <a:gd name="connsiteY1-44" fmla="*/ 0 h 3451355"/>
                      <a:gd name="connsiteX2-45" fmla="*/ 318140 w 318140"/>
                      <a:gd name="connsiteY2-46" fmla="*/ 1539240 h 3451355"/>
                      <a:gd name="connsiteX3-47" fmla="*/ 175740 w 318140"/>
                      <a:gd name="connsiteY3-48" fmla="*/ 3451355 h 3451355"/>
                      <a:gd name="connsiteX4-49" fmla="*/ 0 w 318140"/>
                      <a:gd name="connsiteY4-50" fmla="*/ 1576835 h 3451355"/>
                      <a:gd name="connsiteX0-51" fmla="*/ 0 w 234320"/>
                      <a:gd name="connsiteY0-52" fmla="*/ 1546355 h 3451355"/>
                      <a:gd name="connsiteX1-53" fmla="*/ 12860 w 234320"/>
                      <a:gd name="connsiteY1-54" fmla="*/ 0 h 3451355"/>
                      <a:gd name="connsiteX2-55" fmla="*/ 234320 w 234320"/>
                      <a:gd name="connsiteY2-56" fmla="*/ 1539240 h 3451355"/>
                      <a:gd name="connsiteX3-57" fmla="*/ 91920 w 234320"/>
                      <a:gd name="connsiteY3-58" fmla="*/ 3451355 h 3451355"/>
                      <a:gd name="connsiteX4-59" fmla="*/ 0 w 234320"/>
                      <a:gd name="connsiteY4-60" fmla="*/ 1546355 h 3451355"/>
                      <a:gd name="connsiteX0-61" fmla="*/ 0 w 104780"/>
                      <a:gd name="connsiteY0-62" fmla="*/ 1546355 h 3451355"/>
                      <a:gd name="connsiteX1-63" fmla="*/ 12860 w 104780"/>
                      <a:gd name="connsiteY1-64" fmla="*/ 0 h 3451355"/>
                      <a:gd name="connsiteX2-65" fmla="*/ 104780 w 104780"/>
                      <a:gd name="connsiteY2-66" fmla="*/ 1592580 h 3451355"/>
                      <a:gd name="connsiteX3-67" fmla="*/ 91920 w 104780"/>
                      <a:gd name="connsiteY3-68" fmla="*/ 3451355 h 3451355"/>
                      <a:gd name="connsiteX4-69" fmla="*/ 0 w 104780"/>
                      <a:gd name="connsiteY4-70" fmla="*/ 1546355 h 3451355"/>
                      <a:gd name="connsiteX0-71" fmla="*/ 0 w 92396"/>
                      <a:gd name="connsiteY0-72" fmla="*/ 1546355 h 3451355"/>
                      <a:gd name="connsiteX1-73" fmla="*/ 12860 w 92396"/>
                      <a:gd name="connsiteY1-74" fmla="*/ 0 h 3451355"/>
                      <a:gd name="connsiteX2-75" fmla="*/ 74300 w 92396"/>
                      <a:gd name="connsiteY2-76" fmla="*/ 1562100 h 3451355"/>
                      <a:gd name="connsiteX3-77" fmla="*/ 91920 w 92396"/>
                      <a:gd name="connsiteY3-78" fmla="*/ 3451355 h 3451355"/>
                      <a:gd name="connsiteX4-79" fmla="*/ 0 w 92396"/>
                      <a:gd name="connsiteY4-80" fmla="*/ 1546355 h 3451355"/>
                      <a:gd name="connsiteX0-81" fmla="*/ 10000 w 79536"/>
                      <a:gd name="connsiteY0-82" fmla="*/ 1569215 h 3451355"/>
                      <a:gd name="connsiteX1-83" fmla="*/ 0 w 79536"/>
                      <a:gd name="connsiteY1-84" fmla="*/ 0 h 3451355"/>
                      <a:gd name="connsiteX2-85" fmla="*/ 61440 w 79536"/>
                      <a:gd name="connsiteY2-86" fmla="*/ 1562100 h 3451355"/>
                      <a:gd name="connsiteX3-87" fmla="*/ 79060 w 79536"/>
                      <a:gd name="connsiteY3-88" fmla="*/ 3451355 h 3451355"/>
                      <a:gd name="connsiteX4-89" fmla="*/ 10000 w 79536"/>
                      <a:gd name="connsiteY4-90" fmla="*/ 1569215 h 3451355"/>
                      <a:gd name="connsiteX0-91" fmla="*/ 13594 w 79536"/>
                      <a:gd name="connsiteY0-92" fmla="*/ 1601884 h 3451355"/>
                      <a:gd name="connsiteX1-93" fmla="*/ 0 w 79536"/>
                      <a:gd name="connsiteY1-94" fmla="*/ 0 h 3451355"/>
                      <a:gd name="connsiteX2-95" fmla="*/ 61440 w 79536"/>
                      <a:gd name="connsiteY2-96" fmla="*/ 1562100 h 3451355"/>
                      <a:gd name="connsiteX3-97" fmla="*/ 79060 w 79536"/>
                      <a:gd name="connsiteY3-98" fmla="*/ 3451355 h 3451355"/>
                      <a:gd name="connsiteX4-99" fmla="*/ 13594 w 79536"/>
                      <a:gd name="connsiteY4-100" fmla="*/ 1601884 h 3451355"/>
                      <a:gd name="connsiteX0-101" fmla="*/ 13594 w 79555"/>
                      <a:gd name="connsiteY0-102" fmla="*/ 1601884 h 3451355"/>
                      <a:gd name="connsiteX1-103" fmla="*/ 0 w 79555"/>
                      <a:gd name="connsiteY1-104" fmla="*/ 0 h 3451355"/>
                      <a:gd name="connsiteX2-105" fmla="*/ 62601 w 79555"/>
                      <a:gd name="connsiteY2-106" fmla="*/ 1611480 h 3451355"/>
                      <a:gd name="connsiteX3-107" fmla="*/ 79060 w 79555"/>
                      <a:gd name="connsiteY3-108" fmla="*/ 3451355 h 3451355"/>
                      <a:gd name="connsiteX4-109" fmla="*/ 13594 w 79555"/>
                      <a:gd name="connsiteY4-110" fmla="*/ 1601884 h 3451355"/>
                      <a:gd name="connsiteX0-111" fmla="*/ 13594 w 79549"/>
                      <a:gd name="connsiteY0-112" fmla="*/ 1601884 h 3451355"/>
                      <a:gd name="connsiteX1-113" fmla="*/ 0 w 79549"/>
                      <a:gd name="connsiteY1-114" fmla="*/ 0 h 3451355"/>
                      <a:gd name="connsiteX2-115" fmla="*/ 62214 w 79549"/>
                      <a:gd name="connsiteY2-116" fmla="*/ 1595019 h 3451355"/>
                      <a:gd name="connsiteX3-117" fmla="*/ 79060 w 79549"/>
                      <a:gd name="connsiteY3-118" fmla="*/ 3451355 h 3451355"/>
                      <a:gd name="connsiteX4-119" fmla="*/ 13594 w 79549"/>
                      <a:gd name="connsiteY4-120" fmla="*/ 1601884 h 3451355"/>
                      <a:gd name="connsiteX0-121" fmla="*/ 16431 w 79549"/>
                      <a:gd name="connsiteY0-122" fmla="*/ 1722591 h 3451355"/>
                      <a:gd name="connsiteX1-123" fmla="*/ 0 w 79549"/>
                      <a:gd name="connsiteY1-124" fmla="*/ 0 h 3451355"/>
                      <a:gd name="connsiteX2-125" fmla="*/ 62214 w 79549"/>
                      <a:gd name="connsiteY2-126" fmla="*/ 1595019 h 3451355"/>
                      <a:gd name="connsiteX3-127" fmla="*/ 79060 w 79549"/>
                      <a:gd name="connsiteY3-128" fmla="*/ 3451355 h 3451355"/>
                      <a:gd name="connsiteX4-129" fmla="*/ 16431 w 79549"/>
                      <a:gd name="connsiteY4-130" fmla="*/ 1722591 h 3451355"/>
                      <a:gd name="connsiteX0-131" fmla="*/ 16431 w 79504"/>
                      <a:gd name="connsiteY0-132" fmla="*/ 1722591 h 3451355"/>
                      <a:gd name="connsiteX1-133" fmla="*/ 0 w 79504"/>
                      <a:gd name="connsiteY1-134" fmla="*/ 0 h 3451355"/>
                      <a:gd name="connsiteX2-135" fmla="*/ 59411 w 79504"/>
                      <a:gd name="connsiteY2-136" fmla="*/ 1716229 h 3451355"/>
                      <a:gd name="connsiteX3-137" fmla="*/ 79060 w 79504"/>
                      <a:gd name="connsiteY3-138" fmla="*/ 3451355 h 3451355"/>
                      <a:gd name="connsiteX4-139" fmla="*/ 16431 w 79504"/>
                      <a:gd name="connsiteY4-140" fmla="*/ 1722591 h 3451355"/>
                    </a:gdLst>
                    <a:ahLst/>
                    <a:cxnLst>
                      <a:cxn ang="0">
                        <a:pos x="connsiteX0-1" y="connsiteY0-2"/>
                      </a:cxn>
                      <a:cxn ang="0">
                        <a:pos x="connsiteX1-3" y="connsiteY1-4"/>
                      </a:cxn>
                      <a:cxn ang="0">
                        <a:pos x="connsiteX2-5" y="connsiteY2-6"/>
                      </a:cxn>
                      <a:cxn ang="0">
                        <a:pos x="connsiteX3-7" y="connsiteY3-8"/>
                      </a:cxn>
                      <a:cxn ang="0">
                        <a:pos x="connsiteX4-9" y="connsiteY4-10"/>
                      </a:cxn>
                    </a:cxnLst>
                    <a:rect l="l" t="t" r="r" b="b"/>
                    <a:pathLst>
                      <a:path w="79504" h="3451355">
                        <a:moveTo>
                          <a:pt x="16431" y="1722591"/>
                        </a:moveTo>
                        <a:cubicBezTo>
                          <a:pt x="13098" y="1199519"/>
                          <a:pt x="3333" y="523072"/>
                          <a:pt x="0" y="0"/>
                        </a:cubicBezTo>
                        <a:lnTo>
                          <a:pt x="59411" y="1716229"/>
                        </a:lnTo>
                        <a:cubicBezTo>
                          <a:pt x="55124" y="2335821"/>
                          <a:pt x="83347" y="2831763"/>
                          <a:pt x="79060" y="3451355"/>
                        </a:cubicBezTo>
                        <a:lnTo>
                          <a:pt x="16431" y="1722591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AF5"/>
                      </a:gs>
                      <a:gs pos="100000">
                        <a:srgbClr val="FFFAF5">
                          <a:alpha val="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1048385">
                      <a:defRPr/>
                    </a:pPr>
                    <a:endParaRPr lang="zh-CN" altLang="en-US" sz="2265" kern="0" dirty="0" smtClean="0">
                      <a:solidFill>
                        <a:srgbClr val="FF7E00"/>
                      </a:solidFill>
                      <a:latin typeface="Franklin Gothic Book"/>
                      <a:sym typeface="微软雅黑" panose="020B0503020204020204" charset="-122"/>
                    </a:endParaRPr>
                  </a:p>
                </p:txBody>
              </p:sp>
              <p:sp>
                <p:nvSpPr>
                  <p:cNvPr id="167" name="平行四边形 10"/>
                  <p:cNvSpPr/>
                  <p:nvPr/>
                </p:nvSpPr>
                <p:spPr>
                  <a:xfrm rot="5557082">
                    <a:off x="4499239" y="713525"/>
                    <a:ext cx="178852" cy="3990236"/>
                  </a:xfrm>
                  <a:custGeom>
                    <a:avLst/>
                    <a:gdLst>
                      <a:gd name="connsiteX0" fmla="*/ 0 w 630560"/>
                      <a:gd name="connsiteY0" fmla="*/ 2247395 h 2247395"/>
                      <a:gd name="connsiteX1" fmla="*/ 157640 w 630560"/>
                      <a:gd name="connsiteY1" fmla="*/ 0 h 2247395"/>
                      <a:gd name="connsiteX2" fmla="*/ 630560 w 630560"/>
                      <a:gd name="connsiteY2" fmla="*/ 0 h 2247395"/>
                      <a:gd name="connsiteX3" fmla="*/ 472920 w 630560"/>
                      <a:gd name="connsiteY3" fmla="*/ 2247395 h 2247395"/>
                      <a:gd name="connsiteX4" fmla="*/ 0 w 630560"/>
                      <a:gd name="connsiteY4" fmla="*/ 2247395 h 2247395"/>
                      <a:gd name="connsiteX0-1" fmla="*/ 0 w 630560"/>
                      <a:gd name="connsiteY0-2" fmla="*/ 2597915 h 2597915"/>
                      <a:gd name="connsiteX1-3" fmla="*/ 127160 w 630560"/>
                      <a:gd name="connsiteY1-4" fmla="*/ 0 h 2597915"/>
                      <a:gd name="connsiteX2-5" fmla="*/ 630560 w 630560"/>
                      <a:gd name="connsiteY2-6" fmla="*/ 350520 h 2597915"/>
                      <a:gd name="connsiteX3-7" fmla="*/ 472920 w 630560"/>
                      <a:gd name="connsiteY3-8" fmla="*/ 2597915 h 2597915"/>
                      <a:gd name="connsiteX4-9" fmla="*/ 0 w 630560"/>
                      <a:gd name="connsiteY4-10" fmla="*/ 2597915 h 2597915"/>
                      <a:gd name="connsiteX0-11" fmla="*/ 0 w 472920"/>
                      <a:gd name="connsiteY0-12" fmla="*/ 2597915 h 2597915"/>
                      <a:gd name="connsiteX1-13" fmla="*/ 127160 w 472920"/>
                      <a:gd name="connsiteY1-14" fmla="*/ 0 h 2597915"/>
                      <a:gd name="connsiteX2-15" fmla="*/ 348620 w 472920"/>
                      <a:gd name="connsiteY2-16" fmla="*/ 1417320 h 2597915"/>
                      <a:gd name="connsiteX3-17" fmla="*/ 472920 w 472920"/>
                      <a:gd name="connsiteY3-18" fmla="*/ 2597915 h 2597915"/>
                      <a:gd name="connsiteX4-19" fmla="*/ 0 w 472920"/>
                      <a:gd name="connsiteY4-20" fmla="*/ 2597915 h 2597915"/>
                      <a:gd name="connsiteX0-21" fmla="*/ 0 w 442440"/>
                      <a:gd name="connsiteY0-22" fmla="*/ 1454915 h 2597915"/>
                      <a:gd name="connsiteX1-23" fmla="*/ 96680 w 442440"/>
                      <a:gd name="connsiteY1-24" fmla="*/ 0 h 2597915"/>
                      <a:gd name="connsiteX2-25" fmla="*/ 318140 w 442440"/>
                      <a:gd name="connsiteY2-26" fmla="*/ 1417320 h 2597915"/>
                      <a:gd name="connsiteX3-27" fmla="*/ 442440 w 442440"/>
                      <a:gd name="connsiteY3-28" fmla="*/ 2597915 h 2597915"/>
                      <a:gd name="connsiteX4-29" fmla="*/ 0 w 442440"/>
                      <a:gd name="connsiteY4-30" fmla="*/ 1454915 h 2597915"/>
                      <a:gd name="connsiteX0-31" fmla="*/ 0 w 318140"/>
                      <a:gd name="connsiteY0-32" fmla="*/ 1454915 h 3329435"/>
                      <a:gd name="connsiteX1-33" fmla="*/ 96680 w 318140"/>
                      <a:gd name="connsiteY1-34" fmla="*/ 0 h 3329435"/>
                      <a:gd name="connsiteX2-35" fmla="*/ 318140 w 318140"/>
                      <a:gd name="connsiteY2-36" fmla="*/ 1417320 h 3329435"/>
                      <a:gd name="connsiteX3-37" fmla="*/ 175740 w 318140"/>
                      <a:gd name="connsiteY3-38" fmla="*/ 3329435 h 3329435"/>
                      <a:gd name="connsiteX4-39" fmla="*/ 0 w 318140"/>
                      <a:gd name="connsiteY4-40" fmla="*/ 1454915 h 3329435"/>
                      <a:gd name="connsiteX0-41" fmla="*/ 0 w 318140"/>
                      <a:gd name="connsiteY0-42" fmla="*/ 1576835 h 3451355"/>
                      <a:gd name="connsiteX1-43" fmla="*/ 96680 w 318140"/>
                      <a:gd name="connsiteY1-44" fmla="*/ 0 h 3451355"/>
                      <a:gd name="connsiteX2-45" fmla="*/ 318140 w 318140"/>
                      <a:gd name="connsiteY2-46" fmla="*/ 1539240 h 3451355"/>
                      <a:gd name="connsiteX3-47" fmla="*/ 175740 w 318140"/>
                      <a:gd name="connsiteY3-48" fmla="*/ 3451355 h 3451355"/>
                      <a:gd name="connsiteX4-49" fmla="*/ 0 w 318140"/>
                      <a:gd name="connsiteY4-50" fmla="*/ 1576835 h 3451355"/>
                      <a:gd name="connsiteX0-51" fmla="*/ 0 w 234320"/>
                      <a:gd name="connsiteY0-52" fmla="*/ 1546355 h 3451355"/>
                      <a:gd name="connsiteX1-53" fmla="*/ 12860 w 234320"/>
                      <a:gd name="connsiteY1-54" fmla="*/ 0 h 3451355"/>
                      <a:gd name="connsiteX2-55" fmla="*/ 234320 w 234320"/>
                      <a:gd name="connsiteY2-56" fmla="*/ 1539240 h 3451355"/>
                      <a:gd name="connsiteX3-57" fmla="*/ 91920 w 234320"/>
                      <a:gd name="connsiteY3-58" fmla="*/ 3451355 h 3451355"/>
                      <a:gd name="connsiteX4-59" fmla="*/ 0 w 234320"/>
                      <a:gd name="connsiteY4-60" fmla="*/ 1546355 h 3451355"/>
                      <a:gd name="connsiteX0-61" fmla="*/ 0 w 104780"/>
                      <a:gd name="connsiteY0-62" fmla="*/ 1546355 h 3451355"/>
                      <a:gd name="connsiteX1-63" fmla="*/ 12860 w 104780"/>
                      <a:gd name="connsiteY1-64" fmla="*/ 0 h 3451355"/>
                      <a:gd name="connsiteX2-65" fmla="*/ 104780 w 104780"/>
                      <a:gd name="connsiteY2-66" fmla="*/ 1592580 h 3451355"/>
                      <a:gd name="connsiteX3-67" fmla="*/ 91920 w 104780"/>
                      <a:gd name="connsiteY3-68" fmla="*/ 3451355 h 3451355"/>
                      <a:gd name="connsiteX4-69" fmla="*/ 0 w 104780"/>
                      <a:gd name="connsiteY4-70" fmla="*/ 1546355 h 3451355"/>
                      <a:gd name="connsiteX0-71" fmla="*/ 0 w 92396"/>
                      <a:gd name="connsiteY0-72" fmla="*/ 1546355 h 3451355"/>
                      <a:gd name="connsiteX1-73" fmla="*/ 12860 w 92396"/>
                      <a:gd name="connsiteY1-74" fmla="*/ 0 h 3451355"/>
                      <a:gd name="connsiteX2-75" fmla="*/ 74300 w 92396"/>
                      <a:gd name="connsiteY2-76" fmla="*/ 1562100 h 3451355"/>
                      <a:gd name="connsiteX3-77" fmla="*/ 91920 w 92396"/>
                      <a:gd name="connsiteY3-78" fmla="*/ 3451355 h 3451355"/>
                      <a:gd name="connsiteX4-79" fmla="*/ 0 w 92396"/>
                      <a:gd name="connsiteY4-80" fmla="*/ 1546355 h 3451355"/>
                      <a:gd name="connsiteX0-81" fmla="*/ 10000 w 79536"/>
                      <a:gd name="connsiteY0-82" fmla="*/ 1569215 h 3451355"/>
                      <a:gd name="connsiteX1-83" fmla="*/ 0 w 79536"/>
                      <a:gd name="connsiteY1-84" fmla="*/ 0 h 3451355"/>
                      <a:gd name="connsiteX2-85" fmla="*/ 61440 w 79536"/>
                      <a:gd name="connsiteY2-86" fmla="*/ 1562100 h 3451355"/>
                      <a:gd name="connsiteX3-87" fmla="*/ 79060 w 79536"/>
                      <a:gd name="connsiteY3-88" fmla="*/ 3451355 h 3451355"/>
                      <a:gd name="connsiteX4-89" fmla="*/ 10000 w 79536"/>
                      <a:gd name="connsiteY4-90" fmla="*/ 1569215 h 3451355"/>
                      <a:gd name="connsiteX0-91" fmla="*/ 13594 w 79536"/>
                      <a:gd name="connsiteY0-92" fmla="*/ 1601884 h 3451355"/>
                      <a:gd name="connsiteX1-93" fmla="*/ 0 w 79536"/>
                      <a:gd name="connsiteY1-94" fmla="*/ 0 h 3451355"/>
                      <a:gd name="connsiteX2-95" fmla="*/ 61440 w 79536"/>
                      <a:gd name="connsiteY2-96" fmla="*/ 1562100 h 3451355"/>
                      <a:gd name="connsiteX3-97" fmla="*/ 79060 w 79536"/>
                      <a:gd name="connsiteY3-98" fmla="*/ 3451355 h 3451355"/>
                      <a:gd name="connsiteX4-99" fmla="*/ 13594 w 79536"/>
                      <a:gd name="connsiteY4-100" fmla="*/ 1601884 h 3451355"/>
                      <a:gd name="connsiteX0-101" fmla="*/ 13594 w 79555"/>
                      <a:gd name="connsiteY0-102" fmla="*/ 1601884 h 3451355"/>
                      <a:gd name="connsiteX1-103" fmla="*/ 0 w 79555"/>
                      <a:gd name="connsiteY1-104" fmla="*/ 0 h 3451355"/>
                      <a:gd name="connsiteX2-105" fmla="*/ 62601 w 79555"/>
                      <a:gd name="connsiteY2-106" fmla="*/ 1611480 h 3451355"/>
                      <a:gd name="connsiteX3-107" fmla="*/ 79060 w 79555"/>
                      <a:gd name="connsiteY3-108" fmla="*/ 3451355 h 3451355"/>
                      <a:gd name="connsiteX4-109" fmla="*/ 13594 w 79555"/>
                      <a:gd name="connsiteY4-110" fmla="*/ 1601884 h 3451355"/>
                      <a:gd name="connsiteX0-111" fmla="*/ 13594 w 79549"/>
                      <a:gd name="connsiteY0-112" fmla="*/ 1601884 h 3451355"/>
                      <a:gd name="connsiteX1-113" fmla="*/ 0 w 79549"/>
                      <a:gd name="connsiteY1-114" fmla="*/ 0 h 3451355"/>
                      <a:gd name="connsiteX2-115" fmla="*/ 62214 w 79549"/>
                      <a:gd name="connsiteY2-116" fmla="*/ 1595019 h 3451355"/>
                      <a:gd name="connsiteX3-117" fmla="*/ 79060 w 79549"/>
                      <a:gd name="connsiteY3-118" fmla="*/ 3451355 h 3451355"/>
                      <a:gd name="connsiteX4-119" fmla="*/ 13594 w 79549"/>
                      <a:gd name="connsiteY4-120" fmla="*/ 1601884 h 3451355"/>
                      <a:gd name="connsiteX0-121" fmla="*/ 13999 w 79549"/>
                      <a:gd name="connsiteY0-122" fmla="*/ 1739302 h 3451355"/>
                      <a:gd name="connsiteX1-123" fmla="*/ 0 w 79549"/>
                      <a:gd name="connsiteY1-124" fmla="*/ 0 h 3451355"/>
                      <a:gd name="connsiteX2-125" fmla="*/ 62214 w 79549"/>
                      <a:gd name="connsiteY2-126" fmla="*/ 1595019 h 3451355"/>
                      <a:gd name="connsiteX3-127" fmla="*/ 79060 w 79549"/>
                      <a:gd name="connsiteY3-128" fmla="*/ 3451355 h 3451355"/>
                      <a:gd name="connsiteX4-129" fmla="*/ 13999 w 79549"/>
                      <a:gd name="connsiteY4-130" fmla="*/ 1739302 h 3451355"/>
                      <a:gd name="connsiteX0-131" fmla="*/ 13999 w 79512"/>
                      <a:gd name="connsiteY0-132" fmla="*/ 1739302 h 3451355"/>
                      <a:gd name="connsiteX1-133" fmla="*/ 0 w 79512"/>
                      <a:gd name="connsiteY1-134" fmla="*/ 0 h 3451355"/>
                      <a:gd name="connsiteX2-135" fmla="*/ 59926 w 79512"/>
                      <a:gd name="connsiteY2-136" fmla="*/ 1738174 h 3451355"/>
                      <a:gd name="connsiteX3-137" fmla="*/ 79060 w 79512"/>
                      <a:gd name="connsiteY3-138" fmla="*/ 3451355 h 3451355"/>
                      <a:gd name="connsiteX4-139" fmla="*/ 13999 w 79512"/>
                      <a:gd name="connsiteY4-140" fmla="*/ 1739302 h 3451355"/>
                      <a:gd name="connsiteX0-141" fmla="*/ 13741 w 79512"/>
                      <a:gd name="connsiteY0-142" fmla="*/ 1728329 h 3451355"/>
                      <a:gd name="connsiteX1-143" fmla="*/ 0 w 79512"/>
                      <a:gd name="connsiteY1-144" fmla="*/ 0 h 3451355"/>
                      <a:gd name="connsiteX2-145" fmla="*/ 59926 w 79512"/>
                      <a:gd name="connsiteY2-146" fmla="*/ 1738174 h 3451355"/>
                      <a:gd name="connsiteX3-147" fmla="*/ 79060 w 79512"/>
                      <a:gd name="connsiteY3-148" fmla="*/ 3451355 h 3451355"/>
                      <a:gd name="connsiteX4-149" fmla="*/ 13741 w 79512"/>
                      <a:gd name="connsiteY4-150" fmla="*/ 1728329 h 3451355"/>
                    </a:gdLst>
                    <a:ahLst/>
                    <a:cxnLst>
                      <a:cxn ang="0">
                        <a:pos x="connsiteX0-1" y="connsiteY0-2"/>
                      </a:cxn>
                      <a:cxn ang="0">
                        <a:pos x="connsiteX1-3" y="connsiteY1-4"/>
                      </a:cxn>
                      <a:cxn ang="0">
                        <a:pos x="connsiteX2-5" y="connsiteY2-6"/>
                      </a:cxn>
                      <a:cxn ang="0">
                        <a:pos x="connsiteX3-7" y="connsiteY3-8"/>
                      </a:cxn>
                      <a:cxn ang="0">
                        <a:pos x="connsiteX4-9" y="connsiteY4-10"/>
                      </a:cxn>
                    </a:cxnLst>
                    <a:rect l="l" t="t" r="r" b="b"/>
                    <a:pathLst>
                      <a:path w="79512" h="3451355">
                        <a:moveTo>
                          <a:pt x="13741" y="1728329"/>
                        </a:moveTo>
                        <a:cubicBezTo>
                          <a:pt x="10408" y="1205257"/>
                          <a:pt x="3333" y="523072"/>
                          <a:pt x="0" y="0"/>
                        </a:cubicBezTo>
                        <a:lnTo>
                          <a:pt x="59926" y="1738174"/>
                        </a:lnTo>
                        <a:cubicBezTo>
                          <a:pt x="55639" y="2357766"/>
                          <a:pt x="83347" y="2831763"/>
                          <a:pt x="79060" y="3451355"/>
                        </a:cubicBezTo>
                        <a:lnTo>
                          <a:pt x="13741" y="1728329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AF5"/>
                      </a:gs>
                      <a:gs pos="100000">
                        <a:srgbClr val="FFFAF5">
                          <a:alpha val="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1048385">
                      <a:defRPr/>
                    </a:pPr>
                    <a:endParaRPr lang="zh-CN" altLang="en-US" sz="2265" kern="0" smtClean="0">
                      <a:solidFill>
                        <a:srgbClr val="FF7E00"/>
                      </a:solidFill>
                      <a:latin typeface="Franklin Gothic Book"/>
                      <a:sym typeface="微软雅黑" panose="020B0503020204020204" charset="-122"/>
                    </a:endParaRPr>
                  </a:p>
                </p:txBody>
              </p:sp>
            </p:grpSp>
          </p:grp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repeatCount="2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1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41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repeatCount="2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7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7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repeatCount="2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repeatCount="2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4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4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repeatCount="200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425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425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repeatCount="200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39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39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repeatCount="4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60" dur="100" fill="hold"/>
                                        <p:tgtEl>
                                          <p:spTgt spid="152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62" dur="100" fill="hold"/>
                                        <p:tgtEl>
                                          <p:spTgt spid="152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64" dur="100" fill="hold"/>
                                        <p:tgtEl>
                                          <p:spTgt spid="1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6" presetClass="emph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66" dur="100" fill="hold"/>
                                        <p:tgtEl>
                                          <p:spTgt spid="152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3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3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64" presetClass="path" presetSubtype="0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animMotion origin="layout" path="M 2.77778E-6 -2.12121E-6 L 2.77778E-6 0.41598 " pathEditMode="relative" rAng="0" ptsTypes="AA">
                                      <p:cBhvr>
                                        <p:cTn id="76" dur="4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799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nodeType="withEffect">
                                  <p:stCondLst>
                                    <p:cond delay="8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63" presetClass="path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-1.66667E-6 -1.79063E-6 L 0.00018 -0.40385 " pathEditMode="relative" rAng="0" ptsTypes="AA">
                                      <p:cBhvr>
                                        <p:cTn id="84" dur="5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019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nodeType="withEffect">
                                  <p:stCondLst>
                                    <p:cond delay="8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2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2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6" presetClass="emph" presetSubtype="0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animScale>
                                      <p:cBhvr>
                                        <p:cTn id="105" dur="750" fill="hold"/>
                                        <p:tgtEl>
                                          <p:spTgt spid="155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106" presetID="6" presetClass="emph" presetSubtype="0" autoRev="1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animScale>
                                      <p:cBhvr>
                                        <p:cTn id="107" dur="1000" fill="hold"/>
                                        <p:tgtEl>
                                          <p:spTgt spid="155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108" presetID="10" presetClass="exit" presetSubtype="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3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" grpId="0"/>
      <p:bldP spid="14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1948420" y="1006508"/>
            <a:ext cx="7983675" cy="4072106"/>
            <a:chOff x="1086812" y="1072467"/>
            <a:chExt cx="6979504" cy="3464598"/>
          </a:xfrm>
        </p:grpSpPr>
        <p:sp>
          <p:nvSpPr>
            <p:cNvPr id="34" name="圆角矩形 33"/>
            <p:cNvSpPr/>
            <p:nvPr/>
          </p:nvSpPr>
          <p:spPr>
            <a:xfrm>
              <a:off x="1086812" y="1072467"/>
              <a:ext cx="6970376" cy="3456746"/>
            </a:xfrm>
            <a:prstGeom prst="roundRect">
              <a:avLst>
                <a:gd name="adj" fmla="val 6020"/>
              </a:avLst>
            </a:prstGeom>
            <a:gradFill flip="none" rotWithShape="1">
              <a:gsLst>
                <a:gs pos="49000">
                  <a:srgbClr val="FF7E00">
                    <a:alpha val="56000"/>
                  </a:srgbClr>
                </a:gs>
                <a:gs pos="0">
                  <a:srgbClr val="FFC000">
                    <a:lumMod val="100000"/>
                    <a:alpha val="41000"/>
                  </a:srgbClr>
                </a:gs>
                <a:gs pos="100000">
                  <a:srgbClr val="FFFF00">
                    <a:alpha val="60000"/>
                  </a:srgbClr>
                </a:gs>
              </a:gsLst>
              <a:lin ang="2700000" scaled="1"/>
              <a:tileRect/>
            </a:gradFill>
            <a:ln w="22225" cap="flat" cmpd="sng" algn="ctr">
              <a:gradFill flip="none" rotWithShape="1">
                <a:gsLst>
                  <a:gs pos="0">
                    <a:srgbClr val="FF0000"/>
                  </a:gs>
                  <a:gs pos="13000">
                    <a:srgbClr val="FFFF00"/>
                  </a:gs>
                  <a:gs pos="46000">
                    <a:srgbClr val="FF7E00"/>
                  </a:gs>
                  <a:gs pos="69000">
                    <a:srgbClr val="FFFF00"/>
                  </a:gs>
                  <a:gs pos="89000">
                    <a:srgbClr val="FF7E00"/>
                  </a:gs>
                  <a:gs pos="100000">
                    <a:srgbClr val="FF0000"/>
                  </a:gs>
                </a:gsLst>
                <a:lin ang="8100000" scaled="1"/>
                <a:tileRect/>
              </a:gra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048385">
                <a:defRPr/>
              </a:pPr>
              <a:endParaRPr lang="zh-CN" altLang="en-US" sz="2265" kern="0" smtClean="0">
                <a:solidFill>
                  <a:srgbClr val="FF7E00"/>
                </a:solidFill>
                <a:latin typeface="Franklin Gothic Book"/>
                <a:sym typeface="微软雅黑" panose="020B0503020204020204" charset="-122"/>
              </a:endParaRPr>
            </a:p>
          </p:txBody>
        </p:sp>
        <p:sp>
          <p:nvSpPr>
            <p:cNvPr id="35" name="圆角矩形 18"/>
            <p:cNvSpPr/>
            <p:nvPr/>
          </p:nvSpPr>
          <p:spPr>
            <a:xfrm>
              <a:off x="1095940" y="1080319"/>
              <a:ext cx="6970376" cy="3456746"/>
            </a:xfrm>
            <a:custGeom>
              <a:avLst/>
              <a:gdLst>
                <a:gd name="connsiteX0" fmla="*/ 0 w 6970376"/>
                <a:gd name="connsiteY0" fmla="*/ 208096 h 3456746"/>
                <a:gd name="connsiteX1" fmla="*/ 208096 w 6970376"/>
                <a:gd name="connsiteY1" fmla="*/ 0 h 3456746"/>
                <a:gd name="connsiteX2" fmla="*/ 6762280 w 6970376"/>
                <a:gd name="connsiteY2" fmla="*/ 0 h 3456746"/>
                <a:gd name="connsiteX3" fmla="*/ 6970376 w 6970376"/>
                <a:gd name="connsiteY3" fmla="*/ 208096 h 3456746"/>
                <a:gd name="connsiteX4" fmla="*/ 6970376 w 6970376"/>
                <a:gd name="connsiteY4" fmla="*/ 3248650 h 3456746"/>
                <a:gd name="connsiteX5" fmla="*/ 6762280 w 6970376"/>
                <a:gd name="connsiteY5" fmla="*/ 3456746 h 3456746"/>
                <a:gd name="connsiteX6" fmla="*/ 208096 w 6970376"/>
                <a:gd name="connsiteY6" fmla="*/ 3456746 h 3456746"/>
                <a:gd name="connsiteX7" fmla="*/ 0 w 6970376"/>
                <a:gd name="connsiteY7" fmla="*/ 3248650 h 3456746"/>
                <a:gd name="connsiteX8" fmla="*/ 0 w 6970376"/>
                <a:gd name="connsiteY8" fmla="*/ 208096 h 3456746"/>
                <a:gd name="connsiteX0-1" fmla="*/ 0 w 6970376"/>
                <a:gd name="connsiteY0-2" fmla="*/ 208096 h 3558257"/>
                <a:gd name="connsiteX1-3" fmla="*/ 208096 w 6970376"/>
                <a:gd name="connsiteY1-4" fmla="*/ 0 h 3558257"/>
                <a:gd name="connsiteX2-5" fmla="*/ 6762280 w 6970376"/>
                <a:gd name="connsiteY2-6" fmla="*/ 0 h 3558257"/>
                <a:gd name="connsiteX3-7" fmla="*/ 6970376 w 6970376"/>
                <a:gd name="connsiteY3-8" fmla="*/ 208096 h 3558257"/>
                <a:gd name="connsiteX4-9" fmla="*/ 6970376 w 6970376"/>
                <a:gd name="connsiteY4-10" fmla="*/ 3248650 h 3558257"/>
                <a:gd name="connsiteX5-11" fmla="*/ 208096 w 6970376"/>
                <a:gd name="connsiteY5-12" fmla="*/ 3456746 h 3558257"/>
                <a:gd name="connsiteX6-13" fmla="*/ 0 w 6970376"/>
                <a:gd name="connsiteY6-14" fmla="*/ 3248650 h 3558257"/>
                <a:gd name="connsiteX7-15" fmla="*/ 0 w 6970376"/>
                <a:gd name="connsiteY7-16" fmla="*/ 208096 h 3558257"/>
                <a:gd name="connsiteX0-17" fmla="*/ 0 w 6970376"/>
                <a:gd name="connsiteY0-18" fmla="*/ 208096 h 3456746"/>
                <a:gd name="connsiteX1-19" fmla="*/ 208096 w 6970376"/>
                <a:gd name="connsiteY1-20" fmla="*/ 0 h 3456746"/>
                <a:gd name="connsiteX2-21" fmla="*/ 6762280 w 6970376"/>
                <a:gd name="connsiteY2-22" fmla="*/ 0 h 3456746"/>
                <a:gd name="connsiteX3-23" fmla="*/ 6970376 w 6970376"/>
                <a:gd name="connsiteY3-24" fmla="*/ 208096 h 3456746"/>
                <a:gd name="connsiteX4-25" fmla="*/ 208096 w 6970376"/>
                <a:gd name="connsiteY4-26" fmla="*/ 3456746 h 3456746"/>
                <a:gd name="connsiteX5-27" fmla="*/ 0 w 6970376"/>
                <a:gd name="connsiteY5-28" fmla="*/ 3248650 h 3456746"/>
                <a:gd name="connsiteX6-29" fmla="*/ 0 w 6970376"/>
                <a:gd name="connsiteY6-30" fmla="*/ 208096 h 34567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6970376" h="3456746">
                  <a:moveTo>
                    <a:pt x="0" y="208096"/>
                  </a:moveTo>
                  <a:cubicBezTo>
                    <a:pt x="0" y="93168"/>
                    <a:pt x="93168" y="0"/>
                    <a:pt x="208096" y="0"/>
                  </a:cubicBezTo>
                  <a:lnTo>
                    <a:pt x="6762280" y="0"/>
                  </a:lnTo>
                  <a:cubicBezTo>
                    <a:pt x="6877208" y="0"/>
                    <a:pt x="6970376" y="93168"/>
                    <a:pt x="6970376" y="208096"/>
                  </a:cubicBezTo>
                  <a:lnTo>
                    <a:pt x="208096" y="3456746"/>
                  </a:lnTo>
                  <a:cubicBezTo>
                    <a:pt x="93168" y="3456746"/>
                    <a:pt x="0" y="3363578"/>
                    <a:pt x="0" y="3248650"/>
                  </a:cubicBezTo>
                  <a:lnTo>
                    <a:pt x="0" y="20809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FFFFFF">
                    <a:alpha val="17000"/>
                  </a:srgbClr>
                </a:gs>
              </a:gsLst>
              <a:lin ang="2700000" scaled="1"/>
              <a:tileRect/>
            </a:gradFill>
            <a:ln w="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48385">
                <a:defRPr/>
              </a:pPr>
              <a:endParaRPr lang="zh-CN" altLang="en-US" sz="2265" kern="0" smtClean="0">
                <a:solidFill>
                  <a:srgbClr val="FF7E00"/>
                </a:solidFill>
                <a:latin typeface="Franklin Gothic Book"/>
                <a:sym typeface="微软雅黑" panose="020B0503020204020204" charset="-122"/>
              </a:endParaRPr>
            </a:p>
          </p:txBody>
        </p:sp>
      </p:grpSp>
      <p:cxnSp>
        <p:nvCxnSpPr>
          <p:cNvPr id="36" name="直接连接符 35"/>
          <p:cNvCxnSpPr/>
          <p:nvPr/>
        </p:nvCxnSpPr>
        <p:spPr>
          <a:xfrm>
            <a:off x="-1497345" y="-28408"/>
            <a:ext cx="0" cy="0"/>
          </a:xfrm>
          <a:prstGeom prst="line">
            <a:avLst/>
          </a:prstGeom>
          <a:noFill/>
          <a:ln w="9525" cap="flat" cmpd="sng" algn="ctr">
            <a:solidFill>
              <a:srgbClr val="C00000">
                <a:shade val="95000"/>
                <a:satMod val="105000"/>
              </a:srgbClr>
            </a:solidFill>
            <a:prstDash val="solid"/>
          </a:ln>
          <a:effectLst/>
        </p:spPr>
      </p:cxnSp>
      <p:pic>
        <p:nvPicPr>
          <p:cNvPr id="37" name="Picture 2" descr="F:\广告\原创设计\PPT\颁奖典礼\背景\素材\0 (10).png"/>
          <p:cNvPicPr>
            <a:picLocks noChangeAspect="1" noChangeArrowheads="1"/>
          </p:cNvPicPr>
          <p:nvPr/>
        </p:nvPicPr>
        <p:blipFill rotWithShape="1">
          <a:blip r:embed="rId1" cstate="email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40000" contrast="-4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514753" y="4095199"/>
            <a:ext cx="2869837" cy="456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F:\广告\原创设计\PPT\颁奖典礼\背景\素材\0 (10)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8899656" y="1391154"/>
            <a:ext cx="2064888" cy="456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4360824">
            <a:off x="-882010" y="4134384"/>
            <a:ext cx="3138396" cy="2365167"/>
          </a:xfrm>
          <a:prstGeom prst="rect">
            <a:avLst/>
          </a:prstGeom>
          <a:effectLst>
            <a:outerShdw blurRad="101600" dist="101600" dir="5400000" algn="t" rotWithShape="0">
              <a:prstClr val="black">
                <a:alpha val="29000"/>
              </a:prstClr>
            </a:outerShdw>
          </a:effectLst>
        </p:spPr>
      </p:pic>
      <p:cxnSp>
        <p:nvCxnSpPr>
          <p:cNvPr id="41" name="直接连接符 40"/>
          <p:cNvCxnSpPr/>
          <p:nvPr/>
        </p:nvCxnSpPr>
        <p:spPr>
          <a:xfrm>
            <a:off x="-1497345" y="-28408"/>
            <a:ext cx="0" cy="0"/>
          </a:xfrm>
          <a:prstGeom prst="line">
            <a:avLst/>
          </a:prstGeom>
          <a:noFill/>
          <a:ln w="9525" cap="flat" cmpd="sng" algn="ctr">
            <a:solidFill>
              <a:srgbClr val="C00000">
                <a:shade val="95000"/>
                <a:satMod val="105000"/>
              </a:srgbClr>
            </a:solidFill>
            <a:prstDash val="solid"/>
          </a:ln>
          <a:effectLst/>
        </p:spPr>
      </p:cxnSp>
      <p:pic>
        <p:nvPicPr>
          <p:cNvPr id="42" name="Picture 2" descr="F:\广告\原创设计\2014马年新年广告\PPT\马年PPT动画\颁奖典礼\背景\素材\1_0001_奖杯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9162061" y="3861221"/>
            <a:ext cx="1876226" cy="2143734"/>
          </a:xfrm>
          <a:prstGeom prst="rect">
            <a:avLst/>
          </a:prstGeom>
          <a:noFill/>
          <a:effectLst>
            <a:reflection stA="28000" endPos="12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TextBox 42"/>
          <p:cNvSpPr txBox="1"/>
          <p:nvPr/>
        </p:nvSpPr>
        <p:spPr>
          <a:xfrm>
            <a:off x="2725140" y="2018764"/>
            <a:ext cx="6439583" cy="1488228"/>
          </a:xfrm>
          <a:prstGeom prst="rect">
            <a:avLst/>
          </a:prstGeom>
        </p:spPr>
        <p:txBody>
          <a:bodyPr wrap="none" rtlCol="0">
            <a:spAutoFit/>
            <a:scene3d>
              <a:camera prst="orthographicFront"/>
              <a:lightRig rig="glow" dir="t"/>
            </a:scene3d>
            <a:sp3d prstMaterial="plastic">
              <a:extrusionClr>
                <a:srgbClr val="FFFF00"/>
              </a:extrusionClr>
              <a:contourClr>
                <a:schemeClr val="accent1"/>
              </a:contourClr>
            </a:sp3d>
          </a:bodyPr>
          <a:lstStyle>
            <a:defPPr>
              <a:defRPr lang="zh-CN"/>
            </a:defPPr>
            <a:lvl1pPr algn="ctr" defTabSz="1218565" fontAlgn="base">
              <a:spcBef>
                <a:spcPct val="0"/>
              </a:spcBef>
              <a:spcAft>
                <a:spcPct val="0"/>
              </a:spcAft>
              <a:defRPr sz="5400" b="1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62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defRPr/>
            </a:pPr>
            <a:r>
              <a:rPr lang="en-US" altLang="zh-CN" sz="907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[ </a:t>
            </a:r>
            <a:r>
              <a:rPr lang="zh-CN" altLang="en-US" sz="907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狂欢盛宴 </a:t>
            </a:r>
            <a:r>
              <a:rPr lang="en-US" altLang="zh-CN" sz="907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]</a:t>
            </a:r>
            <a:endParaRPr lang="zh-CN" altLang="en-US" sz="9070" kern="0" dirty="0">
              <a:gradFill>
                <a:gsLst>
                  <a:gs pos="0">
                    <a:srgbClr val="FFFF00"/>
                  </a:gs>
                  <a:gs pos="50000">
                    <a:srgbClr val="FAD694"/>
                  </a:gs>
                  <a:gs pos="100000">
                    <a:srgbClr val="C00000">
                      <a:tint val="23500"/>
                      <a:satMod val="160000"/>
                    </a:srgbClr>
                  </a:gs>
                </a:gsLst>
                <a:lin ang="16200000" scaled="0"/>
              </a:gradFill>
              <a:sym typeface="微软雅黑" panose="020B0503020204020204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239900" y="3376578"/>
            <a:ext cx="5392823" cy="877484"/>
          </a:xfrm>
          <a:prstGeom prst="rect">
            <a:avLst/>
          </a:prstGeom>
        </p:spPr>
        <p:txBody>
          <a:bodyPr wrap="none" rtlCol="0">
            <a:spAutoFit/>
            <a:scene3d>
              <a:camera prst="orthographicFront"/>
              <a:lightRig rig="glow" dir="t"/>
            </a:scene3d>
            <a:sp3d prstMaterial="plastic">
              <a:extrusionClr>
                <a:srgbClr val="FFFF00"/>
              </a:extrusionClr>
              <a:contourClr>
                <a:schemeClr val="accent1"/>
              </a:contourClr>
            </a:sp3d>
          </a:bodyPr>
          <a:lstStyle>
            <a:defPPr>
              <a:defRPr lang="zh-CN"/>
            </a:defPPr>
            <a:lvl1pPr algn="ctr" defTabSz="1218565" fontAlgn="base">
              <a:spcBef>
                <a:spcPct val="0"/>
              </a:spcBef>
              <a:spcAft>
                <a:spcPct val="0"/>
              </a:spcAft>
              <a:defRPr sz="5400" b="1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62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defRPr/>
            </a:pPr>
            <a:r>
              <a:rPr lang="zh-CN" altLang="en-US" sz="510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大家尽情狂欢吧</a:t>
            </a:r>
            <a:r>
              <a:rPr lang="en-US" altLang="zh-CN" sz="5100" kern="0" dirty="0">
                <a:gradFill>
                  <a:gsLst>
                    <a:gs pos="0">
                      <a:srgbClr val="FFFF00"/>
                    </a:gs>
                    <a:gs pos="50000">
                      <a:srgbClr val="FAD694"/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6200000" scaled="0"/>
                </a:gradFill>
                <a:sym typeface="微软雅黑" panose="020B0503020204020204" charset="-122"/>
              </a:rPr>
              <a:t>…</a:t>
            </a:r>
            <a:endParaRPr lang="zh-CN" altLang="en-US" sz="5100" kern="0" dirty="0">
              <a:gradFill>
                <a:gsLst>
                  <a:gs pos="0">
                    <a:srgbClr val="FFFF00"/>
                  </a:gs>
                  <a:gs pos="50000">
                    <a:srgbClr val="FAD694"/>
                  </a:gs>
                  <a:gs pos="100000">
                    <a:srgbClr val="C00000">
                      <a:tint val="23500"/>
                      <a:satMod val="160000"/>
                    </a:srgbClr>
                  </a:gs>
                </a:gsLst>
                <a:lin ang="16200000" scaled="0"/>
              </a:gradFill>
              <a:sym typeface="微软雅黑" panose="020B0503020204020204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6559378" y="3821161"/>
            <a:ext cx="4928746" cy="3692224"/>
            <a:chOff x="7071383" y="4169442"/>
            <a:chExt cx="5216115" cy="3907498"/>
          </a:xfrm>
        </p:grpSpPr>
        <p:pic>
          <p:nvPicPr>
            <p:cNvPr id="46" name="图片 45"/>
            <p:cNvPicPr>
              <a:picLocks noChangeAspect="1"/>
            </p:cNvPicPr>
            <p:nvPr/>
          </p:nvPicPr>
          <p:blipFill rotWithShape="1">
            <a:blip r:embed="rId8" cstate="email"/>
            <a:srcRect/>
            <a:stretch>
              <a:fillRect/>
            </a:stretch>
          </p:blipFill>
          <p:spPr>
            <a:xfrm>
              <a:off x="7071383" y="4169442"/>
              <a:ext cx="5216115" cy="3907498"/>
            </a:xfrm>
            <a:prstGeom prst="rect">
              <a:avLst/>
            </a:prstGeom>
          </p:spPr>
        </p:pic>
        <p:sp>
          <p:nvSpPr>
            <p:cNvPr id="47" name="TextBox 116"/>
            <p:cNvSpPr txBox="1"/>
            <p:nvPr/>
          </p:nvSpPr>
          <p:spPr>
            <a:xfrm>
              <a:off x="8057920" y="6480629"/>
              <a:ext cx="3109283" cy="59023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brightRoom" dir="t">
                  <a:rot lat="0" lon="0" rev="0"/>
                </a:lightRig>
              </a:scene3d>
              <a:sp3d prstMaterial="plastic">
                <a:extrusionClr>
                  <a:schemeClr val="tx2"/>
                </a:extrusionClr>
                <a:contourClr>
                  <a:schemeClr val="accent1"/>
                </a:contourClr>
              </a:sp3d>
            </a:bodyPr>
            <a:lstStyle/>
            <a:p>
              <a:pPr algn="ctr" defTabSz="1048385">
                <a:defRPr/>
              </a:pPr>
              <a:r>
                <a:rPr lang="en-US" altLang="zh-CN" sz="3025" kern="0" spc="-378" dirty="0" smtClean="0">
                  <a:ln w="9525" cap="sq">
                    <a:noFill/>
                    <a:prstDash val="solid"/>
                    <a:bevel/>
                  </a:ln>
                  <a:gradFill flip="none" rotWithShape="1">
                    <a:gsLst>
                      <a:gs pos="0">
                        <a:srgbClr val="BF5E00">
                          <a:lumMod val="67000"/>
                        </a:srgbClr>
                      </a:gs>
                      <a:gs pos="48000">
                        <a:srgbClr val="BF5E00">
                          <a:lumMod val="97000"/>
                          <a:lumOff val="3000"/>
                        </a:srgbClr>
                      </a:gs>
                      <a:gs pos="100000">
                        <a:srgbClr val="BF5E00">
                          <a:lumMod val="60000"/>
                          <a:lumOff val="40000"/>
                        </a:srgbClr>
                      </a:gs>
                    </a:gsLst>
                    <a:lin ang="16200000" scaled="1"/>
                    <a:tileRect/>
                  </a:gra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sym typeface="微软雅黑" panose="020B0503020204020204" charset="-122"/>
                </a:rPr>
                <a:t>2030</a:t>
              </a:r>
              <a:r>
                <a:rPr lang="zh-CN" altLang="en-US" sz="3025" kern="0" spc="-378" dirty="0" smtClean="0">
                  <a:ln w="9525" cap="sq">
                    <a:noFill/>
                    <a:prstDash val="solid"/>
                    <a:bevel/>
                  </a:ln>
                  <a:gradFill flip="none" rotWithShape="1">
                    <a:gsLst>
                      <a:gs pos="0">
                        <a:srgbClr val="BF5E00">
                          <a:lumMod val="67000"/>
                        </a:srgbClr>
                      </a:gs>
                      <a:gs pos="48000">
                        <a:srgbClr val="BF5E00">
                          <a:lumMod val="97000"/>
                          <a:lumOff val="3000"/>
                        </a:srgbClr>
                      </a:gs>
                      <a:gs pos="100000">
                        <a:srgbClr val="BF5E00">
                          <a:lumMod val="60000"/>
                          <a:lumOff val="40000"/>
                        </a:srgbClr>
                      </a:gs>
                    </a:gsLst>
                    <a:lin ang="16200000" scaled="1"/>
                    <a:tileRect/>
                  </a:gra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sym typeface="微软雅黑" panose="020B0503020204020204" charset="-122"/>
                </a:rPr>
                <a:t>年度表彰大会</a:t>
              </a:r>
              <a:endParaRPr lang="zh-CN" altLang="en-US" sz="8315" kern="0" spc="-378" dirty="0" smtClean="0">
                <a:ln w="9525" cap="sq">
                  <a:noFill/>
                  <a:prstDash val="solid"/>
                  <a:bevel/>
                </a:ln>
                <a:gradFill flip="none" rotWithShape="1">
                  <a:gsLst>
                    <a:gs pos="0">
                      <a:srgbClr val="BF5E00">
                        <a:lumMod val="67000"/>
                      </a:srgbClr>
                    </a:gs>
                    <a:gs pos="48000">
                      <a:srgbClr val="BF5E00">
                        <a:lumMod val="97000"/>
                        <a:lumOff val="3000"/>
                      </a:srgbClr>
                    </a:gs>
                    <a:gs pos="100000">
                      <a:srgbClr val="BF5E00">
                        <a:lumMod val="60000"/>
                        <a:lumOff val="40000"/>
                      </a:srgbClr>
                    </a:gs>
                  </a:gsLst>
                  <a:lin ang="16200000" scaled="1"/>
                  <a:tileRect/>
                </a:gra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sym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5" dur="100" fill="hold"/>
                                        <p:tgtEl>
                                          <p:spTgt spid="45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7" dur="100" fill="hold"/>
                                        <p:tgtEl>
                                          <p:spTgt spid="45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9" dur="100" fill="hold"/>
                                        <p:tgtEl>
                                          <p:spTgt spid="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6" presetClass="emph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21" dur="100" fill="hold"/>
                                        <p:tgtEl>
                                          <p:spTgt spid="45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4" presetClass="path" presetSubtype="0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animMotion origin="layout" path="M 2.77778E-6 -2.12121E-6 L 2.77778E-6 0.41598 " pathEditMode="relative" rAng="0" ptsTypes="AA">
                                      <p:cBhvr>
                                        <p:cTn id="26" dur="4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799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8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3" presetClass="path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-2.22222E-6 1.47067E-6 L 0.00018 -0.34343 " pathEditMode="relative" rAng="0" ptsTypes="AA">
                                      <p:cBhvr>
                                        <p:cTn id="34" dur="5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185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8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54"/>
            <a:ext cx="12192000" cy="685749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819373" y="1103600"/>
            <a:ext cx="8553254" cy="493457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018271" y="4903857"/>
            <a:ext cx="6155458" cy="39878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 smtClean="0">
                <a:solidFill>
                  <a:srgbClr val="F3D37A"/>
                </a:solidFill>
                <a:cs typeface="+mn-ea"/>
                <a:sym typeface="+mn-lt"/>
              </a:rPr>
              <a:t>时</a:t>
            </a:r>
            <a:r>
              <a:rPr lang="zh-CN" altLang="en-US" sz="2000" dirty="0">
                <a:solidFill>
                  <a:srgbClr val="F3D37A"/>
                </a:solidFill>
                <a:cs typeface="+mn-ea"/>
                <a:sym typeface="+mn-lt"/>
              </a:rPr>
              <a:t>间</a:t>
            </a:r>
            <a:r>
              <a:rPr lang="zh-CN" altLang="en-US" sz="2000" dirty="0" smtClean="0">
                <a:solidFill>
                  <a:srgbClr val="F3D37A"/>
                </a:solidFill>
                <a:cs typeface="+mn-ea"/>
                <a:sym typeface="+mn-lt"/>
              </a:rPr>
              <a:t>：</a:t>
            </a:r>
            <a:r>
              <a:rPr lang="en-US" altLang="zh-CN" sz="2000" dirty="0" smtClean="0">
                <a:solidFill>
                  <a:srgbClr val="F3D37A"/>
                </a:solidFill>
                <a:cs typeface="+mn-ea"/>
                <a:sym typeface="+mn-lt"/>
              </a:rPr>
              <a:t>2030</a:t>
            </a:r>
            <a:r>
              <a:rPr lang="zh-CN" altLang="en-US" sz="2000" dirty="0" smtClean="0">
                <a:solidFill>
                  <a:srgbClr val="F3D37A"/>
                </a:solidFill>
                <a:cs typeface="+mn-ea"/>
                <a:sym typeface="+mn-lt"/>
              </a:rPr>
              <a:t>年</a:t>
            </a:r>
            <a:r>
              <a:rPr lang="en-US" altLang="zh-CN" sz="2000" dirty="0" smtClean="0">
                <a:solidFill>
                  <a:srgbClr val="F3D37A"/>
                </a:solidFill>
                <a:cs typeface="+mn-ea"/>
                <a:sym typeface="+mn-lt"/>
              </a:rPr>
              <a:t>12</a:t>
            </a:r>
            <a:r>
              <a:rPr lang="zh-CN" altLang="en-US" sz="2000" dirty="0" smtClean="0">
                <a:solidFill>
                  <a:srgbClr val="F3D37A"/>
                </a:solidFill>
                <a:cs typeface="+mn-ea"/>
                <a:sym typeface="+mn-lt"/>
              </a:rPr>
              <a:t>月</a:t>
            </a:r>
            <a:r>
              <a:rPr lang="zh-CN" altLang="en-US" sz="2000" dirty="0">
                <a:solidFill>
                  <a:srgbClr val="F3D37A"/>
                </a:solidFill>
                <a:cs typeface="+mn-ea"/>
                <a:sym typeface="+mn-lt"/>
              </a:rPr>
              <a:t>　  汇报人</a:t>
            </a:r>
            <a:r>
              <a:rPr lang="zh-CN" altLang="en-US" sz="2000" dirty="0" smtClean="0">
                <a:solidFill>
                  <a:srgbClr val="F3D37A"/>
                </a:solidFill>
                <a:cs typeface="+mn-ea"/>
                <a:sym typeface="+mn-lt"/>
              </a:rPr>
              <a:t>：</a:t>
            </a:r>
            <a:r>
              <a:rPr lang="en-US" sz="2000" dirty="0" smtClean="0">
                <a:solidFill>
                  <a:srgbClr val="F3D37A"/>
                </a:solidFill>
                <a:cs typeface="+mn-ea"/>
                <a:sym typeface="+mn-lt"/>
              </a:rPr>
              <a:t>xxxxxx</a:t>
            </a:r>
            <a:endParaRPr lang="en-US" sz="2000" dirty="0">
              <a:solidFill>
                <a:srgbClr val="F3D37A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861398" y="4114584"/>
            <a:ext cx="7730402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800" dirty="0">
                <a:solidFill>
                  <a:srgbClr val="F3D37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适用</a:t>
            </a:r>
            <a:r>
              <a:rPr lang="zh-CN" altLang="en-US" sz="2800" dirty="0" smtClean="0">
                <a:solidFill>
                  <a:srgbClr val="F3D37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于企业年会</a:t>
            </a:r>
            <a:r>
              <a:rPr lang="en-US" altLang="zh-CN" sz="2800" dirty="0" smtClean="0">
                <a:solidFill>
                  <a:srgbClr val="F3D37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/</a:t>
            </a:r>
            <a:r>
              <a:rPr lang="zh-CN" altLang="en-US" sz="2800" dirty="0" smtClean="0">
                <a:solidFill>
                  <a:srgbClr val="F3D37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颁奖盛典</a:t>
            </a:r>
            <a:r>
              <a:rPr lang="en-US" altLang="zh-CN" sz="2800" dirty="0" smtClean="0">
                <a:solidFill>
                  <a:srgbClr val="F3D37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/</a:t>
            </a:r>
            <a:r>
              <a:rPr lang="zh-CN" altLang="en-US" sz="2800" dirty="0" smtClean="0">
                <a:solidFill>
                  <a:srgbClr val="F3D37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表彰大会</a:t>
            </a:r>
            <a:r>
              <a:rPr lang="en-US" altLang="zh-CN" sz="2800" dirty="0" smtClean="0">
                <a:solidFill>
                  <a:srgbClr val="F3D37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/</a:t>
            </a:r>
            <a:r>
              <a:rPr lang="zh-CN" altLang="en-US" sz="2800" dirty="0" smtClean="0">
                <a:solidFill>
                  <a:srgbClr val="F3D37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活</a:t>
            </a:r>
            <a:r>
              <a:rPr lang="zh-CN" altLang="en-US" sz="2800" dirty="0">
                <a:solidFill>
                  <a:srgbClr val="F3D37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动策划 </a:t>
            </a:r>
            <a:endParaRPr lang="zh-CN" altLang="en-US" sz="2800" dirty="0">
              <a:solidFill>
                <a:srgbClr val="F3D37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大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74955"/>
            <a:ext cx="11668760" cy="610743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标题 37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具体工作明细</a:t>
            </a:r>
            <a:endParaRPr lang="zh-CN" altLang="en-US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3" name="Freeform 9"/>
          <p:cNvSpPr/>
          <p:nvPr/>
        </p:nvSpPr>
        <p:spPr bwMode="auto">
          <a:xfrm>
            <a:off x="1674749" y="1418878"/>
            <a:ext cx="8839331" cy="4298134"/>
          </a:xfrm>
          <a:custGeom>
            <a:avLst/>
            <a:gdLst>
              <a:gd name="T0" fmla="*/ 30278 w 32079"/>
              <a:gd name="T1" fmla="*/ 4424 h 15622"/>
              <a:gd name="T2" fmla="*/ 2783 w 32079"/>
              <a:gd name="T3" fmla="*/ 15622 h 15622"/>
              <a:gd name="T4" fmla="*/ 0 w 32079"/>
              <a:gd name="T5" fmla="*/ 15523 h 15622"/>
              <a:gd name="T6" fmla="*/ 26897 w 32079"/>
              <a:gd name="T7" fmla="*/ 2112 h 15622"/>
              <a:gd name="T8" fmla="*/ 25060 w 32079"/>
              <a:gd name="T9" fmla="*/ 856 h 15622"/>
              <a:gd name="T10" fmla="*/ 27928 w 32079"/>
              <a:gd name="T11" fmla="*/ 428 h 15622"/>
              <a:gd name="T12" fmla="*/ 30796 w 32079"/>
              <a:gd name="T13" fmla="*/ 0 h 15622"/>
              <a:gd name="T14" fmla="*/ 31438 w 32079"/>
              <a:gd name="T15" fmla="*/ 2828 h 15622"/>
              <a:gd name="T16" fmla="*/ 32079 w 32079"/>
              <a:gd name="T17" fmla="*/ 5656 h 15622"/>
              <a:gd name="T18" fmla="*/ 30278 w 32079"/>
              <a:gd name="T19" fmla="*/ 4424 h 156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2079" h="15622">
                <a:moveTo>
                  <a:pt x="30278" y="4424"/>
                </a:moveTo>
                <a:cubicBezTo>
                  <a:pt x="23182" y="11352"/>
                  <a:pt x="13481" y="15622"/>
                  <a:pt x="2783" y="15622"/>
                </a:cubicBezTo>
                <a:cubicBezTo>
                  <a:pt x="1847" y="15622"/>
                  <a:pt x="920" y="15587"/>
                  <a:pt x="0" y="15523"/>
                </a:cubicBezTo>
                <a:cubicBezTo>
                  <a:pt x="10716" y="14774"/>
                  <a:pt x="20250" y="9734"/>
                  <a:pt x="26897" y="2112"/>
                </a:cubicBezTo>
                <a:lnTo>
                  <a:pt x="25060" y="856"/>
                </a:lnTo>
                <a:lnTo>
                  <a:pt x="27928" y="428"/>
                </a:lnTo>
                <a:lnTo>
                  <a:pt x="30796" y="0"/>
                </a:lnTo>
                <a:lnTo>
                  <a:pt x="31438" y="2828"/>
                </a:lnTo>
                <a:lnTo>
                  <a:pt x="32079" y="5656"/>
                </a:lnTo>
                <a:lnTo>
                  <a:pt x="30278" y="44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6" tIns="45708" rIns="91416" bIns="45708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>
              <a:solidFill>
                <a:srgbClr val="FDC773"/>
              </a:solidFill>
              <a:cs typeface="+mn-ea"/>
              <a:sym typeface="+mn-lt"/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4658476" y="5117716"/>
            <a:ext cx="239088" cy="23908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00" dirty="0">
                <a:solidFill>
                  <a:srgbClr val="FDC773"/>
                </a:solidFill>
                <a:cs typeface="+mn-ea"/>
                <a:sym typeface="+mn-lt"/>
              </a:rPr>
              <a:t>1</a:t>
            </a:r>
            <a:endParaRPr lang="zh-CN" altLang="en-US" sz="1800" dirty="0">
              <a:solidFill>
                <a:srgbClr val="FDC773"/>
              </a:solidFill>
              <a:cs typeface="+mn-ea"/>
              <a:sym typeface="+mn-lt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7066644" y="4038387"/>
            <a:ext cx="309408" cy="30940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00" dirty="0">
                <a:solidFill>
                  <a:srgbClr val="FDC773"/>
                </a:solidFill>
                <a:cs typeface="+mn-ea"/>
                <a:sym typeface="+mn-lt"/>
              </a:rPr>
              <a:t>2</a:t>
            </a:r>
            <a:endParaRPr lang="zh-CN" altLang="en-US" sz="1800" dirty="0">
              <a:solidFill>
                <a:srgbClr val="FDC773"/>
              </a:solidFill>
              <a:cs typeface="+mn-ea"/>
              <a:sym typeface="+mn-lt"/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8888873" y="2567382"/>
            <a:ext cx="393792" cy="393792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00" dirty="0">
                <a:solidFill>
                  <a:srgbClr val="FDC773"/>
                </a:solidFill>
                <a:cs typeface="+mn-ea"/>
                <a:sym typeface="+mn-lt"/>
              </a:rPr>
              <a:t>3</a:t>
            </a:r>
            <a:endParaRPr lang="zh-CN" altLang="en-US" sz="1800" dirty="0">
              <a:solidFill>
                <a:srgbClr val="FDC773"/>
              </a:solidFill>
              <a:cs typeface="+mn-ea"/>
              <a:sym typeface="+mn-lt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2663422" y="3970764"/>
            <a:ext cx="27846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F3D37A">
                    <a:lumMod val="60000"/>
                    <a:lumOff val="40000"/>
                  </a:srgbClr>
                </a:solidFill>
                <a:cs typeface="+mn-ea"/>
                <a:sym typeface="+mn-lt"/>
              </a:rPr>
              <a:t>点击输入您的内容，或者通过复制您的文本后，在此框中选择粘贴。请言简意赅，简单说明即可不必繁琐</a:t>
            </a:r>
            <a:endParaRPr lang="zh-CN" altLang="en-US" sz="1400" dirty="0">
              <a:solidFill>
                <a:srgbClr val="F3D37A">
                  <a:lumMod val="60000"/>
                  <a:lumOff val="4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2663422" y="3559100"/>
            <a:ext cx="1979485" cy="400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DC773"/>
                </a:solidFill>
                <a:cs typeface="+mn-ea"/>
                <a:sym typeface="+mn-lt"/>
              </a:rPr>
              <a:t>步骤一</a:t>
            </a:r>
            <a:endParaRPr lang="zh-CN" altLang="en-US" sz="2000" b="1" dirty="0">
              <a:solidFill>
                <a:srgbClr val="FDC773"/>
              </a:solidFill>
              <a:cs typeface="+mn-ea"/>
              <a:sym typeface="+mn-lt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5342732" y="2151765"/>
            <a:ext cx="2817969" cy="953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F3D37A">
                    <a:lumMod val="60000"/>
                    <a:lumOff val="40000"/>
                  </a:srgbClr>
                </a:solidFill>
                <a:cs typeface="+mn-ea"/>
                <a:sym typeface="+mn-lt"/>
              </a:rPr>
              <a:t>点击输入您的内容，或者通过复制您的文本后，在此框中选择粘贴。请言简意赅，简单说明即可不必繁琐</a:t>
            </a:r>
            <a:endParaRPr lang="zh-CN" altLang="en-US" sz="1400" dirty="0">
              <a:solidFill>
                <a:srgbClr val="F3D37A">
                  <a:lumMod val="60000"/>
                  <a:lumOff val="4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5342731" y="1740101"/>
            <a:ext cx="1979485" cy="400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DC773"/>
                </a:solidFill>
                <a:cs typeface="+mn-ea"/>
                <a:sym typeface="+mn-lt"/>
              </a:rPr>
              <a:t>步骤三</a:t>
            </a:r>
            <a:endParaRPr lang="zh-CN" altLang="en-US" sz="2000" b="1" dirty="0">
              <a:solidFill>
                <a:srgbClr val="FDC773"/>
              </a:solidFill>
              <a:cs typeface="+mn-ea"/>
              <a:sym typeface="+mn-lt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6883204" y="4831068"/>
            <a:ext cx="2784676" cy="953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rgbClr val="F3D37A">
                    <a:lumMod val="60000"/>
                    <a:lumOff val="40000"/>
                  </a:srgbClr>
                </a:solidFill>
                <a:cs typeface="+mn-ea"/>
                <a:sym typeface="+mn-lt"/>
              </a:rPr>
              <a:t>点击输入您的内容，或者通过复制您的文本后，在此框中选择粘贴。请言简意赅，简单说明即可不必繁琐</a:t>
            </a:r>
            <a:endParaRPr lang="zh-CN" altLang="en-US" sz="1400" dirty="0">
              <a:solidFill>
                <a:srgbClr val="F3D37A">
                  <a:lumMod val="60000"/>
                  <a:lumOff val="4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7688395" y="4419404"/>
            <a:ext cx="1979485" cy="400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>
                <a:solidFill>
                  <a:srgbClr val="FDC773"/>
                </a:solidFill>
                <a:cs typeface="+mn-ea"/>
                <a:sym typeface="+mn-lt"/>
              </a:rPr>
              <a:t>步骤二</a:t>
            </a:r>
            <a:endParaRPr lang="zh-CN" altLang="en-US" sz="2000" b="1" dirty="0">
              <a:solidFill>
                <a:srgbClr val="FDC773"/>
              </a:solidFill>
              <a:cs typeface="+mn-ea"/>
              <a:sym typeface="+mn-lt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9879568" y="4489120"/>
            <a:ext cx="2115224" cy="1295807"/>
          </a:xfrm>
          <a:prstGeom prst="rect">
            <a:avLst/>
          </a:prstGeom>
          <a:blipFill>
            <a:blip r:embed="rId1" cstate="screen"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rgbClr val="FDC773"/>
              </a:solidFill>
              <a:cs typeface="+mn-ea"/>
              <a:sym typeface="+mn-lt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3053705" y="1814297"/>
            <a:ext cx="2115224" cy="1295807"/>
          </a:xfrm>
          <a:prstGeom prst="rect">
            <a:avLst/>
          </a:prstGeom>
          <a:blipFill>
            <a:blip r:embed="rId2" cstate="screen"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rgbClr val="FDC773"/>
              </a:solidFill>
              <a:cs typeface="+mn-ea"/>
              <a:sym typeface="+mn-lt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427995" y="3663758"/>
            <a:ext cx="2115224" cy="1295807"/>
          </a:xfrm>
          <a:prstGeom prst="rect">
            <a:avLst/>
          </a:prstGeom>
          <a:blipFill>
            <a:blip r:embed="rId3" cstate="screen"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rgbClr val="FDC773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11111E-6 L -0.35482 0.28542 " pathEditMode="relative" rAng="0" ptsTypes="AA">
                                      <p:cBhvr>
                                        <p:cTn id="11" dur="1000" spd="-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47" y="142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675"/>
                            </p:stCondLst>
                            <p:childTnLst>
                              <p:par>
                                <p:cTn id="4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675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175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50"/>
                            </p:stCondLst>
                            <p:childTnLst>
                              <p:par>
                                <p:cTn id="6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55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5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3" grpId="1" animBg="1"/>
      <p:bldP spid="54" grpId="0" animBg="1"/>
      <p:bldP spid="55" grpId="0" animBg="1"/>
      <p:bldP spid="56" grpId="0" animBg="1"/>
      <p:bldP spid="57" grpId="0"/>
      <p:bldP spid="58" grpId="0"/>
      <p:bldP spid="59" grpId="0"/>
      <p:bldP spid="60" grpId="0"/>
      <p:bldP spid="61" grpId="0"/>
      <p:bldP spid="62" grpId="0"/>
      <p:bldP spid="63" grpId="0" animBg="1"/>
      <p:bldP spid="64" grpId="0" animBg="1"/>
      <p:bldP spid="6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>
                <a:solidFill>
                  <a:schemeClr val="lt1">
                    <a:lumMod val="10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四项工作概况</a:t>
            </a:r>
            <a:endParaRPr lang="zh-CN" altLang="en-US" dirty="0">
              <a:solidFill>
                <a:schemeClr val="lt1">
                  <a:lumMod val="10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5" name="Freeform 13"/>
          <p:cNvSpPr/>
          <p:nvPr/>
        </p:nvSpPr>
        <p:spPr bwMode="auto">
          <a:xfrm>
            <a:off x="3855052" y="4994126"/>
            <a:ext cx="4478725" cy="573958"/>
          </a:xfrm>
          <a:custGeom>
            <a:avLst/>
            <a:gdLst>
              <a:gd name="T0" fmla="*/ 1888 w 2039"/>
              <a:gd name="T1" fmla="*/ 0 h 262"/>
              <a:gd name="T2" fmla="*/ 2039 w 2039"/>
              <a:gd name="T3" fmla="*/ 262 h 262"/>
              <a:gd name="T4" fmla="*/ 1020 w 2039"/>
              <a:gd name="T5" fmla="*/ 262 h 262"/>
              <a:gd name="T6" fmla="*/ 0 w 2039"/>
              <a:gd name="T7" fmla="*/ 262 h 262"/>
              <a:gd name="T8" fmla="*/ 151 w 2039"/>
              <a:gd name="T9" fmla="*/ 0 h 262"/>
              <a:gd name="T10" fmla="*/ 1888 w 2039"/>
              <a:gd name="T11" fmla="*/ 0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39" h="262">
                <a:moveTo>
                  <a:pt x="1888" y="0"/>
                </a:moveTo>
                <a:lnTo>
                  <a:pt x="2039" y="262"/>
                </a:lnTo>
                <a:lnTo>
                  <a:pt x="1020" y="262"/>
                </a:lnTo>
                <a:lnTo>
                  <a:pt x="0" y="262"/>
                </a:lnTo>
                <a:lnTo>
                  <a:pt x="151" y="0"/>
                </a:lnTo>
                <a:lnTo>
                  <a:pt x="1888" y="0"/>
                </a:lnTo>
                <a:close/>
              </a:path>
            </a:pathLst>
          </a:custGeom>
          <a:solidFill>
            <a:schemeClr val="accent1"/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>
              <a:solidFill>
                <a:srgbClr val="FDC773"/>
              </a:solidFill>
              <a:cs typeface="+mn-ea"/>
              <a:sym typeface="+mn-lt"/>
            </a:endParaRPr>
          </a:p>
        </p:txBody>
      </p:sp>
      <p:sp>
        <p:nvSpPr>
          <p:cNvPr id="127" name="Freeform 14"/>
          <p:cNvSpPr/>
          <p:nvPr/>
        </p:nvSpPr>
        <p:spPr bwMode="auto">
          <a:xfrm>
            <a:off x="4334917" y="4166126"/>
            <a:ext cx="3518998" cy="573958"/>
          </a:xfrm>
          <a:custGeom>
            <a:avLst/>
            <a:gdLst>
              <a:gd name="T0" fmla="*/ 1450 w 1601"/>
              <a:gd name="T1" fmla="*/ 0 h 262"/>
              <a:gd name="T2" fmla="*/ 1601 w 1601"/>
              <a:gd name="T3" fmla="*/ 262 h 262"/>
              <a:gd name="T4" fmla="*/ 0 w 1601"/>
              <a:gd name="T5" fmla="*/ 262 h 262"/>
              <a:gd name="T6" fmla="*/ 151 w 1601"/>
              <a:gd name="T7" fmla="*/ 0 h 262"/>
              <a:gd name="T8" fmla="*/ 1450 w 1601"/>
              <a:gd name="T9" fmla="*/ 0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01" h="262">
                <a:moveTo>
                  <a:pt x="1450" y="0"/>
                </a:moveTo>
                <a:lnTo>
                  <a:pt x="1601" y="262"/>
                </a:lnTo>
                <a:lnTo>
                  <a:pt x="0" y="262"/>
                </a:lnTo>
                <a:lnTo>
                  <a:pt x="151" y="0"/>
                </a:lnTo>
                <a:lnTo>
                  <a:pt x="1450" y="0"/>
                </a:lnTo>
                <a:close/>
              </a:path>
            </a:pathLst>
          </a:custGeom>
          <a:solidFill>
            <a:schemeClr val="accent1"/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rgbClr val="FDC773"/>
              </a:solidFill>
              <a:cs typeface="+mn-ea"/>
              <a:sym typeface="+mn-lt"/>
            </a:endParaRPr>
          </a:p>
        </p:txBody>
      </p:sp>
      <p:sp>
        <p:nvSpPr>
          <p:cNvPr id="128" name="Freeform 15"/>
          <p:cNvSpPr/>
          <p:nvPr/>
        </p:nvSpPr>
        <p:spPr bwMode="auto">
          <a:xfrm>
            <a:off x="4814778" y="3328721"/>
            <a:ext cx="2559272" cy="573958"/>
          </a:xfrm>
          <a:custGeom>
            <a:avLst/>
            <a:gdLst>
              <a:gd name="T0" fmla="*/ 1011 w 1163"/>
              <a:gd name="T1" fmla="*/ 0 h 261"/>
              <a:gd name="T2" fmla="*/ 1091 w 1163"/>
              <a:gd name="T3" fmla="*/ 138 h 261"/>
              <a:gd name="T4" fmla="*/ 1163 w 1163"/>
              <a:gd name="T5" fmla="*/ 261 h 261"/>
              <a:gd name="T6" fmla="*/ 0 w 1163"/>
              <a:gd name="T7" fmla="*/ 261 h 261"/>
              <a:gd name="T8" fmla="*/ 72 w 1163"/>
              <a:gd name="T9" fmla="*/ 138 h 261"/>
              <a:gd name="T10" fmla="*/ 152 w 1163"/>
              <a:gd name="T11" fmla="*/ 0 h 261"/>
              <a:gd name="T12" fmla="*/ 1011 w 1163"/>
              <a:gd name="T13" fmla="*/ 0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63" h="261">
                <a:moveTo>
                  <a:pt x="1011" y="0"/>
                </a:moveTo>
                <a:lnTo>
                  <a:pt x="1091" y="138"/>
                </a:lnTo>
                <a:lnTo>
                  <a:pt x="1163" y="261"/>
                </a:lnTo>
                <a:lnTo>
                  <a:pt x="0" y="261"/>
                </a:lnTo>
                <a:lnTo>
                  <a:pt x="72" y="138"/>
                </a:lnTo>
                <a:lnTo>
                  <a:pt x="152" y="0"/>
                </a:lnTo>
                <a:lnTo>
                  <a:pt x="1011" y="0"/>
                </a:lnTo>
                <a:close/>
              </a:path>
            </a:pathLst>
          </a:custGeom>
          <a:solidFill>
            <a:schemeClr val="accent3">
              <a:lumMod val="100000"/>
            </a:scheme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rgbClr val="FDC773"/>
              </a:solidFill>
              <a:cs typeface="+mn-ea"/>
              <a:sym typeface="+mn-lt"/>
            </a:endParaRPr>
          </a:p>
        </p:txBody>
      </p:sp>
      <p:sp>
        <p:nvSpPr>
          <p:cNvPr id="129" name="Freeform 16"/>
          <p:cNvSpPr/>
          <p:nvPr/>
        </p:nvSpPr>
        <p:spPr bwMode="auto">
          <a:xfrm>
            <a:off x="5304051" y="1700946"/>
            <a:ext cx="1580726" cy="1373726"/>
          </a:xfrm>
          <a:custGeom>
            <a:avLst/>
            <a:gdLst>
              <a:gd name="T0" fmla="*/ 362 w 723"/>
              <a:gd name="T1" fmla="*/ 0 h 627"/>
              <a:gd name="T2" fmla="*/ 723 w 723"/>
              <a:gd name="T3" fmla="*/ 627 h 627"/>
              <a:gd name="T4" fmla="*/ 0 w 723"/>
              <a:gd name="T5" fmla="*/ 627 h 627"/>
              <a:gd name="T6" fmla="*/ 362 w 723"/>
              <a:gd name="T7" fmla="*/ 0 h 6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3" h="627">
                <a:moveTo>
                  <a:pt x="362" y="0"/>
                </a:moveTo>
                <a:lnTo>
                  <a:pt x="723" y="627"/>
                </a:lnTo>
                <a:lnTo>
                  <a:pt x="0" y="627"/>
                </a:lnTo>
                <a:lnTo>
                  <a:pt x="362" y="0"/>
                </a:lnTo>
                <a:close/>
              </a:path>
            </a:pathLst>
          </a:custGeom>
          <a:solidFill>
            <a:schemeClr val="accent1"/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rgbClr val="FDC773"/>
              </a:solidFill>
              <a:cs typeface="+mn-ea"/>
              <a:sym typeface="+mn-lt"/>
            </a:endParaRPr>
          </a:p>
        </p:txBody>
      </p:sp>
      <p:sp>
        <p:nvSpPr>
          <p:cNvPr id="130" name="矩形 129"/>
          <p:cNvSpPr/>
          <p:nvPr/>
        </p:nvSpPr>
        <p:spPr>
          <a:xfrm>
            <a:off x="4524109" y="5055248"/>
            <a:ext cx="3140611" cy="461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FFFFFF"/>
                </a:solidFill>
                <a:cs typeface="+mn-ea"/>
                <a:sym typeface="+mn-lt"/>
              </a:rPr>
              <a:t>第一项</a:t>
            </a:r>
            <a:endParaRPr lang="zh-CN" altLang="en-US" sz="24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31" name="矩形 130"/>
          <p:cNvSpPr/>
          <p:nvPr/>
        </p:nvSpPr>
        <p:spPr>
          <a:xfrm>
            <a:off x="5083202" y="4257302"/>
            <a:ext cx="2022422" cy="400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FFFFFF"/>
                </a:solidFill>
                <a:cs typeface="+mn-ea"/>
                <a:sym typeface="+mn-lt"/>
              </a:rPr>
              <a:t>第二项</a:t>
            </a:r>
            <a:endParaRPr lang="zh-CN" altLang="en-US" sz="20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32" name="矩形 131"/>
          <p:cNvSpPr/>
          <p:nvPr/>
        </p:nvSpPr>
        <p:spPr>
          <a:xfrm>
            <a:off x="5083202" y="3431014"/>
            <a:ext cx="2022422" cy="338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FFFFFF"/>
                </a:solidFill>
                <a:cs typeface="+mn-ea"/>
                <a:sym typeface="+mn-lt"/>
              </a:rPr>
              <a:t>第三项</a:t>
            </a:r>
            <a:endParaRPr lang="zh-CN" altLang="en-US" sz="16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33" name="矩形 132"/>
          <p:cNvSpPr/>
          <p:nvPr/>
        </p:nvSpPr>
        <p:spPr>
          <a:xfrm>
            <a:off x="5532266" y="2493140"/>
            <a:ext cx="11181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FFFFFF"/>
                </a:solidFill>
                <a:cs typeface="+mn-ea"/>
                <a:sym typeface="+mn-lt"/>
              </a:rPr>
              <a:t>第四项</a:t>
            </a:r>
            <a:endParaRPr lang="zh-CN" altLang="en-US" sz="20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34" name="矩形 133"/>
          <p:cNvSpPr/>
          <p:nvPr/>
        </p:nvSpPr>
        <p:spPr>
          <a:xfrm>
            <a:off x="946919" y="3902679"/>
            <a:ext cx="3053470" cy="11692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rgbClr val="F3D37A">
                    <a:lumMod val="60000"/>
                    <a:lumOff val="40000"/>
                  </a:srgbClr>
                </a:solidFill>
                <a:cs typeface="+mn-ea"/>
                <a:sym typeface="+mn-lt"/>
              </a:rPr>
              <a:t>点击输入您的内容，或者通过复制您的文本后，在此框中选择粘贴。请言简意赅，简单说明即可，不必繁琐点击输入您的内容，或者通过复制您的文本后</a:t>
            </a:r>
            <a:endParaRPr lang="zh-CN" altLang="en-US" sz="1400" dirty="0">
              <a:solidFill>
                <a:srgbClr val="F3D37A">
                  <a:lumMod val="60000"/>
                  <a:lumOff val="4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35" name="矩形 134"/>
          <p:cNvSpPr/>
          <p:nvPr/>
        </p:nvSpPr>
        <p:spPr>
          <a:xfrm>
            <a:off x="946919" y="1937501"/>
            <a:ext cx="305347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rgbClr val="F3D37A">
                    <a:lumMod val="60000"/>
                    <a:lumOff val="40000"/>
                  </a:srgbClr>
                </a:solidFill>
                <a:cs typeface="+mn-ea"/>
                <a:sym typeface="+mn-lt"/>
              </a:rPr>
              <a:t>点击输入您的内容，或者通过复制您的文本后，在此框中选择粘贴。请言简意赅，简单说明即可，不必繁琐点击输入您的内容，或者通过复制您的文本后</a:t>
            </a:r>
            <a:endParaRPr lang="zh-CN" altLang="en-US" sz="1400" dirty="0">
              <a:solidFill>
                <a:srgbClr val="F3D37A">
                  <a:lumMod val="60000"/>
                  <a:lumOff val="4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36" name="矩形 135"/>
          <p:cNvSpPr/>
          <p:nvPr/>
        </p:nvSpPr>
        <p:spPr>
          <a:xfrm>
            <a:off x="8333777" y="3902679"/>
            <a:ext cx="3053470" cy="11692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rgbClr val="F3D37A">
                    <a:lumMod val="60000"/>
                    <a:lumOff val="40000"/>
                  </a:srgbClr>
                </a:solidFill>
                <a:cs typeface="+mn-ea"/>
                <a:sym typeface="+mn-lt"/>
              </a:rPr>
              <a:t>点击输入您的内容，或者通过复制您的文本后，在此框中选择粘贴。请言简意赅，简单说明即可，不必繁琐点击输入您的内容，或者通过复制您的文本后</a:t>
            </a:r>
            <a:endParaRPr lang="zh-CN" altLang="en-US" sz="1400" dirty="0">
              <a:solidFill>
                <a:srgbClr val="F3D37A">
                  <a:lumMod val="60000"/>
                  <a:lumOff val="4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37" name="矩形 136"/>
          <p:cNvSpPr/>
          <p:nvPr/>
        </p:nvSpPr>
        <p:spPr>
          <a:xfrm>
            <a:off x="8333777" y="1937501"/>
            <a:ext cx="3053470" cy="11692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rgbClr val="F3D37A">
                    <a:lumMod val="60000"/>
                    <a:lumOff val="40000"/>
                  </a:srgbClr>
                </a:solidFill>
                <a:cs typeface="+mn-ea"/>
                <a:sym typeface="+mn-lt"/>
              </a:rPr>
              <a:t>点击输入您的内容，或者通过复制您的文本后，在此框中选择粘贴。请言简意赅，简单说明即可，不必繁琐点击输入您的内容，或者通过复制您的文本后</a:t>
            </a:r>
            <a:endParaRPr lang="zh-CN" altLang="en-US" sz="1400" dirty="0">
              <a:solidFill>
                <a:srgbClr val="F3D37A">
                  <a:lumMod val="60000"/>
                  <a:lumOff val="40000"/>
                </a:srgbClr>
              </a:solidFill>
              <a:cs typeface="+mn-ea"/>
              <a:sym typeface="+mn-lt"/>
            </a:endParaRPr>
          </a:p>
        </p:txBody>
      </p:sp>
      <p:cxnSp>
        <p:nvCxnSpPr>
          <p:cNvPr id="138" name="直接连接符 137"/>
          <p:cNvCxnSpPr/>
          <p:nvPr/>
        </p:nvCxnSpPr>
        <p:spPr>
          <a:xfrm>
            <a:off x="4000389" y="2492314"/>
            <a:ext cx="1530291" cy="0"/>
          </a:xfrm>
          <a:prstGeom prst="line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39" name="直接连接符 138"/>
          <p:cNvCxnSpPr/>
          <p:nvPr/>
        </p:nvCxnSpPr>
        <p:spPr>
          <a:xfrm>
            <a:off x="4000389" y="4421196"/>
            <a:ext cx="395207" cy="0"/>
          </a:xfrm>
          <a:prstGeom prst="line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0" name="肘形连接符 139"/>
          <p:cNvCxnSpPr/>
          <p:nvPr/>
        </p:nvCxnSpPr>
        <p:spPr>
          <a:xfrm flipV="1">
            <a:off x="7215609" y="2562102"/>
            <a:ext cx="1118168" cy="1002375"/>
          </a:xfrm>
          <a:prstGeom prst="bentConnector3">
            <a:avLst/>
          </a:pr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141" name="组合 140"/>
          <p:cNvGrpSpPr/>
          <p:nvPr/>
        </p:nvGrpSpPr>
        <p:grpSpPr>
          <a:xfrm>
            <a:off x="8198593" y="4484691"/>
            <a:ext cx="169197" cy="748961"/>
            <a:chOff x="8200727" y="4534928"/>
            <a:chExt cx="169241" cy="749156"/>
          </a:xfrm>
        </p:grpSpPr>
        <p:cxnSp>
          <p:nvCxnSpPr>
            <p:cNvPr id="142" name="直接连接符 141"/>
            <p:cNvCxnSpPr/>
            <p:nvPr/>
          </p:nvCxnSpPr>
          <p:spPr>
            <a:xfrm>
              <a:off x="8200727" y="4534928"/>
              <a:ext cx="169241" cy="0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3" name="直接连接符 142"/>
            <p:cNvCxnSpPr/>
            <p:nvPr/>
          </p:nvCxnSpPr>
          <p:spPr>
            <a:xfrm flipV="1">
              <a:off x="8200727" y="4535905"/>
              <a:ext cx="0" cy="748179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259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9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59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19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19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19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779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279"/>
                            </p:stCondLst>
                            <p:childTnLst>
                              <p:par>
                                <p:cTn id="7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779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" grpId="0" animBg="1"/>
      <p:bldP spid="127" grpId="0" animBg="1"/>
      <p:bldP spid="128" grpId="0" animBg="1"/>
      <p:bldP spid="129" grpId="0" animBg="1"/>
      <p:bldP spid="130" grpId="0"/>
      <p:bldP spid="131" grpId="0"/>
      <p:bldP spid="132" grpId="0"/>
      <p:bldP spid="133" grpId="0"/>
      <p:bldP spid="134" grpId="0"/>
      <p:bldP spid="135" grpId="0"/>
      <p:bldP spid="136" grpId="0"/>
      <p:bldP spid="1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>
            <a:off x="3796748" y="2882348"/>
            <a:ext cx="0" cy="1441174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39"/>
          <p:cNvSpPr>
            <a:spLocks noChangeArrowheads="1"/>
          </p:cNvSpPr>
          <p:nvPr/>
        </p:nvSpPr>
        <p:spPr bwMode="auto">
          <a:xfrm>
            <a:off x="4192106" y="2980969"/>
            <a:ext cx="6936367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400" b="1" dirty="0" smtClean="0">
                <a:solidFill>
                  <a:srgbClr val="FDC773">
                    <a:lumMod val="100000"/>
                  </a:srgbClr>
                </a:solidFill>
                <a:cs typeface="+mn-ea"/>
                <a:sym typeface="+mn-lt"/>
              </a:rPr>
              <a:t>标题文字内容</a:t>
            </a:r>
            <a:endParaRPr lang="en-US" altLang="zh-CN" sz="4400" b="1" dirty="0">
              <a:solidFill>
                <a:srgbClr val="FDC773">
                  <a:lumMod val="100000"/>
                </a:srgbClr>
              </a:solidFill>
              <a:cs typeface="+mn-ea"/>
              <a:sym typeface="+mn-lt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dirty="0">
                <a:solidFill>
                  <a:srgbClr val="FDC773">
                    <a:lumMod val="100000"/>
                  </a:srgbClr>
                </a:solidFill>
                <a:cs typeface="+mn-ea"/>
                <a:sym typeface="+mn-lt"/>
              </a:rPr>
              <a:t>We have many PowerPoint </a:t>
            </a:r>
            <a:r>
              <a:rPr lang="zh-CN" altLang="en-US" dirty="0">
                <a:solidFill>
                  <a:srgbClr val="FDC773">
                    <a:lumMod val="100000"/>
                  </a:srgbClr>
                </a:solidFill>
                <a:cs typeface="+mn-ea"/>
                <a:sym typeface="+mn-lt"/>
              </a:rPr>
              <a:t>templates</a:t>
            </a:r>
            <a:r>
              <a:rPr lang="en-US" altLang="zh-CN" dirty="0">
                <a:solidFill>
                  <a:srgbClr val="FDC773">
                    <a:lumMod val="100000"/>
                  </a:srgbClr>
                </a:solidFill>
                <a:cs typeface="+mn-ea"/>
                <a:sym typeface="+mn-lt"/>
              </a:rPr>
              <a:t> that has been specifically designed</a:t>
            </a:r>
            <a:r>
              <a:rPr lang="zh-CN" altLang="en-US" dirty="0">
                <a:solidFill>
                  <a:srgbClr val="FDC773">
                    <a:lumMod val="100000"/>
                  </a:srgbClr>
                </a:solidFill>
                <a:cs typeface="+mn-ea"/>
                <a:sym typeface="+mn-lt"/>
              </a:rPr>
              <a:t>.</a:t>
            </a:r>
            <a:endParaRPr lang="zh-CN" altLang="en-US" dirty="0">
              <a:solidFill>
                <a:srgbClr val="FDC773">
                  <a:lumMod val="10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8" name="Freeform 5"/>
          <p:cNvSpPr/>
          <p:nvPr/>
        </p:nvSpPr>
        <p:spPr bwMode="auto">
          <a:xfrm>
            <a:off x="1431423" y="2768563"/>
            <a:ext cx="1836618" cy="1655920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76200" cap="flat">
            <a:solidFill>
              <a:schemeClr val="bg1"/>
            </a:solidFill>
            <a:prstDash val="solid"/>
            <a:miter lim="800000"/>
          </a:ln>
          <a:effectLst/>
        </p:spPr>
        <p:txBody>
          <a:bodyPr vert="horz" wrap="square" lIns="91422" tIns="45711" rIns="91422" bIns="45711" numCol="1" anchor="t" anchorCtr="0" compatLnSpc="1"/>
          <a:lstStyle/>
          <a:p>
            <a:endParaRPr lang="zh-CN" altLang="en-US" sz="1705">
              <a:solidFill>
                <a:srgbClr val="3CCCC7"/>
              </a:solidFill>
              <a:cs typeface="+mn-ea"/>
              <a:sym typeface="+mn-lt"/>
            </a:endParaRPr>
          </a:p>
        </p:txBody>
      </p:sp>
      <p:sp>
        <p:nvSpPr>
          <p:cNvPr id="9" name="KSO_Shape"/>
          <p:cNvSpPr/>
          <p:nvPr/>
        </p:nvSpPr>
        <p:spPr bwMode="auto">
          <a:xfrm>
            <a:off x="1898858" y="3249610"/>
            <a:ext cx="930118" cy="709370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705">
              <a:solidFill>
                <a:srgbClr val="1C666E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4000">
        <p:random/>
      </p:transition>
    </mc:Choice>
    <mc:Fallback>
      <p:transition spd="slow" advClick="0" advTm="4000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16" presetClass="entr" presetSubtype="4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2" presetClass="entr" presetSubtype="2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8" grpId="0" animBg="1"/>
          <p:bldP spid="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16" presetClass="entr" presetSubtype="4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8" grpId="0" animBg="1"/>
          <p:bldP spid="9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effectLst/>
        </p:spPr>
        <p:txBody>
          <a:bodyPr/>
          <a:lstStyle/>
          <a:p>
            <a:r>
              <a:rPr lang="zh-CN" altLang="en-US">
                <a:solidFill>
                  <a:schemeClr val="lt1">
                    <a:lumMod val="10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四项重点工作</a:t>
            </a:r>
            <a:endParaRPr lang="zh-CN" altLang="en-US" dirty="0">
              <a:solidFill>
                <a:schemeClr val="lt1">
                  <a:lumMod val="10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7" name="MH_Other_1"/>
          <p:cNvSpPr/>
          <p:nvPr>
            <p:custDataLst>
              <p:tags r:id="rId1"/>
            </p:custDataLst>
          </p:nvPr>
        </p:nvSpPr>
        <p:spPr>
          <a:xfrm>
            <a:off x="814494" y="1550642"/>
            <a:ext cx="2265769" cy="1719915"/>
          </a:xfrm>
          <a:prstGeom prst="rect">
            <a:avLst/>
          </a:prstGeom>
          <a:solidFill>
            <a:schemeClr val="bg1">
              <a:lumMod val="95000"/>
            </a:schemeClr>
          </a:solidFill>
          <a:ln w="349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839" tIns="67916" rIns="135839" bIns="67916" anchor="ctr"/>
          <a:lstStyle/>
          <a:p>
            <a:pPr algn="ctr"/>
            <a:endParaRPr lang="zh-CN" altLang="en-US" sz="2485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98" name="MH_Picture_1"/>
          <p:cNvSpPr/>
          <p:nvPr>
            <p:custDataLst>
              <p:tags r:id="rId2"/>
            </p:custDataLst>
          </p:nvPr>
        </p:nvSpPr>
        <p:spPr>
          <a:xfrm>
            <a:off x="987969" y="1677556"/>
            <a:ext cx="1918816" cy="1466087"/>
          </a:xfrm>
          <a:prstGeom prst="rect">
            <a:avLst/>
          </a:prstGeom>
          <a:blipFill dpi="0" rotWithShape="1">
            <a:blip r:embed="rId3" cstate="screen"/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839" tIns="67916" rIns="135839" bIns="67916" anchor="ctr"/>
          <a:lstStyle/>
          <a:p>
            <a:pPr algn="ctr">
              <a:defRPr/>
            </a:pPr>
            <a:endParaRPr lang="zh-CN" altLang="en-US" sz="2485">
              <a:solidFill>
                <a:srgbClr val="FDC773"/>
              </a:solidFill>
              <a:cs typeface="+mn-ea"/>
              <a:sym typeface="+mn-lt"/>
            </a:endParaRPr>
          </a:p>
        </p:txBody>
      </p:sp>
      <p:grpSp>
        <p:nvGrpSpPr>
          <p:cNvPr id="99" name="组合 98"/>
          <p:cNvGrpSpPr/>
          <p:nvPr/>
        </p:nvGrpSpPr>
        <p:grpSpPr>
          <a:xfrm>
            <a:off x="1050495" y="3846318"/>
            <a:ext cx="1727100" cy="533122"/>
            <a:chOff x="755736" y="3075806"/>
            <a:chExt cx="1440000" cy="400050"/>
          </a:xfrm>
          <a:effectLst/>
        </p:grpSpPr>
        <p:sp>
          <p:nvSpPr>
            <p:cNvPr id="100" name="圆角矩形 99"/>
            <p:cNvSpPr/>
            <p:nvPr/>
          </p:nvSpPr>
          <p:spPr>
            <a:xfrm>
              <a:off x="755736" y="3095831"/>
              <a:ext cx="1440000" cy="3600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endParaRPr lang="zh-CN" altLang="en-US" sz="32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1" name="MH_SubTitle_1"/>
            <p:cNvSpPr/>
            <p:nvPr>
              <p:custDataLst>
                <p:tags r:id="rId4"/>
              </p:custDataLst>
            </p:nvPr>
          </p:nvSpPr>
          <p:spPr>
            <a:xfrm>
              <a:off x="838231" y="3075806"/>
              <a:ext cx="1275010" cy="400050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defRPr/>
              </a:pPr>
              <a:r>
                <a:rPr lang="zh-CN" altLang="en-US" sz="1800" b="1" dirty="0">
                  <a:solidFill>
                    <a:srgbClr val="FFFFFF"/>
                  </a:solidFill>
                  <a:cs typeface="+mn-ea"/>
                  <a:sym typeface="+mn-lt"/>
                </a:rPr>
                <a:t>标题文字</a:t>
              </a:r>
              <a:endParaRPr lang="zh-CN" altLang="en-US" sz="1800" b="1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02" name="MH_Other_2"/>
          <p:cNvSpPr/>
          <p:nvPr>
            <p:custDataLst>
              <p:tags r:id="rId5"/>
            </p:custDataLst>
          </p:nvPr>
        </p:nvSpPr>
        <p:spPr>
          <a:xfrm>
            <a:off x="3579602" y="1550642"/>
            <a:ext cx="2265770" cy="1719915"/>
          </a:xfrm>
          <a:prstGeom prst="rect">
            <a:avLst/>
          </a:prstGeom>
          <a:solidFill>
            <a:schemeClr val="bg1">
              <a:lumMod val="95000"/>
            </a:schemeClr>
          </a:solidFill>
          <a:ln w="349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839" tIns="67916" rIns="135839" bIns="67916" anchor="ctr"/>
          <a:lstStyle/>
          <a:p>
            <a:pPr algn="ctr"/>
            <a:endParaRPr lang="zh-CN" altLang="en-US" sz="2485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03" name="MH_Picture_2"/>
          <p:cNvSpPr/>
          <p:nvPr>
            <p:custDataLst>
              <p:tags r:id="rId6"/>
            </p:custDataLst>
          </p:nvPr>
        </p:nvSpPr>
        <p:spPr>
          <a:xfrm>
            <a:off x="3753080" y="1677556"/>
            <a:ext cx="1918817" cy="1466087"/>
          </a:xfrm>
          <a:prstGeom prst="rect">
            <a:avLst/>
          </a:prstGeom>
          <a:blipFill dpi="0" rotWithShape="1">
            <a:blip r:embed="rId7" cstate="screen"/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839" tIns="67916" rIns="135839" bIns="67916" anchor="ctr"/>
          <a:lstStyle/>
          <a:p>
            <a:pPr algn="ctr">
              <a:defRPr/>
            </a:pPr>
            <a:endParaRPr lang="zh-CN" altLang="en-US" sz="2485">
              <a:solidFill>
                <a:srgbClr val="FDC773"/>
              </a:solidFill>
              <a:cs typeface="+mn-ea"/>
              <a:sym typeface="+mn-lt"/>
            </a:endParaRPr>
          </a:p>
        </p:txBody>
      </p:sp>
      <p:sp>
        <p:nvSpPr>
          <p:cNvPr id="104" name="MH_Other_3"/>
          <p:cNvSpPr/>
          <p:nvPr>
            <p:custDataLst>
              <p:tags r:id="rId8"/>
            </p:custDataLst>
          </p:nvPr>
        </p:nvSpPr>
        <p:spPr>
          <a:xfrm>
            <a:off x="6346708" y="1550642"/>
            <a:ext cx="2265770" cy="1719915"/>
          </a:xfrm>
          <a:prstGeom prst="rect">
            <a:avLst/>
          </a:prstGeom>
          <a:solidFill>
            <a:schemeClr val="bg1">
              <a:lumMod val="95000"/>
            </a:schemeClr>
          </a:solidFill>
          <a:ln w="349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839" tIns="67916" rIns="135839" bIns="67916" anchor="ctr"/>
          <a:lstStyle/>
          <a:p>
            <a:pPr algn="ctr"/>
            <a:endParaRPr lang="zh-CN" altLang="en-US" sz="2485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05" name="MH_Picture_3"/>
          <p:cNvSpPr/>
          <p:nvPr>
            <p:custDataLst>
              <p:tags r:id="rId9"/>
            </p:custDataLst>
          </p:nvPr>
        </p:nvSpPr>
        <p:spPr>
          <a:xfrm>
            <a:off x="6520228" y="1677556"/>
            <a:ext cx="1918817" cy="1466087"/>
          </a:xfrm>
          <a:prstGeom prst="rect">
            <a:avLst/>
          </a:prstGeom>
          <a:blipFill dpi="0" rotWithShape="1">
            <a:blip r:embed="rId10" cstate="screen"/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839" tIns="67916" rIns="135839" bIns="67916" anchor="ctr"/>
          <a:lstStyle/>
          <a:p>
            <a:pPr algn="ctr">
              <a:defRPr/>
            </a:pPr>
            <a:endParaRPr lang="zh-CN" altLang="en-US" sz="2485">
              <a:solidFill>
                <a:srgbClr val="FDC773"/>
              </a:solidFill>
              <a:cs typeface="+mn-ea"/>
              <a:sym typeface="+mn-lt"/>
            </a:endParaRPr>
          </a:p>
        </p:txBody>
      </p:sp>
      <p:sp>
        <p:nvSpPr>
          <p:cNvPr id="106" name="MH_Other_4"/>
          <p:cNvSpPr/>
          <p:nvPr>
            <p:custDataLst>
              <p:tags r:id="rId11"/>
            </p:custDataLst>
          </p:nvPr>
        </p:nvSpPr>
        <p:spPr>
          <a:xfrm>
            <a:off x="9111737" y="1550642"/>
            <a:ext cx="2265769" cy="1719915"/>
          </a:xfrm>
          <a:prstGeom prst="rect">
            <a:avLst/>
          </a:prstGeom>
          <a:solidFill>
            <a:schemeClr val="bg1">
              <a:lumMod val="95000"/>
            </a:schemeClr>
          </a:solidFill>
          <a:ln w="349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839" tIns="67916" rIns="135839" bIns="67916" anchor="ctr"/>
          <a:lstStyle/>
          <a:p>
            <a:pPr algn="ctr"/>
            <a:endParaRPr lang="zh-CN" altLang="en-US" sz="2485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07" name="MH_Picture_4"/>
          <p:cNvSpPr/>
          <p:nvPr>
            <p:custDataLst>
              <p:tags r:id="rId12"/>
            </p:custDataLst>
          </p:nvPr>
        </p:nvSpPr>
        <p:spPr>
          <a:xfrm>
            <a:off x="9285214" y="1677556"/>
            <a:ext cx="1918816" cy="1466087"/>
          </a:xfrm>
          <a:prstGeom prst="rect">
            <a:avLst/>
          </a:prstGeom>
          <a:blipFill dpi="0" rotWithShape="1">
            <a:blip r:embed="rId13" cstate="screen"/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839" tIns="67916" rIns="135839" bIns="67916" anchor="ctr"/>
          <a:lstStyle/>
          <a:p>
            <a:pPr algn="ctr">
              <a:defRPr/>
            </a:pPr>
            <a:endParaRPr lang="zh-CN" altLang="en-US" sz="2485">
              <a:solidFill>
                <a:srgbClr val="FDC773"/>
              </a:solidFill>
              <a:cs typeface="+mn-ea"/>
              <a:sym typeface="+mn-lt"/>
            </a:endParaRPr>
          </a:p>
        </p:txBody>
      </p:sp>
      <p:sp>
        <p:nvSpPr>
          <p:cNvPr id="108" name="MH_Text_1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781163" y="4611852"/>
            <a:ext cx="2265765" cy="1055450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35839" tIns="67916" rIns="135839" bIns="67916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ctr"/>
            <a:r>
              <a:rPr lang="zh-CN" altLang="en-US" sz="1200" dirty="0">
                <a:solidFill>
                  <a:srgbClr val="F3D37A">
                    <a:lumMod val="60000"/>
                    <a:lumOff val="40000"/>
                  </a:srgbClr>
                </a:solidFill>
                <a:latin typeface="微软雅黑" panose="020B0503020204020204" charset="-122"/>
                <a:cs typeface="+mn-ea"/>
                <a:sym typeface="+mn-lt"/>
              </a:rPr>
              <a:t>点击输入您的内容，或者通过复制您的文本后，在此框中选择粘贴。请言简意赅</a:t>
            </a:r>
            <a:endParaRPr lang="zh-CN" altLang="en-US" sz="1200" dirty="0">
              <a:solidFill>
                <a:srgbClr val="F3D37A">
                  <a:lumMod val="60000"/>
                  <a:lumOff val="40000"/>
                </a:srgbClr>
              </a:solidFill>
              <a:latin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09" name="MH_Text_1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3569770" y="4611852"/>
            <a:ext cx="2265769" cy="1055450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35839" tIns="67916" rIns="135839" bIns="67916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ctr"/>
            <a:r>
              <a:rPr lang="zh-CN" altLang="en-US" sz="1200" dirty="0">
                <a:solidFill>
                  <a:srgbClr val="F3D37A">
                    <a:lumMod val="60000"/>
                    <a:lumOff val="40000"/>
                  </a:srgbClr>
                </a:solidFill>
                <a:latin typeface="微软雅黑" panose="020B0503020204020204" charset="-122"/>
                <a:cs typeface="+mn-ea"/>
                <a:sym typeface="+mn-lt"/>
              </a:rPr>
              <a:t>点击输入您的内容，或者通过复制您的文本后，在此框中选择粘贴。请言简意赅</a:t>
            </a:r>
            <a:endParaRPr lang="zh-CN" altLang="en-US" sz="1200" dirty="0">
              <a:solidFill>
                <a:srgbClr val="F3D37A">
                  <a:lumMod val="60000"/>
                  <a:lumOff val="40000"/>
                </a:srgbClr>
              </a:solidFill>
              <a:latin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10" name="MH_Text_1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6369810" y="4611852"/>
            <a:ext cx="2265770" cy="1055450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35839" tIns="67916" rIns="135839" bIns="67916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ctr"/>
            <a:r>
              <a:rPr lang="zh-CN" altLang="en-US" sz="1200" dirty="0">
                <a:solidFill>
                  <a:srgbClr val="F3D37A">
                    <a:lumMod val="60000"/>
                    <a:lumOff val="40000"/>
                  </a:srgbClr>
                </a:solidFill>
                <a:latin typeface="微软雅黑" panose="020B0503020204020204" charset="-122"/>
                <a:cs typeface="+mn-ea"/>
                <a:sym typeface="+mn-lt"/>
              </a:rPr>
              <a:t>点击输入您的内容，或者通过复制您的文本后，在此框中选择粘贴。请言简意赅</a:t>
            </a:r>
            <a:endParaRPr lang="zh-CN" altLang="en-US" sz="1200" dirty="0">
              <a:solidFill>
                <a:srgbClr val="F3D37A">
                  <a:lumMod val="60000"/>
                  <a:lumOff val="40000"/>
                </a:srgbClr>
              </a:solidFill>
              <a:latin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11" name="MH_Text_1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9199056" y="4611852"/>
            <a:ext cx="2265768" cy="1055450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35839" tIns="67916" rIns="135839" bIns="67916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ctr"/>
            <a:r>
              <a:rPr lang="zh-CN" altLang="en-US" sz="1200" dirty="0">
                <a:solidFill>
                  <a:srgbClr val="F3D37A">
                    <a:lumMod val="60000"/>
                    <a:lumOff val="40000"/>
                  </a:srgbClr>
                </a:solidFill>
                <a:latin typeface="微软雅黑" panose="020B0503020204020204" charset="-122"/>
                <a:cs typeface="+mn-ea"/>
                <a:sym typeface="+mn-lt"/>
              </a:rPr>
              <a:t>点击输入您的内容，或者通过复制您的文本后，在此框中选择粘贴。请言简意赅</a:t>
            </a:r>
            <a:endParaRPr lang="zh-CN" altLang="en-US" sz="1200" dirty="0">
              <a:solidFill>
                <a:srgbClr val="F3D37A">
                  <a:lumMod val="60000"/>
                  <a:lumOff val="40000"/>
                </a:srgbClr>
              </a:solidFill>
              <a:latin typeface="微软雅黑" panose="020B0503020204020204" charset="-122"/>
              <a:cs typeface="+mn-ea"/>
              <a:sym typeface="+mn-lt"/>
            </a:endParaRPr>
          </a:p>
        </p:txBody>
      </p:sp>
      <p:grpSp>
        <p:nvGrpSpPr>
          <p:cNvPr id="112" name="组合 111"/>
          <p:cNvGrpSpPr/>
          <p:nvPr/>
        </p:nvGrpSpPr>
        <p:grpSpPr>
          <a:xfrm>
            <a:off x="3839104" y="3819632"/>
            <a:ext cx="1727100" cy="533122"/>
            <a:chOff x="755736" y="3075806"/>
            <a:chExt cx="1440000" cy="400050"/>
          </a:xfrm>
          <a:effectLst/>
        </p:grpSpPr>
        <p:sp>
          <p:nvSpPr>
            <p:cNvPr id="113" name="圆角矩形 112"/>
            <p:cNvSpPr/>
            <p:nvPr/>
          </p:nvSpPr>
          <p:spPr>
            <a:xfrm>
              <a:off x="755736" y="3095831"/>
              <a:ext cx="1440000" cy="3600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endParaRPr lang="zh-CN" altLang="en-US" sz="32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4" name="MH_SubTitle_1"/>
            <p:cNvSpPr/>
            <p:nvPr>
              <p:custDataLst>
                <p:tags r:id="rId18"/>
              </p:custDataLst>
            </p:nvPr>
          </p:nvSpPr>
          <p:spPr>
            <a:xfrm>
              <a:off x="838231" y="3075806"/>
              <a:ext cx="1275010" cy="400050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defRPr/>
              </a:pPr>
              <a:r>
                <a:rPr lang="zh-CN" altLang="en-US" sz="2135" b="1" dirty="0">
                  <a:solidFill>
                    <a:srgbClr val="FFFFFF"/>
                  </a:solidFill>
                  <a:cs typeface="+mn-ea"/>
                  <a:sym typeface="+mn-lt"/>
                </a:rPr>
                <a:t>标题文字</a:t>
              </a:r>
              <a:endParaRPr lang="zh-CN" altLang="en-US" sz="2135" b="1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6639145" y="3819632"/>
            <a:ext cx="1727100" cy="533122"/>
            <a:chOff x="755736" y="3075806"/>
            <a:chExt cx="1440000" cy="400050"/>
          </a:xfrm>
          <a:effectLst/>
        </p:grpSpPr>
        <p:sp>
          <p:nvSpPr>
            <p:cNvPr id="116" name="圆角矩形 115"/>
            <p:cNvSpPr/>
            <p:nvPr/>
          </p:nvSpPr>
          <p:spPr>
            <a:xfrm>
              <a:off x="755736" y="3095831"/>
              <a:ext cx="1440000" cy="3600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endParaRPr lang="zh-CN" altLang="en-US" sz="32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7" name="MH_SubTitle_1"/>
            <p:cNvSpPr/>
            <p:nvPr>
              <p:custDataLst>
                <p:tags r:id="rId19"/>
              </p:custDataLst>
            </p:nvPr>
          </p:nvSpPr>
          <p:spPr>
            <a:xfrm>
              <a:off x="838231" y="3075806"/>
              <a:ext cx="1275010" cy="400050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defRPr/>
              </a:pPr>
              <a:r>
                <a:rPr lang="zh-CN" altLang="en-US" sz="2135" b="1" dirty="0">
                  <a:solidFill>
                    <a:srgbClr val="FFFFFF"/>
                  </a:solidFill>
                  <a:cs typeface="+mn-ea"/>
                  <a:sym typeface="+mn-lt"/>
                </a:rPr>
                <a:t>标题文字</a:t>
              </a:r>
              <a:endParaRPr lang="zh-CN" altLang="en-US" sz="2135" b="1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9468390" y="3811133"/>
            <a:ext cx="1727100" cy="533122"/>
            <a:chOff x="755736" y="3075806"/>
            <a:chExt cx="1440000" cy="400050"/>
          </a:xfrm>
          <a:effectLst/>
        </p:grpSpPr>
        <p:sp>
          <p:nvSpPr>
            <p:cNvPr id="119" name="圆角矩形 118"/>
            <p:cNvSpPr/>
            <p:nvPr/>
          </p:nvSpPr>
          <p:spPr>
            <a:xfrm>
              <a:off x="755736" y="3082183"/>
              <a:ext cx="1440000" cy="3600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endParaRPr lang="zh-CN" altLang="en-US" sz="32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0" name="MH_SubTitle_1"/>
            <p:cNvSpPr/>
            <p:nvPr>
              <p:custDataLst>
                <p:tags r:id="rId20"/>
              </p:custDataLst>
            </p:nvPr>
          </p:nvSpPr>
          <p:spPr>
            <a:xfrm>
              <a:off x="838231" y="3075806"/>
              <a:ext cx="1275010" cy="400050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defRPr/>
              </a:pPr>
              <a:r>
                <a:rPr lang="zh-CN" altLang="en-US" sz="2135" b="1" dirty="0">
                  <a:solidFill>
                    <a:srgbClr val="FFFFFF"/>
                  </a:solidFill>
                  <a:cs typeface="+mn-ea"/>
                  <a:sym typeface="+mn-lt"/>
                </a:rPr>
                <a:t>标题文字</a:t>
              </a:r>
              <a:endParaRPr lang="zh-CN" altLang="en-US" sz="2135" b="1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9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tmFilter="0,0; .5, 1; 1, 1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1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 tmFilter="0,0; .5, 1; 1, 1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 tmFilter="0,0; .5, 1; 1, 1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1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 tmFilter="0,0; .5, 1; 1, 1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98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/>
      <p:bldP spid="109" grpId="0"/>
      <p:bldP spid="110" grpId="0"/>
      <p:bldP spid="1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燕尾形 75"/>
          <p:cNvSpPr/>
          <p:nvPr/>
        </p:nvSpPr>
        <p:spPr>
          <a:xfrm>
            <a:off x="1046402" y="2978914"/>
            <a:ext cx="1088763" cy="1183014"/>
          </a:xfrm>
          <a:prstGeom prst="chevron">
            <a:avLst>
              <a:gd name="adj" fmla="val 54429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44" tIns="60923" rIns="121844" bIns="60923" anchor="ctr"/>
          <a:lstStyle/>
          <a:p>
            <a:pPr algn="ctr" defTabSz="1217930">
              <a:defRPr/>
            </a:pPr>
            <a:endParaRPr lang="zh-CN" altLang="en-US" sz="332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7" name="燕尾形 76"/>
          <p:cNvSpPr/>
          <p:nvPr/>
        </p:nvSpPr>
        <p:spPr>
          <a:xfrm>
            <a:off x="2006046" y="2978914"/>
            <a:ext cx="1090388" cy="1183014"/>
          </a:xfrm>
          <a:prstGeom prst="chevron">
            <a:avLst>
              <a:gd name="adj" fmla="val 5442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44" tIns="60923" rIns="121844" bIns="60923" anchor="ctr"/>
          <a:lstStyle/>
          <a:p>
            <a:pPr algn="ctr" defTabSz="1217930">
              <a:defRPr/>
            </a:pPr>
            <a:endParaRPr lang="zh-CN" altLang="en-US" sz="332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8" name="燕尾形 77"/>
          <p:cNvSpPr/>
          <p:nvPr/>
        </p:nvSpPr>
        <p:spPr>
          <a:xfrm>
            <a:off x="2965697" y="2978914"/>
            <a:ext cx="1090388" cy="1183014"/>
          </a:xfrm>
          <a:prstGeom prst="chevron">
            <a:avLst>
              <a:gd name="adj" fmla="val 5442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44" tIns="60923" rIns="121844" bIns="60923" anchor="ctr"/>
          <a:lstStyle/>
          <a:p>
            <a:pPr algn="ctr" defTabSz="1217930">
              <a:defRPr/>
            </a:pPr>
            <a:endParaRPr lang="zh-CN" altLang="en-US" sz="332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9" name="燕尾形 78"/>
          <p:cNvSpPr/>
          <p:nvPr/>
        </p:nvSpPr>
        <p:spPr>
          <a:xfrm>
            <a:off x="3890427" y="2978914"/>
            <a:ext cx="1090388" cy="1183014"/>
          </a:xfrm>
          <a:prstGeom prst="chevron">
            <a:avLst>
              <a:gd name="adj" fmla="val 54429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44" tIns="60923" rIns="121844" bIns="60923" anchor="ctr"/>
          <a:lstStyle/>
          <a:p>
            <a:pPr algn="ctr" defTabSz="1217930">
              <a:defRPr/>
            </a:pPr>
            <a:endParaRPr lang="zh-CN" altLang="en-US" sz="3320">
              <a:solidFill>
                <a:prstClr val="white"/>
              </a:solidFill>
              <a:cs typeface="+mn-ea"/>
              <a:sym typeface="+mn-lt"/>
            </a:endParaRPr>
          </a:p>
        </p:txBody>
      </p:sp>
      <p:cxnSp>
        <p:nvCxnSpPr>
          <p:cNvPr id="80" name="直接连接符 79"/>
          <p:cNvCxnSpPr/>
          <p:nvPr/>
        </p:nvCxnSpPr>
        <p:spPr>
          <a:xfrm>
            <a:off x="3253497" y="2415500"/>
            <a:ext cx="0" cy="55070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接连接符 80"/>
          <p:cNvCxnSpPr/>
          <p:nvPr/>
        </p:nvCxnSpPr>
        <p:spPr>
          <a:xfrm>
            <a:off x="1334283" y="1677272"/>
            <a:ext cx="0" cy="1295326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接连接符 81"/>
          <p:cNvCxnSpPr/>
          <p:nvPr/>
        </p:nvCxnSpPr>
        <p:spPr>
          <a:xfrm flipH="1" flipV="1">
            <a:off x="4213104" y="4142794"/>
            <a:ext cx="38737" cy="1295326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接连接符 82"/>
          <p:cNvCxnSpPr/>
          <p:nvPr/>
        </p:nvCxnSpPr>
        <p:spPr>
          <a:xfrm flipV="1">
            <a:off x="2197930" y="4142791"/>
            <a:ext cx="0" cy="493085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30"/>
          <p:cNvSpPr txBox="1"/>
          <p:nvPr/>
        </p:nvSpPr>
        <p:spPr>
          <a:xfrm>
            <a:off x="8143324" y="1515252"/>
            <a:ext cx="3358623" cy="1151714"/>
          </a:xfrm>
          <a:prstGeom prst="rect">
            <a:avLst/>
          </a:prstGeom>
          <a:noFill/>
        </p:spPr>
        <p:txBody>
          <a:bodyPr wrap="square" lIns="180438" tIns="90228" rIns="180438" bIns="90228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300">
                <a:solidFill>
                  <a:schemeClr val="bg1">
                    <a:lumMod val="50000"/>
                  </a:schemeClr>
                </a:solidFill>
                <a:latin typeface="+mn-ea"/>
                <a:cs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rgbClr val="F3D37A">
                    <a:lumMod val="60000"/>
                    <a:lumOff val="40000"/>
                  </a:srgbClr>
                </a:solidFill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lang="zh-CN" altLang="en-US" sz="1400" dirty="0">
              <a:solidFill>
                <a:srgbClr val="F3D37A">
                  <a:lumMod val="60000"/>
                  <a:lumOff val="40000"/>
                </a:srgbClr>
              </a:solidFill>
              <a:sym typeface="+mn-lt"/>
            </a:endParaRPr>
          </a:p>
        </p:txBody>
      </p:sp>
      <p:grpSp>
        <p:nvGrpSpPr>
          <p:cNvPr id="86" name="组合 85"/>
          <p:cNvGrpSpPr>
            <a:grpSpLocks noChangeAspect="1"/>
          </p:cNvGrpSpPr>
          <p:nvPr/>
        </p:nvGrpSpPr>
        <p:grpSpPr>
          <a:xfrm>
            <a:off x="5392865" y="2415502"/>
            <a:ext cx="2264021" cy="2159951"/>
            <a:chOff x="3197225" y="3458369"/>
            <a:chExt cx="533400" cy="487363"/>
          </a:xfrm>
          <a:solidFill>
            <a:schemeClr val="accent1"/>
          </a:solidFill>
        </p:grpSpPr>
        <p:sp>
          <p:nvSpPr>
            <p:cNvPr id="87" name="Oval 312"/>
            <p:cNvSpPr>
              <a:spLocks noChangeArrowheads="1"/>
            </p:cNvSpPr>
            <p:nvPr/>
          </p:nvSpPr>
          <p:spPr bwMode="auto">
            <a:xfrm>
              <a:off x="3568700" y="3458369"/>
              <a:ext cx="93663" cy="889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7930">
                <a:defRPr/>
              </a:pPr>
              <a:endParaRPr lang="zh-CN" altLang="en-US" sz="332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88" name="Freeform 313"/>
            <p:cNvSpPr/>
            <p:nvPr/>
          </p:nvSpPr>
          <p:spPr bwMode="auto">
            <a:xfrm>
              <a:off x="3197225" y="3513932"/>
              <a:ext cx="533400" cy="431800"/>
            </a:xfrm>
            <a:custGeom>
              <a:avLst/>
              <a:gdLst>
                <a:gd name="T0" fmla="*/ 7 w 142"/>
                <a:gd name="T1" fmla="*/ 60 h 115"/>
                <a:gd name="T2" fmla="*/ 9 w 142"/>
                <a:gd name="T3" fmla="*/ 60 h 115"/>
                <a:gd name="T4" fmla="*/ 36 w 142"/>
                <a:gd name="T5" fmla="*/ 60 h 115"/>
                <a:gd name="T6" fmla="*/ 77 w 142"/>
                <a:gd name="T7" fmla="*/ 12 h 115"/>
                <a:gd name="T8" fmla="*/ 67 w 142"/>
                <a:gd name="T9" fmla="*/ 12 h 115"/>
                <a:gd name="T10" fmla="*/ 48 w 142"/>
                <a:gd name="T11" fmla="*/ 34 h 115"/>
                <a:gd name="T12" fmla="*/ 43 w 142"/>
                <a:gd name="T13" fmla="*/ 36 h 115"/>
                <a:gd name="T14" fmla="*/ 37 w 142"/>
                <a:gd name="T15" fmla="*/ 30 h 115"/>
                <a:gd name="T16" fmla="*/ 39 w 142"/>
                <a:gd name="T17" fmla="*/ 25 h 115"/>
                <a:gd name="T18" fmla="*/ 59 w 142"/>
                <a:gd name="T19" fmla="*/ 2 h 115"/>
                <a:gd name="T20" fmla="*/ 64 w 142"/>
                <a:gd name="T21" fmla="*/ 0 h 115"/>
                <a:gd name="T22" fmla="*/ 93 w 142"/>
                <a:gd name="T23" fmla="*/ 0 h 115"/>
                <a:gd name="T24" fmla="*/ 114 w 142"/>
                <a:gd name="T25" fmla="*/ 15 h 115"/>
                <a:gd name="T26" fmla="*/ 114 w 142"/>
                <a:gd name="T27" fmla="*/ 32 h 115"/>
                <a:gd name="T28" fmla="*/ 135 w 142"/>
                <a:gd name="T29" fmla="*/ 32 h 115"/>
                <a:gd name="T30" fmla="*/ 139 w 142"/>
                <a:gd name="T31" fmla="*/ 34 h 115"/>
                <a:gd name="T32" fmla="*/ 139 w 142"/>
                <a:gd name="T33" fmla="*/ 43 h 115"/>
                <a:gd name="T34" fmla="*/ 135 w 142"/>
                <a:gd name="T35" fmla="*/ 45 h 115"/>
                <a:gd name="T36" fmla="*/ 109 w 142"/>
                <a:gd name="T37" fmla="*/ 45 h 115"/>
                <a:gd name="T38" fmla="*/ 101 w 142"/>
                <a:gd name="T39" fmla="*/ 38 h 115"/>
                <a:gd name="T40" fmla="*/ 101 w 142"/>
                <a:gd name="T41" fmla="*/ 27 h 115"/>
                <a:gd name="T42" fmla="*/ 86 w 142"/>
                <a:gd name="T43" fmla="*/ 45 h 115"/>
                <a:gd name="T44" fmla="*/ 100 w 142"/>
                <a:gd name="T45" fmla="*/ 59 h 115"/>
                <a:gd name="T46" fmla="*/ 101 w 142"/>
                <a:gd name="T47" fmla="*/ 69 h 115"/>
                <a:gd name="T48" fmla="*/ 92 w 142"/>
                <a:gd name="T49" fmla="*/ 109 h 115"/>
                <a:gd name="T50" fmla="*/ 85 w 142"/>
                <a:gd name="T51" fmla="*/ 115 h 115"/>
                <a:gd name="T52" fmla="*/ 77 w 142"/>
                <a:gd name="T53" fmla="*/ 108 h 115"/>
                <a:gd name="T54" fmla="*/ 77 w 142"/>
                <a:gd name="T55" fmla="*/ 106 h 115"/>
                <a:gd name="T56" fmla="*/ 85 w 142"/>
                <a:gd name="T57" fmla="*/ 72 h 115"/>
                <a:gd name="T58" fmla="*/ 66 w 142"/>
                <a:gd name="T59" fmla="*/ 54 h 115"/>
                <a:gd name="T60" fmla="*/ 50 w 142"/>
                <a:gd name="T61" fmla="*/ 72 h 115"/>
                <a:gd name="T62" fmla="*/ 41 w 142"/>
                <a:gd name="T63" fmla="*/ 75 h 115"/>
                <a:gd name="T64" fmla="*/ 8 w 142"/>
                <a:gd name="T65" fmla="*/ 75 h 115"/>
                <a:gd name="T66" fmla="*/ 1 w 142"/>
                <a:gd name="T67" fmla="*/ 69 h 115"/>
                <a:gd name="T68" fmla="*/ 7 w 142"/>
                <a:gd name="T69" fmla="*/ 6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" h="115">
                  <a:moveTo>
                    <a:pt x="7" y="60"/>
                  </a:moveTo>
                  <a:cubicBezTo>
                    <a:pt x="7" y="60"/>
                    <a:pt x="8" y="60"/>
                    <a:pt x="9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7" y="35"/>
                    <a:pt x="45" y="36"/>
                    <a:pt x="43" y="36"/>
                  </a:cubicBezTo>
                  <a:cubicBezTo>
                    <a:pt x="40" y="36"/>
                    <a:pt x="37" y="33"/>
                    <a:pt x="37" y="30"/>
                  </a:cubicBezTo>
                  <a:cubicBezTo>
                    <a:pt x="37" y="28"/>
                    <a:pt x="38" y="26"/>
                    <a:pt x="39" y="25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61" y="1"/>
                    <a:pt x="62" y="0"/>
                    <a:pt x="6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3" y="0"/>
                    <a:pt x="112" y="14"/>
                    <a:pt x="114" y="15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35" y="32"/>
                    <a:pt x="135" y="32"/>
                    <a:pt x="135" y="32"/>
                  </a:cubicBezTo>
                  <a:cubicBezTo>
                    <a:pt x="137" y="32"/>
                    <a:pt x="138" y="33"/>
                    <a:pt x="139" y="34"/>
                  </a:cubicBezTo>
                  <a:cubicBezTo>
                    <a:pt x="142" y="36"/>
                    <a:pt x="142" y="40"/>
                    <a:pt x="139" y="43"/>
                  </a:cubicBezTo>
                  <a:cubicBezTo>
                    <a:pt x="138" y="44"/>
                    <a:pt x="137" y="44"/>
                    <a:pt x="135" y="45"/>
                  </a:cubicBezTo>
                  <a:cubicBezTo>
                    <a:pt x="109" y="45"/>
                    <a:pt x="109" y="45"/>
                    <a:pt x="109" y="45"/>
                  </a:cubicBezTo>
                  <a:cubicBezTo>
                    <a:pt x="101" y="44"/>
                    <a:pt x="101" y="38"/>
                    <a:pt x="101" y="3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86" y="45"/>
                    <a:pt x="86" y="45"/>
                    <a:pt x="86" y="45"/>
                  </a:cubicBezTo>
                  <a:cubicBezTo>
                    <a:pt x="100" y="59"/>
                    <a:pt x="100" y="59"/>
                    <a:pt x="100" y="59"/>
                  </a:cubicBezTo>
                  <a:cubicBezTo>
                    <a:pt x="100" y="59"/>
                    <a:pt x="103" y="62"/>
                    <a:pt x="101" y="69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92" y="113"/>
                    <a:pt x="88" y="115"/>
                    <a:pt x="85" y="115"/>
                  </a:cubicBezTo>
                  <a:cubicBezTo>
                    <a:pt x="80" y="115"/>
                    <a:pt x="77" y="112"/>
                    <a:pt x="77" y="108"/>
                  </a:cubicBezTo>
                  <a:cubicBezTo>
                    <a:pt x="77" y="107"/>
                    <a:pt x="77" y="106"/>
                    <a:pt x="77" y="106"/>
                  </a:cubicBezTo>
                  <a:cubicBezTo>
                    <a:pt x="85" y="72"/>
                    <a:pt x="85" y="72"/>
                    <a:pt x="85" y="72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50" y="72"/>
                    <a:pt x="48" y="75"/>
                    <a:pt x="41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5" y="75"/>
                    <a:pt x="2" y="73"/>
                    <a:pt x="1" y="69"/>
                  </a:cubicBezTo>
                  <a:cubicBezTo>
                    <a:pt x="0" y="65"/>
                    <a:pt x="2" y="61"/>
                    <a:pt x="7" y="6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7930">
                <a:defRPr/>
              </a:pPr>
              <a:endParaRPr lang="zh-CN" altLang="en-US" sz="332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1029191" y="1005638"/>
            <a:ext cx="3102238" cy="591941"/>
            <a:chOff x="3744037" y="-956642"/>
            <a:chExt cx="2327891" cy="444187"/>
          </a:xfrm>
          <a:effectLst/>
        </p:grpSpPr>
        <p:sp>
          <p:nvSpPr>
            <p:cNvPr id="90" name="圆角矩形 89"/>
            <p:cNvSpPr/>
            <p:nvPr/>
          </p:nvSpPr>
          <p:spPr>
            <a:xfrm>
              <a:off x="3744037" y="-956642"/>
              <a:ext cx="2327891" cy="444187"/>
            </a:xfrm>
            <a:prstGeom prst="roundRect">
              <a:avLst/>
            </a:prstGeom>
            <a:solidFill>
              <a:schemeClr val="accent1"/>
            </a:soli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485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91" name="椭圆 90"/>
            <p:cNvSpPr/>
            <p:nvPr/>
          </p:nvSpPr>
          <p:spPr>
            <a:xfrm>
              <a:off x="3822079" y="-894282"/>
              <a:ext cx="319467" cy="31946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85" dirty="0">
                  <a:solidFill>
                    <a:srgbClr val="FDC773"/>
                  </a:solidFill>
                  <a:cs typeface="+mn-ea"/>
                  <a:sym typeface="+mn-lt"/>
                </a:rPr>
                <a:t>1</a:t>
              </a:r>
              <a:endParaRPr lang="zh-CN" altLang="en-US" sz="2485" dirty="0">
                <a:solidFill>
                  <a:srgbClr val="FDC773"/>
                </a:solidFill>
                <a:cs typeface="+mn-ea"/>
                <a:sym typeface="+mn-lt"/>
              </a:endParaRPr>
            </a:p>
          </p:txBody>
        </p:sp>
        <p:sp>
          <p:nvSpPr>
            <p:cNvPr id="92" name="TextBox 33"/>
            <p:cNvSpPr txBox="1"/>
            <p:nvPr/>
          </p:nvSpPr>
          <p:spPr>
            <a:xfrm>
              <a:off x="4391600" y="-842251"/>
              <a:ext cx="1351393" cy="21540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r>
                <a:rPr lang="zh-CN" altLang="en-US" sz="1865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点击输入标题</a:t>
              </a:r>
              <a:endParaRPr lang="zh-CN" altLang="en-US" sz="1865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2914634" y="1786015"/>
            <a:ext cx="3102238" cy="591941"/>
            <a:chOff x="6826299" y="-942682"/>
            <a:chExt cx="2327891" cy="444187"/>
          </a:xfrm>
          <a:effectLst/>
        </p:grpSpPr>
        <p:sp>
          <p:nvSpPr>
            <p:cNvPr id="94" name="圆角矩形 93"/>
            <p:cNvSpPr/>
            <p:nvPr/>
          </p:nvSpPr>
          <p:spPr>
            <a:xfrm>
              <a:off x="6826299" y="-942682"/>
              <a:ext cx="2327891" cy="444187"/>
            </a:xfrm>
            <a:prstGeom prst="roundRect">
              <a:avLst/>
            </a:prstGeom>
            <a:solidFill>
              <a:schemeClr val="accent1"/>
            </a:soli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485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95" name="椭圆 94"/>
            <p:cNvSpPr/>
            <p:nvPr/>
          </p:nvSpPr>
          <p:spPr>
            <a:xfrm>
              <a:off x="6934100" y="-879521"/>
              <a:ext cx="317865" cy="31786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85" dirty="0">
                  <a:solidFill>
                    <a:srgbClr val="FDC773"/>
                  </a:solidFill>
                  <a:cs typeface="+mn-ea"/>
                  <a:sym typeface="+mn-lt"/>
                </a:rPr>
                <a:t>3</a:t>
              </a:r>
              <a:endParaRPr lang="zh-CN" altLang="en-US" sz="2485" dirty="0">
                <a:solidFill>
                  <a:srgbClr val="FDC773"/>
                </a:solidFill>
                <a:cs typeface="+mn-ea"/>
                <a:sym typeface="+mn-lt"/>
              </a:endParaRPr>
            </a:p>
          </p:txBody>
        </p:sp>
        <p:sp>
          <p:nvSpPr>
            <p:cNvPr id="96" name="TextBox 49"/>
            <p:cNvSpPr txBox="1"/>
            <p:nvPr/>
          </p:nvSpPr>
          <p:spPr>
            <a:xfrm>
              <a:off x="7291840" y="-828291"/>
              <a:ext cx="1724967" cy="21540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r>
                <a:rPr lang="zh-CN" altLang="en-US" sz="1865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点击输入标题</a:t>
              </a:r>
              <a:endParaRPr lang="zh-CN" altLang="en-US" sz="1865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1952556" y="4673173"/>
            <a:ext cx="3058633" cy="554734"/>
            <a:chOff x="3593759" y="5898078"/>
            <a:chExt cx="2295170" cy="416267"/>
          </a:xfrm>
          <a:effectLst/>
        </p:grpSpPr>
        <p:sp>
          <p:nvSpPr>
            <p:cNvPr id="98" name="圆角矩形 97"/>
            <p:cNvSpPr/>
            <p:nvPr/>
          </p:nvSpPr>
          <p:spPr>
            <a:xfrm>
              <a:off x="3593759" y="5898078"/>
              <a:ext cx="2295170" cy="416267"/>
            </a:xfrm>
            <a:prstGeom prst="roundRect">
              <a:avLst/>
            </a:prstGeom>
            <a:solidFill>
              <a:schemeClr val="accent1"/>
            </a:soli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485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99" name="椭圆 98"/>
            <p:cNvSpPr/>
            <p:nvPr/>
          </p:nvSpPr>
          <p:spPr>
            <a:xfrm>
              <a:off x="3668724" y="5947279"/>
              <a:ext cx="317864" cy="31786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85" dirty="0">
                  <a:solidFill>
                    <a:srgbClr val="FDC773"/>
                  </a:solidFill>
                  <a:cs typeface="+mn-ea"/>
                  <a:sym typeface="+mn-lt"/>
                </a:rPr>
                <a:t>2</a:t>
              </a:r>
              <a:endParaRPr lang="zh-CN" altLang="en-US" sz="2485" dirty="0">
                <a:solidFill>
                  <a:srgbClr val="FDC773"/>
                </a:solidFill>
                <a:cs typeface="+mn-ea"/>
                <a:sym typeface="+mn-lt"/>
              </a:endParaRPr>
            </a:p>
          </p:txBody>
        </p:sp>
        <p:sp>
          <p:nvSpPr>
            <p:cNvPr id="100" name="TextBox 42"/>
            <p:cNvSpPr txBox="1"/>
            <p:nvPr/>
          </p:nvSpPr>
          <p:spPr>
            <a:xfrm>
              <a:off x="4184562" y="5998509"/>
              <a:ext cx="1534906" cy="21540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r>
                <a:rPr lang="zh-CN" altLang="en-US" sz="1865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点击输入标题</a:t>
              </a:r>
              <a:endParaRPr lang="zh-CN" altLang="en-US" sz="1865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996967" y="5515789"/>
            <a:ext cx="3102238" cy="591941"/>
            <a:chOff x="6426637" y="5669050"/>
            <a:chExt cx="2327891" cy="444187"/>
          </a:xfrm>
          <a:effectLst/>
        </p:grpSpPr>
        <p:sp>
          <p:nvSpPr>
            <p:cNvPr id="102" name="圆角矩形 101"/>
            <p:cNvSpPr/>
            <p:nvPr/>
          </p:nvSpPr>
          <p:spPr>
            <a:xfrm>
              <a:off x="6426637" y="5669050"/>
              <a:ext cx="2327891" cy="444187"/>
            </a:xfrm>
            <a:prstGeom prst="roundRect">
              <a:avLst/>
            </a:prstGeom>
            <a:solidFill>
              <a:schemeClr val="accent1"/>
            </a:soli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485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3" name="椭圆 102"/>
            <p:cNvSpPr/>
            <p:nvPr/>
          </p:nvSpPr>
          <p:spPr>
            <a:xfrm>
              <a:off x="6512797" y="5732211"/>
              <a:ext cx="317865" cy="31786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85" dirty="0">
                  <a:solidFill>
                    <a:srgbClr val="FDC773"/>
                  </a:solidFill>
                  <a:cs typeface="+mn-ea"/>
                  <a:sym typeface="+mn-lt"/>
                </a:rPr>
                <a:t>4</a:t>
              </a:r>
              <a:endParaRPr lang="zh-CN" altLang="en-US" sz="2485" dirty="0">
                <a:solidFill>
                  <a:srgbClr val="FDC773"/>
                </a:solidFill>
                <a:cs typeface="+mn-ea"/>
                <a:sym typeface="+mn-lt"/>
              </a:endParaRPr>
            </a:p>
          </p:txBody>
        </p:sp>
        <p:sp>
          <p:nvSpPr>
            <p:cNvPr id="104" name="TextBox 57"/>
            <p:cNvSpPr txBox="1"/>
            <p:nvPr/>
          </p:nvSpPr>
          <p:spPr>
            <a:xfrm>
              <a:off x="6823472" y="5783441"/>
              <a:ext cx="1798701" cy="21540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r>
                <a:rPr lang="zh-CN" altLang="en-US" sz="1865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点击输入标题</a:t>
              </a:r>
              <a:endParaRPr lang="zh-CN" altLang="en-US" sz="1865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sp>
        <p:nvSpPr>
          <p:cNvPr id="105" name="TextBox 30"/>
          <p:cNvSpPr txBox="1"/>
          <p:nvPr/>
        </p:nvSpPr>
        <p:spPr>
          <a:xfrm>
            <a:off x="8143324" y="3290458"/>
            <a:ext cx="3358623" cy="1151714"/>
          </a:xfrm>
          <a:prstGeom prst="rect">
            <a:avLst/>
          </a:prstGeom>
          <a:noFill/>
        </p:spPr>
        <p:txBody>
          <a:bodyPr wrap="square" lIns="180438" tIns="90228" rIns="180438" bIns="90228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300">
                <a:solidFill>
                  <a:schemeClr val="bg1">
                    <a:lumMod val="50000"/>
                  </a:schemeClr>
                </a:solidFill>
                <a:latin typeface="+mn-ea"/>
                <a:cs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rgbClr val="F3D37A">
                    <a:lumMod val="60000"/>
                    <a:lumOff val="40000"/>
                  </a:srgbClr>
                </a:solidFill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lang="zh-CN" altLang="en-US" sz="1400" dirty="0">
              <a:solidFill>
                <a:srgbClr val="F3D37A">
                  <a:lumMod val="60000"/>
                  <a:lumOff val="40000"/>
                </a:srgbClr>
              </a:solidFill>
              <a:sym typeface="+mn-lt"/>
            </a:endParaRPr>
          </a:p>
        </p:txBody>
      </p:sp>
    </p:spTree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4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4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4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4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4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4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4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4" dur="4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4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4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4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4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4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4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4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4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5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355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77" grpId="0" animBg="1"/>
      <p:bldP spid="78" grpId="0" animBg="1"/>
      <p:bldP spid="79" grpId="0" animBg="1"/>
      <p:bldP spid="85" grpId="0"/>
      <p:bldP spid="10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>
            <a:off x="3796748" y="2882348"/>
            <a:ext cx="0" cy="1441174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39"/>
          <p:cNvSpPr>
            <a:spLocks noChangeArrowheads="1"/>
          </p:cNvSpPr>
          <p:nvPr/>
        </p:nvSpPr>
        <p:spPr bwMode="auto">
          <a:xfrm>
            <a:off x="4192106" y="2980969"/>
            <a:ext cx="6936367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400" b="1" dirty="0" smtClean="0">
                <a:solidFill>
                  <a:srgbClr val="FDC773">
                    <a:lumMod val="100000"/>
                  </a:srgbClr>
                </a:solidFill>
                <a:cs typeface="+mn-ea"/>
                <a:sym typeface="+mn-lt"/>
              </a:rPr>
              <a:t>标题文字内容</a:t>
            </a:r>
            <a:endParaRPr lang="en-US" altLang="zh-CN" sz="4400" b="1" dirty="0">
              <a:solidFill>
                <a:srgbClr val="FDC773">
                  <a:lumMod val="100000"/>
                </a:srgbClr>
              </a:solidFill>
              <a:cs typeface="+mn-ea"/>
              <a:sym typeface="+mn-lt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dirty="0">
                <a:solidFill>
                  <a:srgbClr val="FDC773">
                    <a:lumMod val="100000"/>
                  </a:srgbClr>
                </a:solidFill>
                <a:cs typeface="+mn-ea"/>
                <a:sym typeface="+mn-lt"/>
              </a:rPr>
              <a:t>We have many PowerPoint </a:t>
            </a:r>
            <a:r>
              <a:rPr lang="zh-CN" altLang="en-US" dirty="0">
                <a:solidFill>
                  <a:srgbClr val="FDC773">
                    <a:lumMod val="100000"/>
                  </a:srgbClr>
                </a:solidFill>
                <a:cs typeface="+mn-ea"/>
                <a:sym typeface="+mn-lt"/>
              </a:rPr>
              <a:t>templates</a:t>
            </a:r>
            <a:r>
              <a:rPr lang="en-US" altLang="zh-CN" dirty="0">
                <a:solidFill>
                  <a:srgbClr val="FDC773">
                    <a:lumMod val="100000"/>
                  </a:srgbClr>
                </a:solidFill>
                <a:cs typeface="+mn-ea"/>
                <a:sym typeface="+mn-lt"/>
              </a:rPr>
              <a:t> that has been specifically designed</a:t>
            </a:r>
            <a:r>
              <a:rPr lang="zh-CN" altLang="en-US" dirty="0">
                <a:solidFill>
                  <a:srgbClr val="FDC773">
                    <a:lumMod val="100000"/>
                  </a:srgbClr>
                </a:solidFill>
                <a:cs typeface="+mn-ea"/>
                <a:sym typeface="+mn-lt"/>
              </a:rPr>
              <a:t>.</a:t>
            </a:r>
            <a:endParaRPr lang="zh-CN" altLang="en-US" dirty="0">
              <a:solidFill>
                <a:srgbClr val="FDC773">
                  <a:lumMod val="10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0" name="Freeform 5"/>
          <p:cNvSpPr/>
          <p:nvPr/>
        </p:nvSpPr>
        <p:spPr bwMode="auto">
          <a:xfrm>
            <a:off x="1291961" y="2768563"/>
            <a:ext cx="1836618" cy="1655920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76200" cap="flat">
            <a:solidFill>
              <a:schemeClr val="bg1"/>
            </a:solidFill>
            <a:prstDash val="solid"/>
            <a:miter lim="800000"/>
          </a:ln>
          <a:effectLst/>
        </p:spPr>
        <p:txBody>
          <a:bodyPr vert="horz" wrap="square" lIns="91422" tIns="45711" rIns="91422" bIns="45711" numCol="1" anchor="t" anchorCtr="0" compatLnSpc="1"/>
          <a:lstStyle/>
          <a:p>
            <a:endParaRPr lang="zh-CN" altLang="en-US" sz="1705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1" name="KSO_Shape"/>
          <p:cNvSpPr/>
          <p:nvPr/>
        </p:nvSpPr>
        <p:spPr bwMode="auto">
          <a:xfrm>
            <a:off x="1748855" y="3158836"/>
            <a:ext cx="911374" cy="902260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705">
              <a:solidFill>
                <a:srgbClr val="1C666E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4000">
        <p:random/>
      </p:transition>
    </mc:Choice>
    <mc:Fallback>
      <p:transition spd="slow" advClick="0" advTm="4000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16" presetClass="entr" presetSubtype="4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2" presetClass="entr" presetSubtype="2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10" grpId="0" animBg="1"/>
          <p:bldP spid="1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16" presetClass="entr" presetSubtype="4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10" grpId="0" animBg="1"/>
          <p:bldP spid="11" grpId="0" animBg="1"/>
        </p:bldLst>
      </p:timing>
    </mc:Fallback>
  </mc:AlternateContent>
</p:sld>
</file>

<file path=ppt/tags/tag1.xml><?xml version="1.0" encoding="utf-8"?>
<p:tagLst xmlns:p="http://schemas.openxmlformats.org/presentationml/2006/main">
  <p:tag name="MH" val="20160217203636"/>
  <p:tag name="MH_LIBRARY" val="GRAPHIC"/>
  <p:tag name="MH_TYPE" val="Other"/>
  <p:tag name="MH_ORDER" val="1"/>
</p:tagLst>
</file>

<file path=ppt/tags/tag10.xml><?xml version="1.0" encoding="utf-8"?>
<p:tagLst xmlns:p="http://schemas.openxmlformats.org/presentationml/2006/main">
  <p:tag name="MH" val="20160202082519"/>
  <p:tag name="MH_LIBRARY" val="GRAPHIC"/>
  <p:tag name="MH_TYPE" val="Text"/>
  <p:tag name="MH_ORDER" val="1"/>
</p:tagLst>
</file>

<file path=ppt/tags/tag11.xml><?xml version="1.0" encoding="utf-8"?>
<p:tagLst xmlns:p="http://schemas.openxmlformats.org/presentationml/2006/main">
  <p:tag name="MH" val="20160202082519"/>
  <p:tag name="MH_LIBRARY" val="GRAPHIC"/>
  <p:tag name="MH_TYPE" val="Text"/>
  <p:tag name="MH_ORDER" val="1"/>
</p:tagLst>
</file>

<file path=ppt/tags/tag12.xml><?xml version="1.0" encoding="utf-8"?>
<p:tagLst xmlns:p="http://schemas.openxmlformats.org/presentationml/2006/main">
  <p:tag name="MH" val="20160202082519"/>
  <p:tag name="MH_LIBRARY" val="GRAPHIC"/>
  <p:tag name="MH_TYPE" val="Text"/>
  <p:tag name="MH_ORDER" val="1"/>
</p:tagLst>
</file>

<file path=ppt/tags/tag13.xml><?xml version="1.0" encoding="utf-8"?>
<p:tagLst xmlns:p="http://schemas.openxmlformats.org/presentationml/2006/main">
  <p:tag name="MH" val="20160202082519"/>
  <p:tag name="MH_LIBRARY" val="GRAPHIC"/>
  <p:tag name="MH_TYPE" val="Text"/>
  <p:tag name="MH_ORDER" val="1"/>
</p:tagLst>
</file>

<file path=ppt/tags/tag14.xml><?xml version="1.0" encoding="utf-8"?>
<p:tagLst xmlns:p="http://schemas.openxmlformats.org/presentationml/2006/main">
  <p:tag name="MH" val="20160217203636"/>
  <p:tag name="MH_LIBRARY" val="GRAPHIC"/>
  <p:tag name="MH_TYPE" val="SubTitle"/>
  <p:tag name="MH_ORDER" val="1"/>
</p:tagLst>
</file>

<file path=ppt/tags/tag15.xml><?xml version="1.0" encoding="utf-8"?>
<p:tagLst xmlns:p="http://schemas.openxmlformats.org/presentationml/2006/main">
  <p:tag name="MH" val="20160217203636"/>
  <p:tag name="MH_LIBRARY" val="GRAPHIC"/>
  <p:tag name="MH_TYPE" val="SubTitle"/>
  <p:tag name="MH_ORDER" val="1"/>
</p:tagLst>
</file>

<file path=ppt/tags/tag16.xml><?xml version="1.0" encoding="utf-8"?>
<p:tagLst xmlns:p="http://schemas.openxmlformats.org/presentationml/2006/main">
  <p:tag name="MH" val="20160217203636"/>
  <p:tag name="MH_LIBRARY" val="GRAPHIC"/>
  <p:tag name="MH_TYPE" val="SubTitle"/>
  <p:tag name="MH_ORDER" val="1"/>
</p:tagLst>
</file>

<file path=ppt/tags/tag17.xml><?xml version="1.0" encoding="utf-8"?>
<p:tagLst xmlns:p="http://schemas.openxmlformats.org/presentationml/2006/main">
  <p:tag name="MH" val="20160217203636"/>
  <p:tag name="MH_LIBRARY" val="GRAPHIC"/>
  <p:tag name="MH_TYPE" val="Other"/>
  <p:tag name="MH_ORDER" val="1"/>
</p:tagLst>
</file>

<file path=ppt/tags/tag18.xml><?xml version="1.0" encoding="utf-8"?>
<p:tagLst xmlns:p="http://schemas.openxmlformats.org/presentationml/2006/main">
  <p:tag name="MH" val="20160217203636"/>
  <p:tag name="MH_LIBRARY" val="GRAPHIC"/>
  <p:tag name="MH_TYPE" val="Picture"/>
  <p:tag name="MH_ORDER" val="1"/>
</p:tagLst>
</file>

<file path=ppt/tags/tag19.xml><?xml version="1.0" encoding="utf-8"?>
<p:tagLst xmlns:p="http://schemas.openxmlformats.org/presentationml/2006/main">
  <p:tag name="ISLIDE.GUIDESSETTING" val="{&quot;Id&quot;:null,&quot;Name&quot;:&quot;无&quot;,&quot;HeaderHeight&quot;:0.0,&quot;FooterHeight&quot;:0.0,&quot;SideMargin&quot;:0.0,&quot;TopMargin&quot;:0.0,&quot;BottomMargin&quot;:0.0,&quot;IntervalMargin&quot;:0.0,&quot;SettingType&quot;:&quot;System&quot;}"/>
  <p:tag name="KSO_WPP_MARK_KEY" val="1c1e8cb9-20ff-4c02-95c1-f48afac9da0e"/>
  <p:tag name="COMMONDATA" val="eyJoZGlkIjoiYWZlNGNiNjAyNjBkNWIwYTMyZDk3N2Y1MDZlYjJlYzIifQ=="/>
</p:tagLst>
</file>

<file path=ppt/tags/tag2.xml><?xml version="1.0" encoding="utf-8"?>
<p:tagLst xmlns:p="http://schemas.openxmlformats.org/presentationml/2006/main">
  <p:tag name="MH" val="20160217203636"/>
  <p:tag name="MH_LIBRARY" val="GRAPHIC"/>
  <p:tag name="MH_TYPE" val="Picture"/>
  <p:tag name="MH_ORDER" val="1"/>
</p:tagLst>
</file>

<file path=ppt/tags/tag3.xml><?xml version="1.0" encoding="utf-8"?>
<p:tagLst xmlns:p="http://schemas.openxmlformats.org/presentationml/2006/main">
  <p:tag name="MH" val="20160217203636"/>
  <p:tag name="MH_LIBRARY" val="GRAPHIC"/>
  <p:tag name="MH_TYPE" val="SubTitle"/>
  <p:tag name="MH_ORDER" val="1"/>
</p:tagLst>
</file>

<file path=ppt/tags/tag4.xml><?xml version="1.0" encoding="utf-8"?>
<p:tagLst xmlns:p="http://schemas.openxmlformats.org/presentationml/2006/main">
  <p:tag name="MH" val="20160217203636"/>
  <p:tag name="MH_LIBRARY" val="GRAPHIC"/>
  <p:tag name="MH_TYPE" val="Other"/>
  <p:tag name="MH_ORDER" val="2"/>
</p:tagLst>
</file>

<file path=ppt/tags/tag5.xml><?xml version="1.0" encoding="utf-8"?>
<p:tagLst xmlns:p="http://schemas.openxmlformats.org/presentationml/2006/main">
  <p:tag name="MH" val="20160217203636"/>
  <p:tag name="MH_LIBRARY" val="GRAPHIC"/>
  <p:tag name="MH_TYPE" val="Picture"/>
  <p:tag name="MH_ORDER" val="2"/>
</p:tagLst>
</file>

<file path=ppt/tags/tag6.xml><?xml version="1.0" encoding="utf-8"?>
<p:tagLst xmlns:p="http://schemas.openxmlformats.org/presentationml/2006/main">
  <p:tag name="MH" val="20160217203636"/>
  <p:tag name="MH_LIBRARY" val="GRAPHIC"/>
  <p:tag name="MH_TYPE" val="Other"/>
  <p:tag name="MH_ORDER" val="3"/>
</p:tagLst>
</file>

<file path=ppt/tags/tag7.xml><?xml version="1.0" encoding="utf-8"?>
<p:tagLst xmlns:p="http://schemas.openxmlformats.org/presentationml/2006/main">
  <p:tag name="MH" val="20160217203636"/>
  <p:tag name="MH_LIBRARY" val="GRAPHIC"/>
  <p:tag name="MH_TYPE" val="Picture"/>
  <p:tag name="MH_ORDER" val="3"/>
</p:tagLst>
</file>

<file path=ppt/tags/tag8.xml><?xml version="1.0" encoding="utf-8"?>
<p:tagLst xmlns:p="http://schemas.openxmlformats.org/presentationml/2006/main">
  <p:tag name="MH" val="20160217203636"/>
  <p:tag name="MH_LIBRARY" val="GRAPHIC"/>
  <p:tag name="MH_TYPE" val="Other"/>
  <p:tag name="MH_ORDER" val="4"/>
</p:tagLst>
</file>

<file path=ppt/tags/tag9.xml><?xml version="1.0" encoding="utf-8"?>
<p:tagLst xmlns:p="http://schemas.openxmlformats.org/presentationml/2006/main">
  <p:tag name="MH" val="20160217203636"/>
  <p:tag name="MH_LIBRARY" val="GRAPHIC"/>
  <p:tag name="MH_TYPE" val="Picture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1">
      <a:dk1>
        <a:srgbClr val="000000"/>
      </a:dk1>
      <a:lt1>
        <a:srgbClr val="FDC773"/>
      </a:lt1>
      <a:dk2>
        <a:srgbClr val="557CF9"/>
      </a:dk2>
      <a:lt2>
        <a:srgbClr val="557CF9"/>
      </a:lt2>
      <a:accent1>
        <a:srgbClr val="F3D37A"/>
      </a:accent1>
      <a:accent2>
        <a:srgbClr val="F3D37A"/>
      </a:accent2>
      <a:accent3>
        <a:srgbClr val="FDC773"/>
      </a:accent3>
      <a:accent4>
        <a:srgbClr val="FDC773"/>
      </a:accent4>
      <a:accent5>
        <a:srgbClr val="FDC773"/>
      </a:accent5>
      <a:accent6>
        <a:srgbClr val="FDC773"/>
      </a:accent6>
      <a:hlink>
        <a:srgbClr val="FDC773"/>
      </a:hlink>
      <a:folHlink>
        <a:srgbClr val="FDC773"/>
      </a:folHlink>
    </a:clrScheme>
    <a:fontScheme name="3n1pdhsu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4293</Words>
  <Application>WPS 演示</Application>
  <PresentationFormat>自定义</PresentationFormat>
  <Paragraphs>377</Paragraphs>
  <Slides>34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34</vt:i4>
      </vt:variant>
    </vt:vector>
  </HeadingPairs>
  <TitlesOfParts>
    <vt:vector size="51" baseType="lpstr">
      <vt:lpstr>Arial</vt:lpstr>
      <vt:lpstr>宋体</vt:lpstr>
      <vt:lpstr>Wingdings</vt:lpstr>
      <vt:lpstr>阿里巴巴普惠体 R</vt:lpstr>
      <vt:lpstr>Calibri</vt:lpstr>
      <vt:lpstr>思源黑体 CN Medium</vt:lpstr>
      <vt:lpstr>黑体</vt:lpstr>
      <vt:lpstr>Calibri</vt:lpstr>
      <vt:lpstr>微软雅黑</vt:lpstr>
      <vt:lpstr>Open Sans</vt:lpstr>
      <vt:lpstr>MS PGothic</vt:lpstr>
      <vt:lpstr>Corbel</vt:lpstr>
      <vt:lpstr>Arial Unicode MS</vt:lpstr>
      <vt:lpstr>Franklin Gothic Book</vt:lpstr>
      <vt:lpstr>Arial</vt:lpstr>
      <vt:lpstr>第一PPT，www.1ppt.com</vt:lpstr>
      <vt:lpstr>Office 主题</vt:lpstr>
      <vt:lpstr>PowerPoint 演示文稿</vt:lpstr>
      <vt:lpstr>PowerPoint 演示文稿</vt:lpstr>
      <vt:lpstr>PowerPoint 演示文稿</vt:lpstr>
      <vt:lpstr>具体工作明细</vt:lpstr>
      <vt:lpstr>四项工作概况</vt:lpstr>
      <vt:lpstr>PowerPoint 演示文稿</vt:lpstr>
      <vt:lpstr>四项重点工作</vt:lpstr>
      <vt:lpstr>PowerPoint 演示文稿</vt:lpstr>
      <vt:lpstr>PowerPoint 演示文稿</vt:lpstr>
      <vt:lpstr>完成项目汇总</vt:lpstr>
      <vt:lpstr>重点项目展示</vt:lpstr>
      <vt:lpstr>项目完成之一</vt:lpstr>
      <vt:lpstr>项目总体情况</vt:lpstr>
      <vt:lpstr>PowerPoint 演示文稿</vt:lpstr>
      <vt:lpstr>明年计划思路</vt:lpstr>
      <vt:lpstr>实施步骤改善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年会盛典</dc:title>
  <dc:creator>第一PPT</dc:creator>
  <cp:keywords>www.1ppt.com</cp:keywords>
  <dc:description>www.1ppt.com</dc:description>
  <cp:lastModifiedBy>吴为</cp:lastModifiedBy>
  <cp:revision>85</cp:revision>
  <dcterms:created xsi:type="dcterms:W3CDTF">2019-07-12T07:49:00Z</dcterms:created>
  <dcterms:modified xsi:type="dcterms:W3CDTF">2022-11-24T07:45:57Z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E4DCB5A4D3C64117ADCAC4AC9104855A</vt:lpwstr>
  </property>
  <property fmtid="{D5CDD505-2E9C-101B-9397-08002B2CF9AE}" pid="3" name="KSOProductBuildVer">
    <vt:lpwstr>2052-11.1.0.12763</vt:lpwstr>
  </property>
</Properties>
</file>