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4" r:id="rId3"/>
  </p:sldMasterIdLst>
  <p:notesMasterIdLst>
    <p:notesMasterId r:id="rId5"/>
  </p:notesMasterIdLst>
  <p:sldIdLst>
    <p:sldId id="256" r:id="rId4"/>
    <p:sldId id="257" r:id="rId6"/>
    <p:sldId id="297" r:id="rId7"/>
    <p:sldId id="7127" r:id="rId8"/>
    <p:sldId id="271" r:id="rId9"/>
    <p:sldId id="278" r:id="rId10"/>
    <p:sldId id="270" r:id="rId11"/>
    <p:sldId id="7148" r:id="rId12"/>
    <p:sldId id="346" r:id="rId13"/>
    <p:sldId id="7141" r:id="rId14"/>
    <p:sldId id="273" r:id="rId15"/>
    <p:sldId id="7137" r:id="rId16"/>
    <p:sldId id="7149" r:id="rId17"/>
    <p:sldId id="269" r:id="rId18"/>
    <p:sldId id="7132" r:id="rId19"/>
    <p:sldId id="7134" r:id="rId20"/>
    <p:sldId id="281" r:id="rId21"/>
    <p:sldId id="7150" r:id="rId22"/>
    <p:sldId id="7142" r:id="rId23"/>
    <p:sldId id="410" r:id="rId24"/>
    <p:sldId id="262" r:id="rId25"/>
    <p:sldId id="265" r:id="rId26"/>
    <p:sldId id="267" r:id="rId27"/>
    <p:sldId id="7151" r:id="rId28"/>
    <p:sldId id="7166" r:id="rId29"/>
  </p:sldIdLst>
  <p:sldSz cx="12192000" cy="6858000"/>
  <p:notesSz cx="6858000" cy="9144000"/>
  <p:custDataLst>
    <p:tags r:id="rId3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64A"/>
    <a:srgbClr val="9E0009"/>
    <a:srgbClr val="92BAC2"/>
    <a:srgbClr val="518C92"/>
    <a:srgbClr val="65BFCF"/>
    <a:srgbClr val="3A3834"/>
    <a:srgbClr val="364345"/>
    <a:srgbClr val="FF5F5F"/>
    <a:srgbClr val="E6E6E6"/>
    <a:srgbClr val="F192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652" autoAdjust="0"/>
    <p:restoredTop sz="94660"/>
  </p:normalViewPr>
  <p:slideViewPr>
    <p:cSldViewPr snapToGrid="0">
      <p:cViewPr>
        <p:scale>
          <a:sx n="75" d="100"/>
          <a:sy n="75" d="100"/>
        </p:scale>
        <p:origin x="-1800" y="-9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3" Type="http://schemas.openxmlformats.org/officeDocument/2006/relationships/tags" Target="tags/tag1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9EB0B5-299F-4029-BB7C-9E4BBE3AE203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662016-B8A7-489F-9874-475406B8AD7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662016-B8A7-489F-9874-475406B8AD7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16B1DC-17CB-4F61-A1A8-81718B842BC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DA1117-C703-4121-8C9A-517726051A2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16B1DC-17CB-4F61-A1A8-81718B842BC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F002AC-902A-4D37-BE49-E7BB1BC8304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9B9F2D-926A-45EE-9C60-A76917C8137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16B1DC-17CB-4F61-A1A8-81718B842BC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16B1DC-17CB-4F61-A1A8-81718B842BC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9B9F2D-926A-45EE-9C60-A76917C8137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F002AC-902A-4D37-BE49-E7BB1BC8304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E79425-A665-4653-BFC6-8C19A349B1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662016-B8A7-489F-9874-475406B8AD7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16B1DC-17CB-4F61-A1A8-81718B842BC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E79425-A665-4653-BFC6-8C19A349B1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E79425-A665-4653-BFC6-8C19A349B1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E79425-A665-4653-BFC6-8C19A349B1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662016-B8A7-489F-9874-475406B8AD7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F002AC-902A-4D37-BE49-E7BB1BC8304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16B1DC-17CB-4F61-A1A8-81718B842BC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DA1117-C703-4121-8C9A-517726051A2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9B9F2D-926A-45EE-9C60-A76917C8137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E79425-A665-4653-BFC6-8C19A349B1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F002AC-902A-4D37-BE49-E7BB1BC8304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DA1117-C703-4121-8C9A-517726051A2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3A5F1C9-586C-4FE5-A354-7876DB39265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2DBAFA-6C3E-4DA1-A4E6-39C00C391D0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3A5F1C9-586C-4FE5-A354-7876DB39265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2DBAFA-6C3E-4DA1-A4E6-39C00C391D0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3A5F1C9-586C-4FE5-A354-7876DB39265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2DBAFA-6C3E-4DA1-A4E6-39C00C391D0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89367" y="300942"/>
            <a:ext cx="11586258" cy="62561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289367" y="300942"/>
            <a:ext cx="11586258" cy="6256116"/>
          </a:xfrm>
          <a:prstGeom prst="rect">
            <a:avLst/>
          </a:prstGeom>
          <a:solidFill>
            <a:srgbClr val="FFFB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3A5F1C9-586C-4FE5-A354-7876DB39265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2DBAFA-6C3E-4DA1-A4E6-39C00C391D0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3A5F1C9-586C-4FE5-A354-7876DB39265A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2DBAFA-6C3E-4DA1-A4E6-39C00C391D0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3A5F1C9-586C-4FE5-A354-7876DB39265A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2DBAFA-6C3E-4DA1-A4E6-39C00C391D03}" type="slidenum">
              <a:rPr lang="zh-CN" altLang="en-US" smtClean="0"/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5933604" y="6242559"/>
            <a:ext cx="1440159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http://www.1ppt.com/jieri/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3A5F1C9-586C-4FE5-A354-7876DB39265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2DBAFA-6C3E-4DA1-A4E6-39C00C391D0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3A5F1C9-586C-4FE5-A354-7876DB39265A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2DBAFA-6C3E-4DA1-A4E6-39C00C391D0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3A5F1C9-586C-4FE5-A354-7876DB39265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2DBAFA-6C3E-4DA1-A4E6-39C00C391D0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image" Target="../media/image3.png"/><Relationship Id="rId17" Type="http://schemas.openxmlformats.org/officeDocument/2006/relationships/image" Target="../media/image2.png"/><Relationship Id="rId16" Type="http://schemas.openxmlformats.org/officeDocument/2006/relationships/image" Target="../media/image1.png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6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16" cstate="screen"/>
          <a:srcRect/>
          <a:stretch>
            <a:fillRect/>
          </a:stretch>
        </p:blipFill>
        <p:spPr>
          <a:xfrm>
            <a:off x="0" y="0"/>
            <a:ext cx="12192000" cy="1283368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17" cstate="screen"/>
          <a:srcRect/>
          <a:stretch>
            <a:fillRect/>
          </a:stretch>
        </p:blipFill>
        <p:spPr>
          <a:xfrm>
            <a:off x="0" y="4511489"/>
            <a:ext cx="12192000" cy="2346512"/>
          </a:xfrm>
          <a:prstGeom prst="rect">
            <a:avLst/>
          </a:prstGeom>
          <a:effectLst>
            <a:outerShdw blurRad="228600" dist="38100" dir="16200000" rotWithShape="0">
              <a:prstClr val="black">
                <a:alpha val="40000"/>
              </a:prstClr>
            </a:outerShdw>
          </a:effectLst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18" cstate="screen"/>
          <a:stretch>
            <a:fillRect/>
          </a:stretch>
        </p:blipFill>
        <p:spPr>
          <a:xfrm>
            <a:off x="0" y="1"/>
            <a:ext cx="6096000" cy="862060"/>
          </a:xfrm>
          <a:prstGeom prst="rect">
            <a:avLst/>
          </a:prstGeom>
          <a:effectLst>
            <a:outerShdw blurRad="139700" dist="330200" dir="5400000" sx="108000" sy="108000" algn="t" rotWithShape="0">
              <a:prstClr val="black">
                <a:alpha val="40000"/>
              </a:prstClr>
            </a:outerShdw>
          </a:effectLst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18" cstate="screen"/>
          <a:stretch>
            <a:fillRect/>
          </a:stretch>
        </p:blipFill>
        <p:spPr>
          <a:xfrm>
            <a:off x="6096000" y="0"/>
            <a:ext cx="6096000" cy="862060"/>
          </a:xfrm>
          <a:prstGeom prst="rect">
            <a:avLst/>
          </a:prstGeom>
          <a:effectLst>
            <a:outerShdw blurRad="139700" dist="330200" dir="5400000" sx="108000" sy="108000" algn="t" rotWithShape="0">
              <a:prstClr val="black">
                <a:alpha val="40000"/>
              </a:prstClr>
            </a:outerShdw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0">
        <p:random/>
      </p:transition>
    </mc:Choice>
    <mc:Fallback>
      <p:transition spd="slow" advClick="0" advTm="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8.xml"/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8.xml"/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8.xml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8.xml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1.xml"/><Relationship Id="rId4" Type="http://schemas.openxmlformats.org/officeDocument/2006/relationships/slideLayout" Target="../slideLayouts/slideLayout8.xml"/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image" Target="../media/image3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39.pn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3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26.png"/><Relationship Id="rId1" Type="http://schemas.openxmlformats.org/officeDocument/2006/relationships/image" Target="../media/image40.png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4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1.png"/><Relationship Id="rId1" Type="http://schemas.openxmlformats.org/officeDocument/2006/relationships/image" Target="../media/image5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42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8.xml"/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8.xml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9.xml"/><Relationship Id="rId5" Type="http://schemas.openxmlformats.org/officeDocument/2006/relationships/slideLayout" Target="../slideLayouts/slideLayout8.xml"/><Relationship Id="rId4" Type="http://schemas.openxmlformats.org/officeDocument/2006/relationships/image" Target="../media/image24.png"/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835406" y="668151"/>
            <a:ext cx="10521188" cy="552169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>
            <a:off x="4098806" y="349943"/>
            <a:ext cx="7608376" cy="536664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484818" y="710040"/>
            <a:ext cx="5356487" cy="5356487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6350697" y="5074043"/>
            <a:ext cx="3032125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cs typeface="+mn-ea"/>
                <a:sym typeface="+mn-lt"/>
              </a:rPr>
              <a:t>汇报人</a:t>
            </a:r>
            <a:r>
              <a:rPr lang="zh-CN" altLang="en-US" dirty="0" smtClean="0">
                <a:cs typeface="+mn-ea"/>
                <a:sym typeface="+mn-lt"/>
              </a:rPr>
              <a:t>：</a:t>
            </a:r>
            <a:r>
              <a:rPr lang="en-US" dirty="0" smtClean="0">
                <a:cs typeface="+mn-ea"/>
                <a:sym typeface="+mn-lt"/>
              </a:rPr>
              <a:t>xxx</a:t>
            </a:r>
            <a:r>
              <a:rPr lang="zh-CN" altLang="en-US" dirty="0" smtClean="0">
                <a:cs typeface="+mn-ea"/>
                <a:sym typeface="+mn-lt"/>
              </a:rPr>
              <a:t>     </a:t>
            </a:r>
            <a:r>
              <a:rPr lang="zh-CN" altLang="en-US" dirty="0">
                <a:cs typeface="+mn-ea"/>
                <a:sym typeface="+mn-lt"/>
              </a:rPr>
              <a:t>时间：</a:t>
            </a:r>
            <a:r>
              <a:rPr lang="en-US" altLang="zh-CN" dirty="0" smtClean="0">
                <a:cs typeface="+mn-ea"/>
                <a:sym typeface="+mn-lt"/>
              </a:rPr>
              <a:t>20XX</a:t>
            </a:r>
            <a:endParaRPr lang="zh-CN" altLang="en-US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文本框 164"/>
          <p:cNvSpPr txBox="1"/>
          <p:nvPr/>
        </p:nvSpPr>
        <p:spPr>
          <a:xfrm>
            <a:off x="1358165" y="4056814"/>
            <a:ext cx="284927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600"/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请输入标题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algn="ctr" defTabSz="609600">
              <a:lnSpc>
                <a:spcPts val="2000"/>
              </a:lnSpc>
            </a:pPr>
            <a:r>
              <a:rPr lang="en-US" altLang="zh-CN" sz="1400" dirty="0">
                <a:cs typeface="+mn-ea"/>
                <a:sym typeface="+mn-lt"/>
              </a:rPr>
              <a:t>Beautiful Christmas</a:t>
            </a:r>
            <a:r>
              <a:rPr lang="zh-CN" altLang="en-US" sz="1400" dirty="0">
                <a:cs typeface="+mn-ea"/>
                <a:sym typeface="+mn-lt"/>
              </a:rPr>
              <a:t>， </a:t>
            </a:r>
            <a:r>
              <a:rPr lang="en-US" altLang="zh-CN" sz="1400" dirty="0" err="1">
                <a:cs typeface="+mn-ea"/>
                <a:sym typeface="+mn-lt"/>
              </a:rPr>
              <a:t>hakodate</a:t>
            </a:r>
            <a:r>
              <a:rPr lang="en-US" altLang="zh-CN" sz="1400" dirty="0">
                <a:cs typeface="+mn-ea"/>
                <a:sym typeface="+mn-lt"/>
              </a:rPr>
              <a:t> starlight with you and I face</a:t>
            </a:r>
            <a:r>
              <a:rPr lang="zh-CN" altLang="en-US" sz="1400" dirty="0">
                <a:cs typeface="+mn-ea"/>
                <a:sym typeface="+mn-lt"/>
              </a:rPr>
              <a:t>， </a:t>
            </a:r>
            <a:r>
              <a:rPr lang="en-US" altLang="zh-CN" sz="1400" dirty="0">
                <a:cs typeface="+mn-ea"/>
                <a:sym typeface="+mn-lt"/>
              </a:rPr>
              <a:t>Christmas Eve .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6" name="文本框 165"/>
          <p:cNvSpPr txBox="1"/>
          <p:nvPr/>
        </p:nvSpPr>
        <p:spPr>
          <a:xfrm>
            <a:off x="4671365" y="4110021"/>
            <a:ext cx="284927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600"/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请输入标题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algn="ctr" defTabSz="609600">
              <a:lnSpc>
                <a:spcPts val="2000"/>
              </a:lnSpc>
            </a:pPr>
            <a:r>
              <a:rPr lang="en-US" altLang="zh-CN" sz="1400" dirty="0">
                <a:cs typeface="+mn-ea"/>
                <a:sym typeface="+mn-lt"/>
              </a:rPr>
              <a:t>Beautiful Christmas</a:t>
            </a:r>
            <a:r>
              <a:rPr lang="zh-CN" altLang="en-US" sz="1400" dirty="0">
                <a:cs typeface="+mn-ea"/>
                <a:sym typeface="+mn-lt"/>
              </a:rPr>
              <a:t>， </a:t>
            </a:r>
            <a:r>
              <a:rPr lang="en-US" altLang="zh-CN" sz="1400" dirty="0" err="1">
                <a:cs typeface="+mn-ea"/>
                <a:sym typeface="+mn-lt"/>
              </a:rPr>
              <a:t>hakodate</a:t>
            </a:r>
            <a:r>
              <a:rPr lang="en-US" altLang="zh-CN" sz="1400" dirty="0">
                <a:cs typeface="+mn-ea"/>
                <a:sym typeface="+mn-lt"/>
              </a:rPr>
              <a:t> starlight with you and I face</a:t>
            </a:r>
            <a:r>
              <a:rPr lang="zh-CN" altLang="en-US" sz="1400" dirty="0">
                <a:cs typeface="+mn-ea"/>
                <a:sym typeface="+mn-lt"/>
              </a:rPr>
              <a:t>， </a:t>
            </a:r>
            <a:r>
              <a:rPr lang="en-US" altLang="zh-CN" sz="1400" dirty="0">
                <a:cs typeface="+mn-ea"/>
                <a:sym typeface="+mn-lt"/>
              </a:rPr>
              <a:t>Christmas Eve .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7" name="文本框 166"/>
          <p:cNvSpPr txBox="1"/>
          <p:nvPr/>
        </p:nvSpPr>
        <p:spPr>
          <a:xfrm>
            <a:off x="7941325" y="4110021"/>
            <a:ext cx="284927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600"/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请输入标题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algn="ctr" defTabSz="609600">
              <a:lnSpc>
                <a:spcPts val="2000"/>
              </a:lnSpc>
            </a:pPr>
            <a:r>
              <a:rPr lang="en-US" altLang="zh-CN" sz="1400" dirty="0">
                <a:cs typeface="+mn-ea"/>
                <a:sym typeface="+mn-lt"/>
              </a:rPr>
              <a:t>Beautiful Christmas</a:t>
            </a:r>
            <a:r>
              <a:rPr lang="zh-CN" altLang="en-US" sz="1400" dirty="0">
                <a:cs typeface="+mn-ea"/>
                <a:sym typeface="+mn-lt"/>
              </a:rPr>
              <a:t>， </a:t>
            </a:r>
            <a:r>
              <a:rPr lang="en-US" altLang="zh-CN" sz="1400" dirty="0" err="1">
                <a:cs typeface="+mn-ea"/>
                <a:sym typeface="+mn-lt"/>
              </a:rPr>
              <a:t>hakodate</a:t>
            </a:r>
            <a:r>
              <a:rPr lang="en-US" altLang="zh-CN" sz="1400" dirty="0">
                <a:cs typeface="+mn-ea"/>
                <a:sym typeface="+mn-lt"/>
              </a:rPr>
              <a:t> starlight with you and I face</a:t>
            </a:r>
            <a:r>
              <a:rPr lang="zh-CN" altLang="en-US" sz="1400" dirty="0">
                <a:cs typeface="+mn-ea"/>
                <a:sym typeface="+mn-lt"/>
              </a:rPr>
              <a:t>， </a:t>
            </a:r>
            <a:r>
              <a:rPr lang="en-US" altLang="zh-CN" sz="1400" dirty="0">
                <a:cs typeface="+mn-ea"/>
                <a:sym typeface="+mn-lt"/>
              </a:rPr>
              <a:t>Christmas Eve .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>
            <a:off x="1311440" y="1505191"/>
            <a:ext cx="2942719" cy="1953229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412708" y="1196497"/>
            <a:ext cx="3366583" cy="2261923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8227858" y="1325991"/>
            <a:ext cx="2845081" cy="231162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466504" y="6547359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模板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http://www.1ppt.com/jieri/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75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75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" grpId="0"/>
      <p:bldP spid="166" grpId="0"/>
      <p:bldP spid="16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17"/>
          <p:cNvSpPr txBox="1"/>
          <p:nvPr/>
        </p:nvSpPr>
        <p:spPr>
          <a:xfrm>
            <a:off x="2124895" y="4286558"/>
            <a:ext cx="2096629" cy="3350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575" b="1" spc="788" dirty="0">
                <a:cs typeface="+mn-ea"/>
                <a:sym typeface="+mn-lt"/>
              </a:rPr>
              <a:t>添加标题</a:t>
            </a:r>
            <a:endParaRPr lang="zh-CN" altLang="en-US" sz="1575" b="1" spc="788" dirty="0">
              <a:cs typeface="+mn-ea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868492" y="4820096"/>
            <a:ext cx="4062463" cy="5183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90"/>
              </a:spcBef>
            </a:pPr>
            <a:r>
              <a:rPr lang="zh-CN" altLang="en-US" sz="1050" spc="788" dirty="0">
                <a:cs typeface="+mn-ea"/>
                <a:sym typeface="+mn-lt"/>
              </a:rPr>
              <a:t>输入替换内容</a:t>
            </a:r>
            <a:endParaRPr lang="en-US" altLang="zh-CN" sz="1050" spc="788" dirty="0">
              <a:cs typeface="+mn-ea"/>
              <a:sym typeface="+mn-lt"/>
            </a:endParaRPr>
          </a:p>
          <a:p>
            <a:pPr algn="ctr">
              <a:spcBef>
                <a:spcPts val="790"/>
              </a:spcBef>
            </a:pPr>
            <a:r>
              <a:rPr lang="zh-CN" altLang="en-US" sz="1050" spc="788" dirty="0">
                <a:cs typeface="+mn-ea"/>
                <a:sym typeface="+mn-lt"/>
              </a:rPr>
              <a:t>输入替换内容</a:t>
            </a:r>
            <a:endParaRPr lang="en-US" altLang="zh-CN" sz="1050" spc="788" dirty="0"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5242186" y="2385699"/>
            <a:ext cx="2096629" cy="3350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575" b="1" spc="788" dirty="0">
                <a:cs typeface="+mn-ea"/>
                <a:sym typeface="+mn-lt"/>
              </a:rPr>
              <a:t>添加标题</a:t>
            </a:r>
            <a:endParaRPr lang="zh-CN" altLang="en-US" sz="1575" b="1" spc="788" dirty="0">
              <a:cs typeface="+mn-ea"/>
              <a:sym typeface="+mn-lt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985783" y="2919237"/>
            <a:ext cx="4062463" cy="5183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90"/>
              </a:spcBef>
            </a:pPr>
            <a:r>
              <a:rPr lang="zh-CN" altLang="en-US" sz="1050" spc="788" dirty="0">
                <a:cs typeface="+mn-ea"/>
                <a:sym typeface="+mn-lt"/>
              </a:rPr>
              <a:t>输入替换内容</a:t>
            </a:r>
            <a:endParaRPr lang="en-US" altLang="zh-CN" sz="1050" spc="788" dirty="0">
              <a:cs typeface="+mn-ea"/>
              <a:sym typeface="+mn-lt"/>
            </a:endParaRPr>
          </a:p>
          <a:p>
            <a:pPr algn="ctr">
              <a:spcBef>
                <a:spcPts val="790"/>
              </a:spcBef>
            </a:pPr>
            <a:r>
              <a:rPr lang="zh-CN" altLang="en-US" sz="1050" spc="788" dirty="0">
                <a:cs typeface="+mn-ea"/>
                <a:sym typeface="+mn-lt"/>
              </a:rPr>
              <a:t>输入替换内容</a:t>
            </a:r>
            <a:endParaRPr lang="en-US" altLang="zh-CN" sz="1050" spc="788" dirty="0"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8624015" y="4309271"/>
            <a:ext cx="2096629" cy="3350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575" b="1" spc="788" dirty="0">
                <a:cs typeface="+mn-ea"/>
                <a:sym typeface="+mn-lt"/>
              </a:rPr>
              <a:t>添加标题</a:t>
            </a:r>
            <a:endParaRPr lang="zh-CN" altLang="en-US" sz="1575" b="1" spc="788" dirty="0">
              <a:cs typeface="+mn-ea"/>
              <a:sym typeface="+mn-lt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7367613" y="4842809"/>
            <a:ext cx="4062463" cy="5183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90"/>
              </a:spcBef>
            </a:pPr>
            <a:r>
              <a:rPr lang="zh-CN" altLang="en-US" sz="1050" spc="788" dirty="0">
                <a:cs typeface="+mn-ea"/>
                <a:sym typeface="+mn-lt"/>
              </a:rPr>
              <a:t>输入替换内容</a:t>
            </a:r>
            <a:endParaRPr lang="en-US" altLang="zh-CN" sz="1050" spc="788" dirty="0">
              <a:cs typeface="+mn-ea"/>
              <a:sym typeface="+mn-lt"/>
            </a:endParaRPr>
          </a:p>
          <a:p>
            <a:pPr algn="ctr">
              <a:spcBef>
                <a:spcPts val="790"/>
              </a:spcBef>
            </a:pPr>
            <a:r>
              <a:rPr lang="zh-CN" altLang="en-US" sz="1050" spc="788" dirty="0">
                <a:cs typeface="+mn-ea"/>
                <a:sym typeface="+mn-lt"/>
              </a:rPr>
              <a:t>输入替换内容</a:t>
            </a:r>
            <a:endParaRPr lang="en-US" altLang="zh-CN" sz="1050" spc="788" dirty="0">
              <a:cs typeface="+mn-ea"/>
              <a:sym typeface="+mn-lt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>
            <a:off x="1275006" y="1766138"/>
            <a:ext cx="2946518" cy="2092027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7739371" y="1946513"/>
            <a:ext cx="3148321" cy="2023656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5059000" y="3742426"/>
            <a:ext cx="2001921" cy="267368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30" grpId="0"/>
      <p:bldP spid="3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>
            <a:off x="0" y="1412244"/>
            <a:ext cx="5206240" cy="520624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6" name="Content Placeholder 2"/>
          <p:cNvSpPr txBox="1"/>
          <p:nvPr/>
        </p:nvSpPr>
        <p:spPr>
          <a:xfrm>
            <a:off x="8101238" y="2795780"/>
            <a:ext cx="2563824" cy="6857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609600">
              <a:lnSpc>
                <a:spcPts val="2000"/>
              </a:lnSpc>
              <a:buNone/>
            </a:pPr>
            <a:r>
              <a:rPr lang="en-US" altLang="zh-CN" sz="1400" dirty="0">
                <a:cs typeface="+mn-ea"/>
                <a:sym typeface="+mn-lt"/>
              </a:rPr>
              <a:t>Beautiful Christmas</a:t>
            </a:r>
            <a:r>
              <a:rPr lang="zh-CN" altLang="en-US" sz="1400" dirty="0">
                <a:cs typeface="+mn-ea"/>
                <a:sym typeface="+mn-lt"/>
              </a:rPr>
              <a:t>， </a:t>
            </a:r>
            <a:r>
              <a:rPr lang="en-US" altLang="zh-CN" sz="1400" dirty="0" err="1">
                <a:cs typeface="+mn-ea"/>
                <a:sym typeface="+mn-lt"/>
              </a:rPr>
              <a:t>hakodate</a:t>
            </a:r>
            <a:r>
              <a:rPr lang="en-US" altLang="zh-CN" sz="1400" dirty="0">
                <a:cs typeface="+mn-ea"/>
                <a:sym typeface="+mn-lt"/>
              </a:rPr>
              <a:t> starlight with you and I face.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140" name="Content Placeholder 2"/>
          <p:cNvSpPr txBox="1"/>
          <p:nvPr/>
        </p:nvSpPr>
        <p:spPr>
          <a:xfrm>
            <a:off x="8410877" y="2392759"/>
            <a:ext cx="2025070" cy="3740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输入标题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1" name="Content Placeholder 2"/>
          <p:cNvSpPr txBox="1"/>
          <p:nvPr/>
        </p:nvSpPr>
        <p:spPr>
          <a:xfrm>
            <a:off x="5206240" y="2799570"/>
            <a:ext cx="2563824" cy="6857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609600">
              <a:lnSpc>
                <a:spcPts val="2000"/>
              </a:lnSpc>
              <a:buNone/>
            </a:pPr>
            <a:r>
              <a:rPr lang="en-US" altLang="zh-CN" sz="1400" dirty="0">
                <a:cs typeface="+mn-ea"/>
                <a:sym typeface="+mn-lt"/>
              </a:rPr>
              <a:t>Beautiful Christmas</a:t>
            </a:r>
            <a:r>
              <a:rPr lang="zh-CN" altLang="en-US" sz="1400" dirty="0">
                <a:cs typeface="+mn-ea"/>
                <a:sym typeface="+mn-lt"/>
              </a:rPr>
              <a:t>， </a:t>
            </a:r>
            <a:r>
              <a:rPr lang="en-US" altLang="zh-CN" sz="1400" dirty="0" err="1">
                <a:cs typeface="+mn-ea"/>
                <a:sym typeface="+mn-lt"/>
              </a:rPr>
              <a:t>hakodate</a:t>
            </a:r>
            <a:r>
              <a:rPr lang="en-US" altLang="zh-CN" sz="1400" dirty="0">
                <a:cs typeface="+mn-ea"/>
                <a:sym typeface="+mn-lt"/>
              </a:rPr>
              <a:t> starlight with you and I face.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142" name="Content Placeholder 2"/>
          <p:cNvSpPr txBox="1"/>
          <p:nvPr/>
        </p:nvSpPr>
        <p:spPr>
          <a:xfrm>
            <a:off x="5537544" y="2392759"/>
            <a:ext cx="2025070" cy="3740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输入标题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3" name="矩形 142"/>
          <p:cNvSpPr/>
          <p:nvPr/>
        </p:nvSpPr>
        <p:spPr>
          <a:xfrm>
            <a:off x="5260396" y="3694692"/>
            <a:ext cx="5404666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200"/>
              </a:lnSpc>
            </a:pPr>
            <a:r>
              <a:rPr lang="en-US" altLang="zh-CN" sz="1500" dirty="0">
                <a:solidFill>
                  <a:srgbClr val="333333"/>
                </a:solidFill>
                <a:cs typeface="+mn-ea"/>
                <a:sym typeface="+mn-lt"/>
              </a:rPr>
              <a:t>Color of snow</a:t>
            </a:r>
            <a:r>
              <a:rPr lang="zh-CN" altLang="en-US" sz="1500" dirty="0">
                <a:solidFill>
                  <a:srgbClr val="333333"/>
                </a:solidFill>
                <a:cs typeface="+mn-ea"/>
                <a:sym typeface="+mn-lt"/>
              </a:rPr>
              <a:t>， </a:t>
            </a:r>
            <a:r>
              <a:rPr lang="en-US" altLang="zh-CN" sz="1500" dirty="0">
                <a:solidFill>
                  <a:srgbClr val="333333"/>
                </a:solidFill>
                <a:cs typeface="+mn-ea"/>
                <a:sym typeface="+mn-lt"/>
              </a:rPr>
              <a:t>the white winter</a:t>
            </a:r>
            <a:r>
              <a:rPr lang="zh-CN" altLang="en-US" sz="1500" dirty="0">
                <a:solidFill>
                  <a:srgbClr val="333333"/>
                </a:solidFill>
                <a:cs typeface="+mn-ea"/>
                <a:sym typeface="+mn-lt"/>
              </a:rPr>
              <a:t>， </a:t>
            </a:r>
            <a:r>
              <a:rPr lang="en-US" altLang="zh-CN" sz="1500" dirty="0">
                <a:solidFill>
                  <a:srgbClr val="333333"/>
                </a:solidFill>
                <a:cs typeface="+mn-ea"/>
                <a:sym typeface="+mn-lt"/>
              </a:rPr>
              <a:t>the red Christmas</a:t>
            </a:r>
            <a:r>
              <a:rPr lang="zh-CN" altLang="en-US" sz="1500" dirty="0">
                <a:solidFill>
                  <a:srgbClr val="333333"/>
                </a:solidFill>
                <a:cs typeface="+mn-ea"/>
                <a:sym typeface="+mn-lt"/>
              </a:rPr>
              <a:t>， </a:t>
            </a:r>
            <a:r>
              <a:rPr lang="en-US" altLang="zh-CN" sz="1500" dirty="0">
                <a:solidFill>
                  <a:srgbClr val="333333"/>
                </a:solidFill>
                <a:cs typeface="+mn-ea"/>
                <a:sym typeface="+mn-lt"/>
              </a:rPr>
              <a:t>warm color of the season</a:t>
            </a:r>
            <a:r>
              <a:rPr lang="zh-CN" altLang="en-US" sz="1500" dirty="0">
                <a:solidFill>
                  <a:srgbClr val="333333"/>
                </a:solidFill>
                <a:cs typeface="+mn-ea"/>
                <a:sym typeface="+mn-lt"/>
              </a:rPr>
              <a:t>。 </a:t>
            </a:r>
            <a:r>
              <a:rPr lang="en-US" altLang="zh-CN" sz="1500" dirty="0">
                <a:solidFill>
                  <a:srgbClr val="333333"/>
                </a:solidFill>
                <a:cs typeface="+mn-ea"/>
                <a:sym typeface="+mn-lt"/>
              </a:rPr>
              <a:t>In this quiet moment</a:t>
            </a:r>
            <a:r>
              <a:rPr lang="zh-CN" altLang="en-US" sz="1500" dirty="0">
                <a:solidFill>
                  <a:srgbClr val="333333"/>
                </a:solidFill>
                <a:cs typeface="+mn-ea"/>
                <a:sym typeface="+mn-lt"/>
              </a:rPr>
              <a:t>， </a:t>
            </a:r>
            <a:r>
              <a:rPr lang="en-US" altLang="zh-CN" sz="1500" dirty="0">
                <a:solidFill>
                  <a:srgbClr val="333333"/>
                </a:solidFill>
                <a:cs typeface="+mn-ea"/>
                <a:sym typeface="+mn-lt"/>
              </a:rPr>
              <a:t>sincerely wish you a merry Christmas!</a:t>
            </a:r>
            <a:endParaRPr lang="zh-CN" altLang="en-US" sz="1500" dirty="0">
              <a:solidFill>
                <a:srgbClr val="333333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75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75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7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/>
      <p:bldP spid="140" grpId="0"/>
      <p:bldP spid="141" grpId="0"/>
      <p:bldP spid="142" grpId="0"/>
      <p:bldP spid="14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835406" y="668151"/>
            <a:ext cx="10521188" cy="552169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>
            <a:off x="1941367" y="668151"/>
            <a:ext cx="2219638" cy="490644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flipH="1">
            <a:off x="7901738" y="3299790"/>
            <a:ext cx="3514690" cy="3435447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4954336" y="1630305"/>
            <a:ext cx="2877711" cy="3294285"/>
            <a:chOff x="5877194" y="861679"/>
            <a:chExt cx="2877711" cy="3294285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5971814" y="861679"/>
              <a:ext cx="2618658" cy="2618658"/>
            </a:xfrm>
            <a:prstGeom prst="rect">
              <a:avLst/>
            </a:prstGeom>
          </p:spPr>
        </p:pic>
        <p:grpSp>
          <p:nvGrpSpPr>
            <p:cNvPr id="10" name="组合 9"/>
            <p:cNvGrpSpPr/>
            <p:nvPr/>
          </p:nvGrpSpPr>
          <p:grpSpPr>
            <a:xfrm>
              <a:off x="5877194" y="1474915"/>
              <a:ext cx="2877711" cy="2681049"/>
              <a:chOff x="3689721" y="1490690"/>
              <a:chExt cx="2877711" cy="2681049"/>
            </a:xfrm>
          </p:grpSpPr>
          <p:sp>
            <p:nvSpPr>
              <p:cNvPr id="16" name="文本框 15"/>
              <p:cNvSpPr txBox="1"/>
              <p:nvPr/>
            </p:nvSpPr>
            <p:spPr>
              <a:xfrm>
                <a:off x="4273812" y="1490690"/>
                <a:ext cx="1709530" cy="1558052"/>
              </a:xfrm>
              <a:prstGeom prst="teardrop">
                <a:avLst/>
              </a:prstGeom>
              <a:noFill/>
              <a:ln w="76200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6600" dirty="0">
                    <a:solidFill>
                      <a:srgbClr val="C00000"/>
                    </a:solidFill>
                    <a:cs typeface="+mn-ea"/>
                    <a:sym typeface="+mn-lt"/>
                  </a:rPr>
                  <a:t>03</a:t>
                </a:r>
                <a:endParaRPr lang="zh-CN" altLang="en-US" sz="6600" dirty="0">
                  <a:solidFill>
                    <a:srgbClr val="C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4" name="文本框 13"/>
              <p:cNvSpPr txBox="1"/>
              <p:nvPr/>
            </p:nvSpPr>
            <p:spPr>
              <a:xfrm>
                <a:off x="3689721" y="3586964"/>
                <a:ext cx="2877711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 algn="ctr">
                  <a:defRPr sz="3200" b="1" spc="300">
                    <a:ln w="76200">
                      <a:noFill/>
                    </a:ln>
                    <a:solidFill>
                      <a:srgbClr val="C00000"/>
                    </a:solidFill>
                    <a:cs typeface="+mn-ea"/>
                  </a:defRPr>
                </a:lvl1pPr>
              </a:lstStyle>
              <a:p>
                <a:r>
                  <a:rPr lang="zh-CN" altLang="en-US" dirty="0">
                    <a:sym typeface="+mn-lt"/>
                  </a:rPr>
                  <a:t>标题文本预设</a:t>
                </a:r>
                <a:endParaRPr lang="zh-CN" altLang="en-US" dirty="0">
                  <a:sym typeface="+mn-lt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8" name="组合 117"/>
          <p:cNvGrpSpPr/>
          <p:nvPr/>
        </p:nvGrpSpPr>
        <p:grpSpPr>
          <a:xfrm>
            <a:off x="1198809" y="2097052"/>
            <a:ext cx="9794381" cy="2663895"/>
            <a:chOff x="1198809" y="1653084"/>
            <a:chExt cx="9794381" cy="2663895"/>
          </a:xfrm>
        </p:grpSpPr>
        <p:pic>
          <p:nvPicPr>
            <p:cNvPr id="49" name="图片 48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8882982" y="1666508"/>
              <a:ext cx="1883178" cy="1528919"/>
            </a:xfrm>
            <a:prstGeom prst="rect">
              <a:avLst/>
            </a:prstGeom>
          </p:spPr>
        </p:pic>
        <p:pic>
          <p:nvPicPr>
            <p:cNvPr id="48" name="图片 47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6412824" y="1653084"/>
              <a:ext cx="1883178" cy="1528919"/>
            </a:xfrm>
            <a:prstGeom prst="rect">
              <a:avLst/>
            </a:prstGeom>
          </p:spPr>
        </p:pic>
        <p:pic>
          <p:nvPicPr>
            <p:cNvPr id="47" name="图片 46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3942666" y="1666509"/>
              <a:ext cx="1883178" cy="1528919"/>
            </a:xfrm>
            <a:prstGeom prst="rect">
              <a:avLst/>
            </a:prstGeom>
          </p:spPr>
        </p:pic>
        <p:pic>
          <p:nvPicPr>
            <p:cNvPr id="45" name="图片 44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1472508" y="1666510"/>
              <a:ext cx="1883178" cy="1528919"/>
            </a:xfrm>
            <a:prstGeom prst="rect">
              <a:avLst/>
            </a:prstGeom>
          </p:spPr>
        </p:pic>
        <p:grpSp>
          <p:nvGrpSpPr>
            <p:cNvPr id="101" name="133ce27e-a7a5-464e-b1ef-8acb06c764ce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  <p:cNvGrpSpPr>
              <a:grpSpLocks noChangeAspect="1"/>
            </p:cNvGrpSpPr>
            <p:nvPr/>
          </p:nvGrpSpPr>
          <p:grpSpPr>
            <a:xfrm>
              <a:off x="1198809" y="2050236"/>
              <a:ext cx="9794381" cy="2266743"/>
              <a:chOff x="834003" y="1984024"/>
              <a:chExt cx="10523995" cy="2435600"/>
            </a:xfrm>
          </p:grpSpPr>
          <p:grpSp>
            <p:nvGrpSpPr>
              <p:cNvPr id="102" name="ïśḷidè"/>
              <p:cNvGrpSpPr/>
              <p:nvPr/>
            </p:nvGrpSpPr>
            <p:grpSpPr>
              <a:xfrm>
                <a:off x="834003" y="3592394"/>
                <a:ext cx="2541060" cy="827230"/>
                <a:chOff x="834003" y="3428316"/>
                <a:chExt cx="2541060" cy="827230"/>
              </a:xfrm>
            </p:grpSpPr>
            <p:sp>
              <p:nvSpPr>
                <p:cNvPr id="116" name="ï$ľîḓè"/>
                <p:cNvSpPr txBox="1"/>
                <p:nvPr/>
              </p:nvSpPr>
              <p:spPr>
                <a:xfrm>
                  <a:off x="834003" y="3701548"/>
                  <a:ext cx="2541060" cy="553998"/>
                </a:xfrm>
                <a:prstGeom prst="rect">
                  <a:avLst/>
                </a:prstGeom>
                <a:noFill/>
              </p:spPr>
              <p:txBody>
                <a:bodyPr wrap="square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>
                    <a:lnSpc>
                      <a:spcPct val="120000"/>
                    </a:lnSpc>
                    <a:spcBef>
                      <a:spcPct val="0"/>
                    </a:spcBef>
                    <a:defRPr/>
                  </a:pPr>
                  <a:r>
                    <a:rPr lang="zh-CN" altLang="en-US" sz="1000" b="1">
                      <a:solidFill>
                        <a:srgbClr val="A81819"/>
                      </a:solidFill>
                      <a:cs typeface="+mn-ea"/>
                      <a:sym typeface="+mn-lt"/>
                    </a:rPr>
                    <a:t>此部分内容作为文字排版占位显示</a:t>
                  </a:r>
                  <a:br>
                    <a:rPr lang="zh-CN" altLang="en-US" sz="1000" b="1">
                      <a:solidFill>
                        <a:srgbClr val="A81819"/>
                      </a:solidFill>
                      <a:cs typeface="+mn-ea"/>
                      <a:sym typeface="+mn-lt"/>
                    </a:rPr>
                  </a:br>
                  <a:r>
                    <a:rPr lang="zh-CN" altLang="en-US" sz="1000" b="1">
                      <a:solidFill>
                        <a:srgbClr val="A81819"/>
                      </a:solidFill>
                      <a:cs typeface="+mn-ea"/>
                      <a:sym typeface="+mn-lt"/>
                    </a:rPr>
                    <a:t>（建议使用主题字体）</a:t>
                  </a:r>
                  <a:endParaRPr lang="zh-CN" altLang="en-US" sz="1000" b="1">
                    <a:solidFill>
                      <a:srgbClr val="A81819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17" name="ïšlïḑe"/>
                <p:cNvSpPr/>
                <p:nvPr/>
              </p:nvSpPr>
              <p:spPr>
                <a:xfrm>
                  <a:off x="1550535" y="3428316"/>
                  <a:ext cx="1107996" cy="276999"/>
                </a:xfrm>
                <a:prstGeom prst="rect">
                  <a:avLst/>
                </a:prstGeom>
              </p:spPr>
              <p:txBody>
                <a:bodyPr wrap="none">
                  <a:normAutofit fontScale="92500" lnSpcReduction="1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spcBef>
                      <a:spcPct val="0"/>
                    </a:spcBef>
                    <a:defRPr/>
                  </a:pPr>
                  <a:r>
                    <a:rPr lang="zh-CN" altLang="en-US" sz="1200" b="1">
                      <a:solidFill>
                        <a:srgbClr val="A81819"/>
                      </a:solidFill>
                      <a:cs typeface="+mn-ea"/>
                      <a:sym typeface="+mn-lt"/>
                    </a:rPr>
                    <a:t>标题文本预设</a:t>
                  </a:r>
                  <a:endParaRPr lang="zh-CN" altLang="en-US" sz="1200" b="1">
                    <a:solidFill>
                      <a:srgbClr val="A81819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03" name="í$1iďè"/>
              <p:cNvSpPr/>
              <p:nvPr/>
            </p:nvSpPr>
            <p:spPr bwMode="auto">
              <a:xfrm>
                <a:off x="1756544" y="1984024"/>
                <a:ext cx="695975" cy="807557"/>
              </a:xfrm>
              <a:custGeom>
                <a:avLst/>
                <a:gdLst>
                  <a:gd name="connsiteX0" fmla="*/ 261401 w 522890"/>
                  <a:gd name="connsiteY0" fmla="*/ 469517 h 606722"/>
                  <a:gd name="connsiteX1" fmla="*/ 232475 w 522890"/>
                  <a:gd name="connsiteY1" fmla="*/ 498397 h 606722"/>
                  <a:gd name="connsiteX2" fmla="*/ 261401 w 522890"/>
                  <a:gd name="connsiteY2" fmla="*/ 527278 h 606722"/>
                  <a:gd name="connsiteX3" fmla="*/ 290327 w 522890"/>
                  <a:gd name="connsiteY3" fmla="*/ 498397 h 606722"/>
                  <a:gd name="connsiteX4" fmla="*/ 261401 w 522890"/>
                  <a:gd name="connsiteY4" fmla="*/ 469517 h 606722"/>
                  <a:gd name="connsiteX5" fmla="*/ 261401 w 522890"/>
                  <a:gd name="connsiteY5" fmla="*/ 368390 h 606722"/>
                  <a:gd name="connsiteX6" fmla="*/ 232475 w 522890"/>
                  <a:gd name="connsiteY6" fmla="*/ 397270 h 606722"/>
                  <a:gd name="connsiteX7" fmla="*/ 261401 w 522890"/>
                  <a:gd name="connsiteY7" fmla="*/ 426151 h 606722"/>
                  <a:gd name="connsiteX8" fmla="*/ 290327 w 522890"/>
                  <a:gd name="connsiteY8" fmla="*/ 397270 h 606722"/>
                  <a:gd name="connsiteX9" fmla="*/ 261401 w 522890"/>
                  <a:gd name="connsiteY9" fmla="*/ 368390 h 606722"/>
                  <a:gd name="connsiteX10" fmla="*/ 21717 w 522890"/>
                  <a:gd name="connsiteY10" fmla="*/ 270195 h 606722"/>
                  <a:gd name="connsiteX11" fmla="*/ 123091 w 522890"/>
                  <a:gd name="connsiteY11" fmla="*/ 328668 h 606722"/>
                  <a:gd name="connsiteX12" fmla="*/ 185838 w 522890"/>
                  <a:gd name="connsiteY12" fmla="*/ 277304 h 606722"/>
                  <a:gd name="connsiteX13" fmla="*/ 261401 w 522890"/>
                  <a:gd name="connsiteY13" fmla="*/ 303341 h 606722"/>
                  <a:gd name="connsiteX14" fmla="*/ 337053 w 522890"/>
                  <a:gd name="connsiteY14" fmla="*/ 277304 h 606722"/>
                  <a:gd name="connsiteX15" fmla="*/ 399711 w 522890"/>
                  <a:gd name="connsiteY15" fmla="*/ 328668 h 606722"/>
                  <a:gd name="connsiteX16" fmla="*/ 501174 w 522890"/>
                  <a:gd name="connsiteY16" fmla="*/ 270195 h 606722"/>
                  <a:gd name="connsiteX17" fmla="*/ 522890 w 522890"/>
                  <a:gd name="connsiteY17" fmla="*/ 307696 h 606722"/>
                  <a:gd name="connsiteX18" fmla="*/ 421427 w 522890"/>
                  <a:gd name="connsiteY18" fmla="*/ 366079 h 606722"/>
                  <a:gd name="connsiteX19" fmla="*/ 435045 w 522890"/>
                  <a:gd name="connsiteY19" fmla="*/ 433349 h 606722"/>
                  <a:gd name="connsiteX20" fmla="*/ 261401 w 522890"/>
                  <a:gd name="connsiteY20" fmla="*/ 606722 h 606722"/>
                  <a:gd name="connsiteX21" fmla="*/ 87846 w 522890"/>
                  <a:gd name="connsiteY21" fmla="*/ 433349 h 606722"/>
                  <a:gd name="connsiteX22" fmla="*/ 101374 w 522890"/>
                  <a:gd name="connsiteY22" fmla="*/ 366168 h 606722"/>
                  <a:gd name="connsiteX23" fmla="*/ 0 w 522890"/>
                  <a:gd name="connsiteY23" fmla="*/ 307696 h 606722"/>
                  <a:gd name="connsiteX24" fmla="*/ 183182 w 522890"/>
                  <a:gd name="connsiteY24" fmla="*/ 166111 h 606722"/>
                  <a:gd name="connsiteX25" fmla="*/ 339637 w 522890"/>
                  <a:gd name="connsiteY25" fmla="*/ 166111 h 606722"/>
                  <a:gd name="connsiteX26" fmla="*/ 340972 w 522890"/>
                  <a:gd name="connsiteY26" fmla="*/ 180595 h 606722"/>
                  <a:gd name="connsiteX27" fmla="*/ 261410 w 522890"/>
                  <a:gd name="connsiteY27" fmla="*/ 260034 h 606722"/>
                  <a:gd name="connsiteX28" fmla="*/ 181847 w 522890"/>
                  <a:gd name="connsiteY28" fmla="*/ 180595 h 606722"/>
                  <a:gd name="connsiteX29" fmla="*/ 183182 w 522890"/>
                  <a:gd name="connsiteY29" fmla="*/ 166111 h 606722"/>
                  <a:gd name="connsiteX30" fmla="*/ 203592 w 522890"/>
                  <a:gd name="connsiteY30" fmla="*/ 0 h 606722"/>
                  <a:gd name="connsiteX31" fmla="*/ 319368 w 522890"/>
                  <a:gd name="connsiteY31" fmla="*/ 0 h 606722"/>
                  <a:gd name="connsiteX32" fmla="*/ 319368 w 522890"/>
                  <a:gd name="connsiteY32" fmla="*/ 79473 h 606722"/>
                  <a:gd name="connsiteX33" fmla="*/ 362706 w 522890"/>
                  <a:gd name="connsiteY33" fmla="*/ 79473 h 606722"/>
                  <a:gd name="connsiteX34" fmla="*/ 362706 w 522890"/>
                  <a:gd name="connsiteY34" fmla="*/ 122855 h 606722"/>
                  <a:gd name="connsiteX35" fmla="*/ 160254 w 522890"/>
                  <a:gd name="connsiteY35" fmla="*/ 122855 h 606722"/>
                  <a:gd name="connsiteX36" fmla="*/ 160254 w 522890"/>
                  <a:gd name="connsiteY36" fmla="*/ 79473 h 606722"/>
                  <a:gd name="connsiteX37" fmla="*/ 203592 w 522890"/>
                  <a:gd name="connsiteY37" fmla="*/ 79473 h 606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22890" h="606722">
                    <a:moveTo>
                      <a:pt x="261401" y="469517"/>
                    </a:moveTo>
                    <a:cubicBezTo>
                      <a:pt x="245469" y="469517"/>
                      <a:pt x="232475" y="482402"/>
                      <a:pt x="232475" y="498397"/>
                    </a:cubicBezTo>
                    <a:cubicBezTo>
                      <a:pt x="232475" y="514304"/>
                      <a:pt x="245469" y="527278"/>
                      <a:pt x="261401" y="527278"/>
                    </a:cubicBezTo>
                    <a:cubicBezTo>
                      <a:pt x="277421" y="527278"/>
                      <a:pt x="290327" y="514304"/>
                      <a:pt x="290327" y="498397"/>
                    </a:cubicBezTo>
                    <a:cubicBezTo>
                      <a:pt x="290327" y="482402"/>
                      <a:pt x="277421" y="469517"/>
                      <a:pt x="261401" y="469517"/>
                    </a:cubicBezTo>
                    <a:close/>
                    <a:moveTo>
                      <a:pt x="261401" y="368390"/>
                    </a:moveTo>
                    <a:cubicBezTo>
                      <a:pt x="245469" y="368390"/>
                      <a:pt x="232475" y="381364"/>
                      <a:pt x="232475" y="397270"/>
                    </a:cubicBezTo>
                    <a:cubicBezTo>
                      <a:pt x="232475" y="413177"/>
                      <a:pt x="245469" y="426151"/>
                      <a:pt x="261401" y="426151"/>
                    </a:cubicBezTo>
                    <a:cubicBezTo>
                      <a:pt x="277421" y="426151"/>
                      <a:pt x="290327" y="413177"/>
                      <a:pt x="290327" y="397270"/>
                    </a:cubicBezTo>
                    <a:cubicBezTo>
                      <a:pt x="290327" y="381364"/>
                      <a:pt x="277421" y="368390"/>
                      <a:pt x="261401" y="368390"/>
                    </a:cubicBezTo>
                    <a:close/>
                    <a:moveTo>
                      <a:pt x="21717" y="270195"/>
                    </a:moveTo>
                    <a:lnTo>
                      <a:pt x="123091" y="328668"/>
                    </a:lnTo>
                    <a:cubicBezTo>
                      <a:pt x="139645" y="306985"/>
                      <a:pt x="161095" y="289301"/>
                      <a:pt x="185838" y="277304"/>
                    </a:cubicBezTo>
                    <a:cubicBezTo>
                      <a:pt x="206664" y="293655"/>
                      <a:pt x="232920" y="303341"/>
                      <a:pt x="261401" y="303341"/>
                    </a:cubicBezTo>
                    <a:cubicBezTo>
                      <a:pt x="289971" y="303341"/>
                      <a:pt x="316137" y="293655"/>
                      <a:pt x="337053" y="277304"/>
                    </a:cubicBezTo>
                    <a:cubicBezTo>
                      <a:pt x="361796" y="289301"/>
                      <a:pt x="383245" y="306985"/>
                      <a:pt x="399711" y="328668"/>
                    </a:cubicBezTo>
                    <a:lnTo>
                      <a:pt x="501174" y="270195"/>
                    </a:lnTo>
                    <a:lnTo>
                      <a:pt x="522890" y="307696"/>
                    </a:lnTo>
                    <a:lnTo>
                      <a:pt x="421427" y="366079"/>
                    </a:lnTo>
                    <a:cubicBezTo>
                      <a:pt x="430239" y="386784"/>
                      <a:pt x="435045" y="409534"/>
                      <a:pt x="435045" y="433349"/>
                    </a:cubicBezTo>
                    <a:cubicBezTo>
                      <a:pt x="435045" y="529055"/>
                      <a:pt x="357345" y="606722"/>
                      <a:pt x="261401" y="606722"/>
                    </a:cubicBezTo>
                    <a:cubicBezTo>
                      <a:pt x="165545" y="606722"/>
                      <a:pt x="87846" y="529055"/>
                      <a:pt x="87846" y="433349"/>
                    </a:cubicBezTo>
                    <a:cubicBezTo>
                      <a:pt x="87846" y="409534"/>
                      <a:pt x="92652" y="386784"/>
                      <a:pt x="101374" y="366168"/>
                    </a:cubicBezTo>
                    <a:lnTo>
                      <a:pt x="0" y="307696"/>
                    </a:lnTo>
                    <a:close/>
                    <a:moveTo>
                      <a:pt x="183182" y="166111"/>
                    </a:moveTo>
                    <a:lnTo>
                      <a:pt x="339637" y="166111"/>
                    </a:lnTo>
                    <a:cubicBezTo>
                      <a:pt x="340527" y="170820"/>
                      <a:pt x="340972" y="175619"/>
                      <a:pt x="340972" y="180595"/>
                    </a:cubicBezTo>
                    <a:cubicBezTo>
                      <a:pt x="340972" y="224402"/>
                      <a:pt x="305374" y="260034"/>
                      <a:pt x="261410" y="260034"/>
                    </a:cubicBezTo>
                    <a:cubicBezTo>
                      <a:pt x="217535" y="260034"/>
                      <a:pt x="181847" y="224402"/>
                      <a:pt x="181847" y="180595"/>
                    </a:cubicBezTo>
                    <a:cubicBezTo>
                      <a:pt x="181847" y="175619"/>
                      <a:pt x="182381" y="170820"/>
                      <a:pt x="183182" y="166111"/>
                    </a:cubicBezTo>
                    <a:close/>
                    <a:moveTo>
                      <a:pt x="203592" y="0"/>
                    </a:moveTo>
                    <a:lnTo>
                      <a:pt x="319368" y="0"/>
                    </a:lnTo>
                    <a:lnTo>
                      <a:pt x="319368" y="79473"/>
                    </a:lnTo>
                    <a:lnTo>
                      <a:pt x="362706" y="79473"/>
                    </a:lnTo>
                    <a:lnTo>
                      <a:pt x="362706" y="122855"/>
                    </a:lnTo>
                    <a:lnTo>
                      <a:pt x="160254" y="122855"/>
                    </a:lnTo>
                    <a:lnTo>
                      <a:pt x="160254" y="79473"/>
                    </a:lnTo>
                    <a:lnTo>
                      <a:pt x="203592" y="79473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b="1">
                  <a:solidFill>
                    <a:srgbClr val="A81819"/>
                  </a:solidFill>
                  <a:cs typeface="+mn-ea"/>
                  <a:sym typeface="+mn-lt"/>
                </a:endParaRPr>
              </a:p>
            </p:txBody>
          </p:sp>
          <p:grpSp>
            <p:nvGrpSpPr>
              <p:cNvPr id="104" name="isḻîḑe"/>
              <p:cNvGrpSpPr/>
              <p:nvPr/>
            </p:nvGrpSpPr>
            <p:grpSpPr>
              <a:xfrm>
                <a:off x="3494981" y="3592394"/>
                <a:ext cx="2541060" cy="827230"/>
                <a:chOff x="3494981" y="3428316"/>
                <a:chExt cx="2541060" cy="827230"/>
              </a:xfrm>
            </p:grpSpPr>
            <p:sp>
              <p:nvSpPr>
                <p:cNvPr id="114" name="ís1iḓé"/>
                <p:cNvSpPr txBox="1"/>
                <p:nvPr/>
              </p:nvSpPr>
              <p:spPr>
                <a:xfrm>
                  <a:off x="3494981" y="3701548"/>
                  <a:ext cx="2541060" cy="553998"/>
                </a:xfrm>
                <a:prstGeom prst="rect">
                  <a:avLst/>
                </a:prstGeom>
                <a:noFill/>
              </p:spPr>
              <p:txBody>
                <a:bodyPr wrap="square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>
                    <a:lnSpc>
                      <a:spcPct val="120000"/>
                    </a:lnSpc>
                    <a:spcBef>
                      <a:spcPct val="0"/>
                    </a:spcBef>
                    <a:defRPr/>
                  </a:pPr>
                  <a:r>
                    <a:rPr lang="zh-CN" altLang="en-US" sz="1000" b="1" dirty="0">
                      <a:solidFill>
                        <a:srgbClr val="A81819"/>
                      </a:solidFill>
                      <a:cs typeface="+mn-ea"/>
                      <a:sym typeface="+mn-lt"/>
                    </a:rPr>
                    <a:t>此部分内容作为文字排版占位显示</a:t>
                  </a:r>
                  <a:br>
                    <a:rPr lang="zh-CN" altLang="en-US" sz="1000" b="1" dirty="0">
                      <a:solidFill>
                        <a:srgbClr val="A81819"/>
                      </a:solidFill>
                      <a:cs typeface="+mn-ea"/>
                      <a:sym typeface="+mn-lt"/>
                    </a:rPr>
                  </a:br>
                  <a:r>
                    <a:rPr lang="zh-CN" altLang="en-US" sz="1000" b="1" dirty="0">
                      <a:solidFill>
                        <a:srgbClr val="A81819"/>
                      </a:solidFill>
                      <a:cs typeface="+mn-ea"/>
                      <a:sym typeface="+mn-lt"/>
                    </a:rPr>
                    <a:t>（建议使用主题字体）</a:t>
                  </a:r>
                  <a:endParaRPr lang="zh-CN" altLang="en-US" sz="1000" b="1" dirty="0">
                    <a:solidFill>
                      <a:srgbClr val="A81819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15" name="îsḷïḑê"/>
                <p:cNvSpPr/>
                <p:nvPr/>
              </p:nvSpPr>
              <p:spPr>
                <a:xfrm>
                  <a:off x="4211513" y="3428316"/>
                  <a:ext cx="1107996" cy="276999"/>
                </a:xfrm>
                <a:prstGeom prst="rect">
                  <a:avLst/>
                </a:prstGeom>
              </p:spPr>
              <p:txBody>
                <a:bodyPr wrap="none">
                  <a:normAutofit fontScale="92500" lnSpcReduction="1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spcBef>
                      <a:spcPct val="0"/>
                    </a:spcBef>
                    <a:defRPr/>
                  </a:pPr>
                  <a:r>
                    <a:rPr lang="zh-CN" altLang="en-US" sz="1200" b="1">
                      <a:solidFill>
                        <a:srgbClr val="A81819"/>
                      </a:solidFill>
                      <a:cs typeface="+mn-ea"/>
                      <a:sym typeface="+mn-lt"/>
                    </a:rPr>
                    <a:t>标题文本预设</a:t>
                  </a:r>
                  <a:endParaRPr lang="zh-CN" altLang="en-US" sz="1200" b="1">
                    <a:solidFill>
                      <a:srgbClr val="A81819"/>
                    </a:solidFill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05" name="ïşļíḓe"/>
              <p:cNvGrpSpPr/>
              <p:nvPr/>
            </p:nvGrpSpPr>
            <p:grpSpPr>
              <a:xfrm>
                <a:off x="6155959" y="3592394"/>
                <a:ext cx="2541060" cy="827230"/>
                <a:chOff x="6155959" y="3428316"/>
                <a:chExt cx="2541060" cy="827230"/>
              </a:xfrm>
            </p:grpSpPr>
            <p:sp>
              <p:nvSpPr>
                <p:cNvPr id="112" name="ïsľiḓe"/>
                <p:cNvSpPr txBox="1"/>
                <p:nvPr/>
              </p:nvSpPr>
              <p:spPr>
                <a:xfrm>
                  <a:off x="6155959" y="3701548"/>
                  <a:ext cx="2541060" cy="553998"/>
                </a:xfrm>
                <a:prstGeom prst="rect">
                  <a:avLst/>
                </a:prstGeom>
                <a:noFill/>
              </p:spPr>
              <p:txBody>
                <a:bodyPr wrap="square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>
                    <a:lnSpc>
                      <a:spcPct val="120000"/>
                    </a:lnSpc>
                    <a:spcBef>
                      <a:spcPct val="0"/>
                    </a:spcBef>
                    <a:defRPr/>
                  </a:pPr>
                  <a:r>
                    <a:rPr lang="zh-CN" altLang="en-US" sz="1000" b="1" dirty="0">
                      <a:solidFill>
                        <a:srgbClr val="A81819"/>
                      </a:solidFill>
                      <a:cs typeface="+mn-ea"/>
                      <a:sym typeface="+mn-lt"/>
                    </a:rPr>
                    <a:t>此部分内容作为文字排版占位显示</a:t>
                  </a:r>
                  <a:br>
                    <a:rPr lang="zh-CN" altLang="en-US" sz="1000" b="1" dirty="0">
                      <a:solidFill>
                        <a:srgbClr val="A81819"/>
                      </a:solidFill>
                      <a:cs typeface="+mn-ea"/>
                      <a:sym typeface="+mn-lt"/>
                    </a:rPr>
                  </a:br>
                  <a:r>
                    <a:rPr lang="zh-CN" altLang="en-US" sz="1000" b="1" dirty="0">
                      <a:solidFill>
                        <a:srgbClr val="A81819"/>
                      </a:solidFill>
                      <a:cs typeface="+mn-ea"/>
                      <a:sym typeface="+mn-lt"/>
                    </a:rPr>
                    <a:t>（建议使用主题字体）</a:t>
                  </a:r>
                  <a:endParaRPr lang="zh-CN" altLang="en-US" sz="1000" b="1" dirty="0">
                    <a:solidFill>
                      <a:srgbClr val="A81819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13" name="îSľiḑè"/>
                <p:cNvSpPr/>
                <p:nvPr/>
              </p:nvSpPr>
              <p:spPr>
                <a:xfrm>
                  <a:off x="6872491" y="3428316"/>
                  <a:ext cx="1107996" cy="276999"/>
                </a:xfrm>
                <a:prstGeom prst="rect">
                  <a:avLst/>
                </a:prstGeom>
              </p:spPr>
              <p:txBody>
                <a:bodyPr wrap="none">
                  <a:normAutofit fontScale="92500" lnSpcReduction="1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spcBef>
                      <a:spcPct val="0"/>
                    </a:spcBef>
                    <a:defRPr/>
                  </a:pPr>
                  <a:r>
                    <a:rPr lang="zh-CN" altLang="en-US" sz="1200" b="1">
                      <a:solidFill>
                        <a:srgbClr val="A81819"/>
                      </a:solidFill>
                      <a:cs typeface="+mn-ea"/>
                      <a:sym typeface="+mn-lt"/>
                    </a:rPr>
                    <a:t>标题文本预设</a:t>
                  </a:r>
                  <a:endParaRPr lang="zh-CN" altLang="en-US" sz="1200" b="1">
                    <a:solidFill>
                      <a:srgbClr val="A81819"/>
                    </a:solidFill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06" name="îṧľîďe"/>
              <p:cNvGrpSpPr/>
              <p:nvPr/>
            </p:nvGrpSpPr>
            <p:grpSpPr>
              <a:xfrm>
                <a:off x="8816938" y="3592394"/>
                <a:ext cx="2541060" cy="827230"/>
                <a:chOff x="8816938" y="3428316"/>
                <a:chExt cx="2541060" cy="827230"/>
              </a:xfrm>
            </p:grpSpPr>
            <p:sp>
              <p:nvSpPr>
                <p:cNvPr id="110" name="îŝļïḍè"/>
                <p:cNvSpPr txBox="1"/>
                <p:nvPr/>
              </p:nvSpPr>
              <p:spPr>
                <a:xfrm>
                  <a:off x="8816938" y="3701548"/>
                  <a:ext cx="2541060" cy="553998"/>
                </a:xfrm>
                <a:prstGeom prst="rect">
                  <a:avLst/>
                </a:prstGeom>
                <a:noFill/>
              </p:spPr>
              <p:txBody>
                <a:bodyPr wrap="square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>
                    <a:lnSpc>
                      <a:spcPct val="120000"/>
                    </a:lnSpc>
                    <a:spcBef>
                      <a:spcPct val="0"/>
                    </a:spcBef>
                    <a:defRPr/>
                  </a:pPr>
                  <a:r>
                    <a:rPr lang="zh-CN" altLang="en-US" sz="1000" b="1">
                      <a:solidFill>
                        <a:srgbClr val="A81819"/>
                      </a:solidFill>
                      <a:cs typeface="+mn-ea"/>
                      <a:sym typeface="+mn-lt"/>
                    </a:rPr>
                    <a:t>此部分内容作为文字排版占位显示</a:t>
                  </a:r>
                  <a:br>
                    <a:rPr lang="zh-CN" altLang="en-US" sz="1000" b="1">
                      <a:solidFill>
                        <a:srgbClr val="A81819"/>
                      </a:solidFill>
                      <a:cs typeface="+mn-ea"/>
                      <a:sym typeface="+mn-lt"/>
                    </a:rPr>
                  </a:br>
                  <a:r>
                    <a:rPr lang="zh-CN" altLang="en-US" sz="1000" b="1">
                      <a:solidFill>
                        <a:srgbClr val="A81819"/>
                      </a:solidFill>
                      <a:cs typeface="+mn-ea"/>
                      <a:sym typeface="+mn-lt"/>
                    </a:rPr>
                    <a:t>（建议使用主题字体）</a:t>
                  </a:r>
                  <a:endParaRPr lang="zh-CN" altLang="en-US" sz="1000" b="1">
                    <a:solidFill>
                      <a:srgbClr val="A81819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11" name="iṡlíḓé"/>
                <p:cNvSpPr/>
                <p:nvPr/>
              </p:nvSpPr>
              <p:spPr>
                <a:xfrm>
                  <a:off x="9533470" y="3428316"/>
                  <a:ext cx="1107996" cy="276999"/>
                </a:xfrm>
                <a:prstGeom prst="rect">
                  <a:avLst/>
                </a:prstGeom>
              </p:spPr>
              <p:txBody>
                <a:bodyPr wrap="none">
                  <a:normAutofit fontScale="92500" lnSpcReduction="1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spcBef>
                      <a:spcPct val="0"/>
                    </a:spcBef>
                    <a:defRPr/>
                  </a:pPr>
                  <a:r>
                    <a:rPr lang="zh-CN" altLang="en-US" sz="1200" b="1">
                      <a:solidFill>
                        <a:srgbClr val="A81819"/>
                      </a:solidFill>
                      <a:cs typeface="+mn-ea"/>
                      <a:sym typeface="+mn-lt"/>
                    </a:rPr>
                    <a:t>标题文本预设</a:t>
                  </a:r>
                  <a:endParaRPr lang="zh-CN" altLang="en-US" sz="1200" b="1">
                    <a:solidFill>
                      <a:srgbClr val="A81819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07" name="ïṡļîḋe"/>
              <p:cNvSpPr>
                <a:spLocks noChangeAspect="1"/>
              </p:cNvSpPr>
              <p:nvPr/>
            </p:nvSpPr>
            <p:spPr bwMode="auto">
              <a:xfrm>
                <a:off x="4379949" y="2023098"/>
                <a:ext cx="771123" cy="729406"/>
              </a:xfrm>
              <a:custGeom>
                <a:avLst/>
                <a:gdLst>
                  <a:gd name="connsiteX0" fmla="*/ 470961 w 608206"/>
                  <a:gd name="connsiteY0" fmla="*/ 295605 h 575303"/>
                  <a:gd name="connsiteX1" fmla="*/ 538537 w 608206"/>
                  <a:gd name="connsiteY1" fmla="*/ 325360 h 575303"/>
                  <a:gd name="connsiteX2" fmla="*/ 608100 w 608206"/>
                  <a:gd name="connsiteY2" fmla="*/ 449340 h 575303"/>
                  <a:gd name="connsiteX3" fmla="*/ 589219 w 608206"/>
                  <a:gd name="connsiteY3" fmla="*/ 510834 h 575303"/>
                  <a:gd name="connsiteX4" fmla="*/ 593194 w 608206"/>
                  <a:gd name="connsiteY4" fmla="*/ 542573 h 575303"/>
                  <a:gd name="connsiteX5" fmla="*/ 593194 w 608206"/>
                  <a:gd name="connsiteY5" fmla="*/ 543565 h 575303"/>
                  <a:gd name="connsiteX6" fmla="*/ 593194 w 608206"/>
                  <a:gd name="connsiteY6" fmla="*/ 561418 h 575303"/>
                  <a:gd name="connsiteX7" fmla="*/ 593194 w 608206"/>
                  <a:gd name="connsiteY7" fmla="*/ 562410 h 575303"/>
                  <a:gd name="connsiteX8" fmla="*/ 574312 w 608206"/>
                  <a:gd name="connsiteY8" fmla="*/ 562410 h 575303"/>
                  <a:gd name="connsiteX9" fmla="*/ 574312 w 608206"/>
                  <a:gd name="connsiteY9" fmla="*/ 561418 h 575303"/>
                  <a:gd name="connsiteX10" fmla="*/ 541518 w 608206"/>
                  <a:gd name="connsiteY10" fmla="*/ 558443 h 575303"/>
                  <a:gd name="connsiteX11" fmla="*/ 356678 w 608206"/>
                  <a:gd name="connsiteY11" fmla="*/ 507859 h 575303"/>
                  <a:gd name="connsiteX12" fmla="*/ 373572 w 608206"/>
                  <a:gd name="connsiteY12" fmla="*/ 342222 h 575303"/>
                  <a:gd name="connsiteX13" fmla="*/ 470961 w 608206"/>
                  <a:gd name="connsiteY13" fmla="*/ 295605 h 575303"/>
                  <a:gd name="connsiteX14" fmla="*/ 290163 w 608206"/>
                  <a:gd name="connsiteY14" fmla="*/ 0 h 575303"/>
                  <a:gd name="connsiteX15" fmla="*/ 312019 w 608206"/>
                  <a:gd name="connsiteY15" fmla="*/ 20824 h 575303"/>
                  <a:gd name="connsiteX16" fmla="*/ 314999 w 608206"/>
                  <a:gd name="connsiteY16" fmla="*/ 59498 h 575303"/>
                  <a:gd name="connsiteX17" fmla="*/ 323940 w 608206"/>
                  <a:gd name="connsiteY17" fmla="*/ 62473 h 575303"/>
                  <a:gd name="connsiteX18" fmla="*/ 339835 w 608206"/>
                  <a:gd name="connsiteY18" fmla="*/ 43632 h 575303"/>
                  <a:gd name="connsiteX19" fmla="*/ 372618 w 608206"/>
                  <a:gd name="connsiteY19" fmla="*/ 41649 h 575303"/>
                  <a:gd name="connsiteX20" fmla="*/ 373611 w 608206"/>
                  <a:gd name="connsiteY20" fmla="*/ 42640 h 575303"/>
                  <a:gd name="connsiteX21" fmla="*/ 375598 w 608206"/>
                  <a:gd name="connsiteY21" fmla="*/ 75364 h 575303"/>
                  <a:gd name="connsiteX22" fmla="*/ 336854 w 608206"/>
                  <a:gd name="connsiteY22" fmla="*/ 119988 h 575303"/>
                  <a:gd name="connsiteX23" fmla="*/ 344802 w 608206"/>
                  <a:gd name="connsiteY23" fmla="*/ 130896 h 575303"/>
                  <a:gd name="connsiteX24" fmla="*/ 372618 w 608206"/>
                  <a:gd name="connsiteY24" fmla="*/ 119988 h 575303"/>
                  <a:gd name="connsiteX25" fmla="*/ 403414 w 608206"/>
                  <a:gd name="connsiteY25" fmla="*/ 133871 h 575303"/>
                  <a:gd name="connsiteX26" fmla="*/ 390499 w 608206"/>
                  <a:gd name="connsiteY26" fmla="*/ 163620 h 575303"/>
                  <a:gd name="connsiteX27" fmla="*/ 307052 w 608206"/>
                  <a:gd name="connsiteY27" fmla="*/ 194361 h 575303"/>
                  <a:gd name="connsiteX28" fmla="*/ 311025 w 608206"/>
                  <a:gd name="connsiteY28" fmla="*/ 240968 h 575303"/>
                  <a:gd name="connsiteX29" fmla="*/ 491829 w 608206"/>
                  <a:gd name="connsiteY29" fmla="*/ 238984 h 575303"/>
                  <a:gd name="connsiteX30" fmla="*/ 509710 w 608206"/>
                  <a:gd name="connsiteY30" fmla="*/ 261792 h 575303"/>
                  <a:gd name="connsiteX31" fmla="*/ 470967 w 608206"/>
                  <a:gd name="connsiteY31" fmla="*/ 255842 h 575303"/>
                  <a:gd name="connsiteX32" fmla="*/ 344802 w 608206"/>
                  <a:gd name="connsiteY32" fmla="*/ 314349 h 575303"/>
                  <a:gd name="connsiteX33" fmla="*/ 292150 w 608206"/>
                  <a:gd name="connsiteY33" fmla="*/ 477969 h 575303"/>
                  <a:gd name="connsiteX34" fmla="*/ 270295 w 608206"/>
                  <a:gd name="connsiteY34" fmla="*/ 460120 h 575303"/>
                  <a:gd name="connsiteX35" fmla="*/ 255393 w 608206"/>
                  <a:gd name="connsiteY35" fmla="*/ 305424 h 575303"/>
                  <a:gd name="connsiteX36" fmla="*/ 194794 w 608206"/>
                  <a:gd name="connsiteY36" fmla="*/ 314349 h 575303"/>
                  <a:gd name="connsiteX37" fmla="*/ 179893 w 608206"/>
                  <a:gd name="connsiteY37" fmla="*/ 402605 h 575303"/>
                  <a:gd name="connsiteX38" fmla="*/ 153071 w 608206"/>
                  <a:gd name="connsiteY38" fmla="*/ 420454 h 575303"/>
                  <a:gd name="connsiteX39" fmla="*/ 134196 w 608206"/>
                  <a:gd name="connsiteY39" fmla="*/ 393680 h 575303"/>
                  <a:gd name="connsiteX40" fmla="*/ 139163 w 608206"/>
                  <a:gd name="connsiteY40" fmla="*/ 363931 h 575303"/>
                  <a:gd name="connsiteX41" fmla="*/ 127242 w 608206"/>
                  <a:gd name="connsiteY41" fmla="*/ 357981 h 575303"/>
                  <a:gd name="connsiteX42" fmla="*/ 90485 w 608206"/>
                  <a:gd name="connsiteY42" fmla="*/ 403596 h 575303"/>
                  <a:gd name="connsiteX43" fmla="*/ 57702 w 608206"/>
                  <a:gd name="connsiteY43" fmla="*/ 407563 h 575303"/>
                  <a:gd name="connsiteX44" fmla="*/ 56708 w 608206"/>
                  <a:gd name="connsiteY44" fmla="*/ 407563 h 575303"/>
                  <a:gd name="connsiteX45" fmla="*/ 52735 w 608206"/>
                  <a:gd name="connsiteY45" fmla="*/ 374839 h 575303"/>
                  <a:gd name="connsiteX46" fmla="*/ 67636 w 608206"/>
                  <a:gd name="connsiteY46" fmla="*/ 356989 h 575303"/>
                  <a:gd name="connsiteX47" fmla="*/ 62669 w 608206"/>
                  <a:gd name="connsiteY47" fmla="*/ 348065 h 575303"/>
                  <a:gd name="connsiteX48" fmla="*/ 28893 w 608206"/>
                  <a:gd name="connsiteY48" fmla="*/ 352031 h 575303"/>
                  <a:gd name="connsiteX49" fmla="*/ 1077 w 608206"/>
                  <a:gd name="connsiteY49" fmla="*/ 331207 h 575303"/>
                  <a:gd name="connsiteX50" fmla="*/ 83 w 608206"/>
                  <a:gd name="connsiteY50" fmla="*/ 326249 h 575303"/>
                  <a:gd name="connsiteX51" fmla="*/ 18958 w 608206"/>
                  <a:gd name="connsiteY51" fmla="*/ 302449 h 575303"/>
                  <a:gd name="connsiteX52" fmla="*/ 56708 w 608206"/>
                  <a:gd name="connsiteY52" fmla="*/ 298483 h 575303"/>
                  <a:gd name="connsiteX53" fmla="*/ 59689 w 608206"/>
                  <a:gd name="connsiteY53" fmla="*/ 288566 h 575303"/>
                  <a:gd name="connsiteX54" fmla="*/ 39820 w 608206"/>
                  <a:gd name="connsiteY54" fmla="*/ 273692 h 575303"/>
                  <a:gd name="connsiteX55" fmla="*/ 35847 w 608206"/>
                  <a:gd name="connsiteY55" fmla="*/ 240968 h 575303"/>
                  <a:gd name="connsiteX56" fmla="*/ 68630 w 608206"/>
                  <a:gd name="connsiteY56" fmla="*/ 237001 h 575303"/>
                  <a:gd name="connsiteX57" fmla="*/ 116314 w 608206"/>
                  <a:gd name="connsiteY57" fmla="*/ 270717 h 575303"/>
                  <a:gd name="connsiteX58" fmla="*/ 126248 w 608206"/>
                  <a:gd name="connsiteY58" fmla="*/ 262784 h 575303"/>
                  <a:gd name="connsiteX59" fmla="*/ 114327 w 608206"/>
                  <a:gd name="connsiteY59" fmla="*/ 236009 h 575303"/>
                  <a:gd name="connsiteX60" fmla="*/ 125255 w 608206"/>
                  <a:gd name="connsiteY60" fmla="*/ 205269 h 575303"/>
                  <a:gd name="connsiteX61" fmla="*/ 126248 w 608206"/>
                  <a:gd name="connsiteY61" fmla="*/ 204277 h 575303"/>
                  <a:gd name="connsiteX62" fmla="*/ 157044 w 608206"/>
                  <a:gd name="connsiteY62" fmla="*/ 215185 h 575303"/>
                  <a:gd name="connsiteX63" fmla="*/ 192808 w 608206"/>
                  <a:gd name="connsiteY63" fmla="*/ 295508 h 575303"/>
                  <a:gd name="connsiteX64" fmla="*/ 268308 w 608206"/>
                  <a:gd name="connsiteY64" fmla="*/ 284600 h 575303"/>
                  <a:gd name="connsiteX65" fmla="*/ 271288 w 608206"/>
                  <a:gd name="connsiteY65" fmla="*/ 280633 h 575303"/>
                  <a:gd name="connsiteX66" fmla="*/ 214663 w 608206"/>
                  <a:gd name="connsiteY66" fmla="*/ 250884 h 575303"/>
                  <a:gd name="connsiteX67" fmla="*/ 200755 w 608206"/>
                  <a:gd name="connsiteY67" fmla="*/ 226093 h 575303"/>
                  <a:gd name="connsiteX68" fmla="*/ 225591 w 608206"/>
                  <a:gd name="connsiteY68" fmla="*/ 212210 h 575303"/>
                  <a:gd name="connsiteX69" fmla="*/ 292150 w 608206"/>
                  <a:gd name="connsiteY69" fmla="*/ 251876 h 575303"/>
                  <a:gd name="connsiteX70" fmla="*/ 288176 w 608206"/>
                  <a:gd name="connsiteY70" fmla="*/ 195352 h 575303"/>
                  <a:gd name="connsiteX71" fmla="*/ 201748 w 608206"/>
                  <a:gd name="connsiteY71" fmla="*/ 174528 h 575303"/>
                  <a:gd name="connsiteX72" fmla="*/ 185854 w 608206"/>
                  <a:gd name="connsiteY72" fmla="*/ 145770 h 575303"/>
                  <a:gd name="connsiteX73" fmla="*/ 213669 w 608206"/>
                  <a:gd name="connsiteY73" fmla="*/ 128913 h 575303"/>
                  <a:gd name="connsiteX74" fmla="*/ 243472 w 608206"/>
                  <a:gd name="connsiteY74" fmla="*/ 135854 h 575303"/>
                  <a:gd name="connsiteX75" fmla="*/ 249433 w 608206"/>
                  <a:gd name="connsiteY75" fmla="*/ 124946 h 575303"/>
                  <a:gd name="connsiteX76" fmla="*/ 206716 w 608206"/>
                  <a:gd name="connsiteY76" fmla="*/ 84289 h 575303"/>
                  <a:gd name="connsiteX77" fmla="*/ 204729 w 608206"/>
                  <a:gd name="connsiteY77" fmla="*/ 51565 h 575303"/>
                  <a:gd name="connsiteX78" fmla="*/ 205722 w 608206"/>
                  <a:gd name="connsiteY78" fmla="*/ 51565 h 575303"/>
                  <a:gd name="connsiteX79" fmla="*/ 238505 w 608206"/>
                  <a:gd name="connsiteY79" fmla="*/ 49582 h 575303"/>
                  <a:gd name="connsiteX80" fmla="*/ 255393 w 608206"/>
                  <a:gd name="connsiteY80" fmla="*/ 65448 h 575303"/>
                  <a:gd name="connsiteX81" fmla="*/ 264334 w 608206"/>
                  <a:gd name="connsiteY81" fmla="*/ 60490 h 575303"/>
                  <a:gd name="connsiteX82" fmla="*/ 262347 w 608206"/>
                  <a:gd name="connsiteY82" fmla="*/ 26774 h 575303"/>
                  <a:gd name="connsiteX83" fmla="*/ 286189 w 608206"/>
                  <a:gd name="connsiteY83" fmla="*/ 992 h 5753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</a:cxnLst>
                <a:rect l="l" t="t" r="r" b="b"/>
                <a:pathLst>
                  <a:path w="608206" h="575303">
                    <a:moveTo>
                      <a:pt x="470961" y="295605"/>
                    </a:moveTo>
                    <a:cubicBezTo>
                      <a:pt x="495805" y="295605"/>
                      <a:pt x="518662" y="305524"/>
                      <a:pt x="538537" y="325360"/>
                    </a:cubicBezTo>
                    <a:cubicBezTo>
                      <a:pt x="583256" y="369993"/>
                      <a:pt x="607107" y="411650"/>
                      <a:pt x="608100" y="449340"/>
                    </a:cubicBezTo>
                    <a:cubicBezTo>
                      <a:pt x="609094" y="470169"/>
                      <a:pt x="603132" y="490998"/>
                      <a:pt x="589219" y="510834"/>
                    </a:cubicBezTo>
                    <a:cubicBezTo>
                      <a:pt x="583256" y="520753"/>
                      <a:pt x="584250" y="534638"/>
                      <a:pt x="593194" y="542573"/>
                    </a:cubicBezTo>
                    <a:lnTo>
                      <a:pt x="593194" y="543565"/>
                    </a:lnTo>
                    <a:cubicBezTo>
                      <a:pt x="598163" y="548524"/>
                      <a:pt x="598163" y="556459"/>
                      <a:pt x="593194" y="561418"/>
                    </a:cubicBezTo>
                    <a:lnTo>
                      <a:pt x="593194" y="562410"/>
                    </a:lnTo>
                    <a:cubicBezTo>
                      <a:pt x="588225" y="567369"/>
                      <a:pt x="579281" y="567369"/>
                      <a:pt x="574312" y="562410"/>
                    </a:cubicBezTo>
                    <a:lnTo>
                      <a:pt x="574312" y="561418"/>
                    </a:lnTo>
                    <a:cubicBezTo>
                      <a:pt x="565369" y="552492"/>
                      <a:pt x="551456" y="551500"/>
                      <a:pt x="541518" y="558443"/>
                    </a:cubicBezTo>
                    <a:cubicBezTo>
                      <a:pt x="486861" y="592165"/>
                      <a:pt x="424254" y="575304"/>
                      <a:pt x="356678" y="507859"/>
                    </a:cubicBezTo>
                    <a:cubicBezTo>
                      <a:pt x="302021" y="452316"/>
                      <a:pt x="328853" y="385863"/>
                      <a:pt x="373572" y="342222"/>
                    </a:cubicBezTo>
                    <a:cubicBezTo>
                      <a:pt x="403385" y="312466"/>
                      <a:pt x="438167" y="295605"/>
                      <a:pt x="470961" y="295605"/>
                    </a:cubicBezTo>
                    <a:close/>
                    <a:moveTo>
                      <a:pt x="290163" y="0"/>
                    </a:moveTo>
                    <a:cubicBezTo>
                      <a:pt x="302084" y="0"/>
                      <a:pt x="312019" y="8925"/>
                      <a:pt x="312019" y="20824"/>
                    </a:cubicBezTo>
                    <a:lnTo>
                      <a:pt x="314999" y="59498"/>
                    </a:lnTo>
                    <a:cubicBezTo>
                      <a:pt x="314999" y="64456"/>
                      <a:pt x="319966" y="66440"/>
                      <a:pt x="323940" y="62473"/>
                    </a:cubicBezTo>
                    <a:lnTo>
                      <a:pt x="339835" y="43632"/>
                    </a:lnTo>
                    <a:cubicBezTo>
                      <a:pt x="348775" y="33716"/>
                      <a:pt x="363677" y="33716"/>
                      <a:pt x="372618" y="41649"/>
                    </a:cubicBezTo>
                    <a:lnTo>
                      <a:pt x="373611" y="42640"/>
                    </a:lnTo>
                    <a:cubicBezTo>
                      <a:pt x="382552" y="50573"/>
                      <a:pt x="383545" y="65448"/>
                      <a:pt x="375598" y="75364"/>
                    </a:cubicBezTo>
                    <a:lnTo>
                      <a:pt x="336854" y="119988"/>
                    </a:lnTo>
                    <a:cubicBezTo>
                      <a:pt x="332881" y="124946"/>
                      <a:pt x="337848" y="132879"/>
                      <a:pt x="344802" y="130896"/>
                    </a:cubicBezTo>
                    <a:lnTo>
                      <a:pt x="372618" y="119988"/>
                    </a:lnTo>
                    <a:cubicBezTo>
                      <a:pt x="385532" y="115030"/>
                      <a:pt x="398447" y="121971"/>
                      <a:pt x="403414" y="133871"/>
                    </a:cubicBezTo>
                    <a:cubicBezTo>
                      <a:pt x="407387" y="145770"/>
                      <a:pt x="402420" y="159653"/>
                      <a:pt x="390499" y="163620"/>
                    </a:cubicBezTo>
                    <a:lnTo>
                      <a:pt x="307052" y="194361"/>
                    </a:lnTo>
                    <a:lnTo>
                      <a:pt x="311025" y="240968"/>
                    </a:lnTo>
                    <a:cubicBezTo>
                      <a:pt x="369637" y="195352"/>
                      <a:pt x="442157" y="189403"/>
                      <a:pt x="491829" y="238984"/>
                    </a:cubicBezTo>
                    <a:cubicBezTo>
                      <a:pt x="497789" y="245926"/>
                      <a:pt x="504743" y="252867"/>
                      <a:pt x="509710" y="261792"/>
                    </a:cubicBezTo>
                    <a:cubicBezTo>
                      <a:pt x="496796" y="257825"/>
                      <a:pt x="483881" y="255842"/>
                      <a:pt x="470967" y="255842"/>
                    </a:cubicBezTo>
                    <a:cubicBezTo>
                      <a:pt x="427256" y="255842"/>
                      <a:pt x="382552" y="276667"/>
                      <a:pt x="344802" y="314349"/>
                    </a:cubicBezTo>
                    <a:cubicBezTo>
                      <a:pt x="294137" y="364923"/>
                      <a:pt x="276255" y="425412"/>
                      <a:pt x="292150" y="477969"/>
                    </a:cubicBezTo>
                    <a:cubicBezTo>
                      <a:pt x="284203" y="473011"/>
                      <a:pt x="277249" y="467061"/>
                      <a:pt x="270295" y="460120"/>
                    </a:cubicBezTo>
                    <a:cubicBezTo>
                      <a:pt x="227577" y="418471"/>
                      <a:pt x="226584" y="358973"/>
                      <a:pt x="255393" y="305424"/>
                    </a:cubicBezTo>
                    <a:lnTo>
                      <a:pt x="194794" y="314349"/>
                    </a:lnTo>
                    <a:lnTo>
                      <a:pt x="179893" y="402605"/>
                    </a:lnTo>
                    <a:cubicBezTo>
                      <a:pt x="177906" y="414504"/>
                      <a:pt x="165985" y="422437"/>
                      <a:pt x="153071" y="420454"/>
                    </a:cubicBezTo>
                    <a:cubicBezTo>
                      <a:pt x="140156" y="418471"/>
                      <a:pt x="131215" y="405580"/>
                      <a:pt x="134196" y="393680"/>
                    </a:cubicBezTo>
                    <a:lnTo>
                      <a:pt x="139163" y="363931"/>
                    </a:lnTo>
                    <a:cubicBezTo>
                      <a:pt x="140156" y="356989"/>
                      <a:pt x="132209" y="353023"/>
                      <a:pt x="127242" y="357981"/>
                    </a:cubicBezTo>
                    <a:lnTo>
                      <a:pt x="90485" y="403596"/>
                    </a:lnTo>
                    <a:cubicBezTo>
                      <a:pt x="82537" y="413513"/>
                      <a:pt x="67636" y="415496"/>
                      <a:pt x="57702" y="407563"/>
                    </a:cubicBezTo>
                    <a:lnTo>
                      <a:pt x="56708" y="407563"/>
                    </a:lnTo>
                    <a:cubicBezTo>
                      <a:pt x="46774" y="399630"/>
                      <a:pt x="44787" y="384755"/>
                      <a:pt x="52735" y="374839"/>
                    </a:cubicBezTo>
                    <a:lnTo>
                      <a:pt x="67636" y="356989"/>
                    </a:lnTo>
                    <a:cubicBezTo>
                      <a:pt x="70616" y="352031"/>
                      <a:pt x="67636" y="347073"/>
                      <a:pt x="62669" y="348065"/>
                    </a:cubicBezTo>
                    <a:lnTo>
                      <a:pt x="28893" y="352031"/>
                    </a:lnTo>
                    <a:cubicBezTo>
                      <a:pt x="14985" y="354015"/>
                      <a:pt x="2070" y="344098"/>
                      <a:pt x="1077" y="331207"/>
                    </a:cubicBezTo>
                    <a:lnTo>
                      <a:pt x="83" y="326249"/>
                    </a:lnTo>
                    <a:cubicBezTo>
                      <a:pt x="-910" y="315341"/>
                      <a:pt x="7037" y="304433"/>
                      <a:pt x="18958" y="302449"/>
                    </a:cubicBezTo>
                    <a:lnTo>
                      <a:pt x="56708" y="298483"/>
                    </a:lnTo>
                    <a:cubicBezTo>
                      <a:pt x="62669" y="297491"/>
                      <a:pt x="63662" y="291541"/>
                      <a:pt x="59689" y="288566"/>
                    </a:cubicBezTo>
                    <a:lnTo>
                      <a:pt x="39820" y="273692"/>
                    </a:lnTo>
                    <a:cubicBezTo>
                      <a:pt x="29886" y="265759"/>
                      <a:pt x="27899" y="250884"/>
                      <a:pt x="35847" y="240968"/>
                    </a:cubicBezTo>
                    <a:cubicBezTo>
                      <a:pt x="43794" y="231051"/>
                      <a:pt x="58695" y="229068"/>
                      <a:pt x="68630" y="237001"/>
                    </a:cubicBezTo>
                    <a:lnTo>
                      <a:pt x="116314" y="270717"/>
                    </a:lnTo>
                    <a:cubicBezTo>
                      <a:pt x="122274" y="274683"/>
                      <a:pt x="129228" y="269725"/>
                      <a:pt x="126248" y="262784"/>
                    </a:cubicBezTo>
                    <a:lnTo>
                      <a:pt x="114327" y="236009"/>
                    </a:lnTo>
                    <a:cubicBezTo>
                      <a:pt x="108367" y="224110"/>
                      <a:pt x="113334" y="210227"/>
                      <a:pt x="125255" y="205269"/>
                    </a:cubicBezTo>
                    <a:lnTo>
                      <a:pt x="126248" y="204277"/>
                    </a:lnTo>
                    <a:cubicBezTo>
                      <a:pt x="137176" y="199319"/>
                      <a:pt x="151084" y="203285"/>
                      <a:pt x="157044" y="215185"/>
                    </a:cubicBezTo>
                    <a:lnTo>
                      <a:pt x="192808" y="295508"/>
                    </a:lnTo>
                    <a:lnTo>
                      <a:pt x="268308" y="284600"/>
                    </a:lnTo>
                    <a:cubicBezTo>
                      <a:pt x="269301" y="283608"/>
                      <a:pt x="270295" y="281625"/>
                      <a:pt x="271288" y="280633"/>
                    </a:cubicBezTo>
                    <a:cubicBezTo>
                      <a:pt x="265328" y="275675"/>
                      <a:pt x="230558" y="257825"/>
                      <a:pt x="214663" y="250884"/>
                    </a:cubicBezTo>
                    <a:cubicBezTo>
                      <a:pt x="204729" y="245926"/>
                      <a:pt x="197775" y="237001"/>
                      <a:pt x="200755" y="226093"/>
                    </a:cubicBezTo>
                    <a:cubicBezTo>
                      <a:pt x="203735" y="215185"/>
                      <a:pt x="215656" y="209235"/>
                      <a:pt x="225591" y="212210"/>
                    </a:cubicBezTo>
                    <a:cubicBezTo>
                      <a:pt x="231551" y="214193"/>
                      <a:pt x="252413" y="225101"/>
                      <a:pt x="292150" y="251876"/>
                    </a:cubicBezTo>
                    <a:lnTo>
                      <a:pt x="288176" y="195352"/>
                    </a:lnTo>
                    <a:lnTo>
                      <a:pt x="201748" y="174528"/>
                    </a:lnTo>
                    <a:cubicBezTo>
                      <a:pt x="188834" y="171553"/>
                      <a:pt x="182873" y="158662"/>
                      <a:pt x="185854" y="145770"/>
                    </a:cubicBezTo>
                    <a:cubicBezTo>
                      <a:pt x="188834" y="132879"/>
                      <a:pt x="201748" y="125938"/>
                      <a:pt x="213669" y="128913"/>
                    </a:cubicBezTo>
                    <a:lnTo>
                      <a:pt x="243472" y="135854"/>
                    </a:lnTo>
                    <a:cubicBezTo>
                      <a:pt x="249433" y="137837"/>
                      <a:pt x="254400" y="129904"/>
                      <a:pt x="249433" y="124946"/>
                    </a:cubicBezTo>
                    <a:lnTo>
                      <a:pt x="206716" y="84289"/>
                    </a:lnTo>
                    <a:cubicBezTo>
                      <a:pt x="197775" y="76356"/>
                      <a:pt x="196781" y="61481"/>
                      <a:pt x="204729" y="51565"/>
                    </a:cubicBezTo>
                    <a:lnTo>
                      <a:pt x="205722" y="51565"/>
                    </a:lnTo>
                    <a:cubicBezTo>
                      <a:pt x="213669" y="41649"/>
                      <a:pt x="228571" y="40657"/>
                      <a:pt x="238505" y="49582"/>
                    </a:cubicBezTo>
                    <a:lnTo>
                      <a:pt x="255393" y="65448"/>
                    </a:lnTo>
                    <a:cubicBezTo>
                      <a:pt x="259367" y="68423"/>
                      <a:pt x="264334" y="65448"/>
                      <a:pt x="264334" y="60490"/>
                    </a:cubicBezTo>
                    <a:lnTo>
                      <a:pt x="262347" y="26774"/>
                    </a:lnTo>
                    <a:cubicBezTo>
                      <a:pt x="261354" y="12891"/>
                      <a:pt x="272281" y="992"/>
                      <a:pt x="286189" y="992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b="1">
                  <a:solidFill>
                    <a:srgbClr val="A81819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8" name="îşľíde"/>
              <p:cNvSpPr/>
              <p:nvPr/>
            </p:nvSpPr>
            <p:spPr bwMode="auto">
              <a:xfrm>
                <a:off x="7143730" y="2037154"/>
                <a:ext cx="565520" cy="701296"/>
              </a:xfrm>
              <a:custGeom>
                <a:avLst/>
                <a:gdLst>
                  <a:gd name="connsiteX0" fmla="*/ 65265 w 489257"/>
                  <a:gd name="connsiteY0" fmla="*/ 361436 h 606722"/>
                  <a:gd name="connsiteX1" fmla="*/ 165221 w 489257"/>
                  <a:gd name="connsiteY1" fmla="*/ 602368 h 606722"/>
                  <a:gd name="connsiteX2" fmla="*/ 131932 w 489257"/>
                  <a:gd name="connsiteY2" fmla="*/ 606722 h 606722"/>
                  <a:gd name="connsiteX3" fmla="*/ 81464 w 489257"/>
                  <a:gd name="connsiteY3" fmla="*/ 596591 h 606722"/>
                  <a:gd name="connsiteX4" fmla="*/ 10080 w 489257"/>
                  <a:gd name="connsiteY4" fmla="*/ 525405 h 606722"/>
                  <a:gd name="connsiteX5" fmla="*/ 10080 w 489257"/>
                  <a:gd name="connsiteY5" fmla="*/ 424624 h 606722"/>
                  <a:gd name="connsiteX6" fmla="*/ 65265 w 489257"/>
                  <a:gd name="connsiteY6" fmla="*/ 361436 h 606722"/>
                  <a:gd name="connsiteX7" fmla="*/ 457505 w 489257"/>
                  <a:gd name="connsiteY7" fmla="*/ 338150 h 606722"/>
                  <a:gd name="connsiteX8" fmla="*/ 462936 w 489257"/>
                  <a:gd name="connsiteY8" fmla="*/ 338328 h 606722"/>
                  <a:gd name="connsiteX9" fmla="*/ 462936 w 489257"/>
                  <a:gd name="connsiteY9" fmla="*/ 391838 h 606722"/>
                  <a:gd name="connsiteX10" fmla="*/ 461423 w 489257"/>
                  <a:gd name="connsiteY10" fmla="*/ 412638 h 606722"/>
                  <a:gd name="connsiteX11" fmla="*/ 444862 w 489257"/>
                  <a:gd name="connsiteY11" fmla="*/ 459126 h 606722"/>
                  <a:gd name="connsiteX12" fmla="*/ 444773 w 489257"/>
                  <a:gd name="connsiteY12" fmla="*/ 459215 h 606722"/>
                  <a:gd name="connsiteX13" fmla="*/ 444239 w 489257"/>
                  <a:gd name="connsiteY13" fmla="*/ 460104 h 606722"/>
                  <a:gd name="connsiteX14" fmla="*/ 442102 w 489257"/>
                  <a:gd name="connsiteY14" fmla="*/ 463570 h 606722"/>
                  <a:gd name="connsiteX15" fmla="*/ 441835 w 489257"/>
                  <a:gd name="connsiteY15" fmla="*/ 464015 h 606722"/>
                  <a:gd name="connsiteX16" fmla="*/ 440678 w 489257"/>
                  <a:gd name="connsiteY16" fmla="*/ 465704 h 606722"/>
                  <a:gd name="connsiteX17" fmla="*/ 439520 w 489257"/>
                  <a:gd name="connsiteY17" fmla="*/ 467393 h 606722"/>
                  <a:gd name="connsiteX18" fmla="*/ 439164 w 489257"/>
                  <a:gd name="connsiteY18" fmla="*/ 467926 h 606722"/>
                  <a:gd name="connsiteX19" fmla="*/ 436849 w 489257"/>
                  <a:gd name="connsiteY19" fmla="*/ 471215 h 606722"/>
                  <a:gd name="connsiteX20" fmla="*/ 436315 w 489257"/>
                  <a:gd name="connsiteY20" fmla="*/ 471926 h 606722"/>
                  <a:gd name="connsiteX21" fmla="*/ 436137 w 489257"/>
                  <a:gd name="connsiteY21" fmla="*/ 472104 h 606722"/>
                  <a:gd name="connsiteX22" fmla="*/ 399456 w 489257"/>
                  <a:gd name="connsiteY22" fmla="*/ 505170 h 606722"/>
                  <a:gd name="connsiteX23" fmla="*/ 380759 w 489257"/>
                  <a:gd name="connsiteY23" fmla="*/ 514592 h 606722"/>
                  <a:gd name="connsiteX24" fmla="*/ 333749 w 489257"/>
                  <a:gd name="connsiteY24" fmla="*/ 533969 h 606722"/>
                  <a:gd name="connsiteX25" fmla="*/ 320394 w 489257"/>
                  <a:gd name="connsiteY25" fmla="*/ 475037 h 606722"/>
                  <a:gd name="connsiteX26" fmla="*/ 457505 w 489257"/>
                  <a:gd name="connsiteY26" fmla="*/ 338150 h 606722"/>
                  <a:gd name="connsiteX27" fmla="*/ 171630 w 489257"/>
                  <a:gd name="connsiteY27" fmla="*/ 144941 h 606722"/>
                  <a:gd name="connsiteX28" fmla="*/ 207676 w 489257"/>
                  <a:gd name="connsiteY28" fmla="*/ 144941 h 606722"/>
                  <a:gd name="connsiteX29" fmla="*/ 426801 w 489257"/>
                  <a:gd name="connsiteY29" fmla="*/ 144941 h 606722"/>
                  <a:gd name="connsiteX30" fmla="*/ 462936 w 489257"/>
                  <a:gd name="connsiteY30" fmla="*/ 144941 h 606722"/>
                  <a:gd name="connsiteX31" fmla="*/ 462936 w 489257"/>
                  <a:gd name="connsiteY31" fmla="*/ 302259 h 606722"/>
                  <a:gd name="connsiteX32" fmla="*/ 457507 w 489257"/>
                  <a:gd name="connsiteY32" fmla="*/ 302170 h 606722"/>
                  <a:gd name="connsiteX33" fmla="*/ 284396 w 489257"/>
                  <a:gd name="connsiteY33" fmla="*/ 475042 h 606722"/>
                  <a:gd name="connsiteX34" fmla="*/ 300417 w 489257"/>
                  <a:gd name="connsiteY34" fmla="*/ 547835 h 606722"/>
                  <a:gd name="connsiteX35" fmla="*/ 199042 w 489257"/>
                  <a:gd name="connsiteY35" fmla="*/ 589786 h 606722"/>
                  <a:gd name="connsiteX36" fmla="*/ 98113 w 489257"/>
                  <a:gd name="connsiteY36" fmla="*/ 346521 h 606722"/>
                  <a:gd name="connsiteX37" fmla="*/ 171630 w 489257"/>
                  <a:gd name="connsiteY37" fmla="*/ 316124 h 606722"/>
                  <a:gd name="connsiteX38" fmla="*/ 175262 w 489257"/>
                  <a:gd name="connsiteY38" fmla="*/ 0 h 606722"/>
                  <a:gd name="connsiteX39" fmla="*/ 459175 w 489257"/>
                  <a:gd name="connsiteY39" fmla="*/ 0 h 606722"/>
                  <a:gd name="connsiteX40" fmla="*/ 489257 w 489257"/>
                  <a:gd name="connsiteY40" fmla="*/ 30043 h 606722"/>
                  <a:gd name="connsiteX41" fmla="*/ 489257 w 489257"/>
                  <a:gd name="connsiteY41" fmla="*/ 78840 h 606722"/>
                  <a:gd name="connsiteX42" fmla="*/ 459175 w 489257"/>
                  <a:gd name="connsiteY42" fmla="*/ 108883 h 606722"/>
                  <a:gd name="connsiteX43" fmla="*/ 175262 w 489257"/>
                  <a:gd name="connsiteY43" fmla="*/ 108883 h 606722"/>
                  <a:gd name="connsiteX44" fmla="*/ 145180 w 489257"/>
                  <a:gd name="connsiteY44" fmla="*/ 78840 h 606722"/>
                  <a:gd name="connsiteX45" fmla="*/ 145180 w 489257"/>
                  <a:gd name="connsiteY45" fmla="*/ 30043 h 606722"/>
                  <a:gd name="connsiteX46" fmla="*/ 175262 w 489257"/>
                  <a:gd name="connsiteY46" fmla="*/ 0 h 606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489257" h="606722">
                    <a:moveTo>
                      <a:pt x="65265" y="361436"/>
                    </a:moveTo>
                    <a:lnTo>
                      <a:pt x="165221" y="602368"/>
                    </a:lnTo>
                    <a:cubicBezTo>
                      <a:pt x="154273" y="605211"/>
                      <a:pt x="143058" y="606722"/>
                      <a:pt x="131932" y="606722"/>
                    </a:cubicBezTo>
                    <a:cubicBezTo>
                      <a:pt x="114842" y="606722"/>
                      <a:pt x="97753" y="603345"/>
                      <a:pt x="81464" y="596591"/>
                    </a:cubicBezTo>
                    <a:cubicBezTo>
                      <a:pt x="48888" y="583171"/>
                      <a:pt x="23609" y="557843"/>
                      <a:pt x="10080" y="525405"/>
                    </a:cubicBezTo>
                    <a:cubicBezTo>
                      <a:pt x="-3360" y="492878"/>
                      <a:pt x="-3360" y="457062"/>
                      <a:pt x="10080" y="424624"/>
                    </a:cubicBezTo>
                    <a:cubicBezTo>
                      <a:pt x="21295" y="397785"/>
                      <a:pt x="40521" y="375833"/>
                      <a:pt x="65265" y="361436"/>
                    </a:cubicBezTo>
                    <a:close/>
                    <a:moveTo>
                      <a:pt x="457505" y="338150"/>
                    </a:moveTo>
                    <a:cubicBezTo>
                      <a:pt x="459286" y="338150"/>
                      <a:pt x="461066" y="338239"/>
                      <a:pt x="462936" y="338328"/>
                    </a:cubicBezTo>
                    <a:lnTo>
                      <a:pt x="462936" y="391838"/>
                    </a:lnTo>
                    <a:cubicBezTo>
                      <a:pt x="462936" y="398860"/>
                      <a:pt x="462491" y="405882"/>
                      <a:pt x="461423" y="412638"/>
                    </a:cubicBezTo>
                    <a:cubicBezTo>
                      <a:pt x="458930" y="429082"/>
                      <a:pt x="453321" y="444726"/>
                      <a:pt x="444862" y="459126"/>
                    </a:cubicBezTo>
                    <a:lnTo>
                      <a:pt x="444773" y="459215"/>
                    </a:lnTo>
                    <a:cubicBezTo>
                      <a:pt x="444595" y="459570"/>
                      <a:pt x="444417" y="459837"/>
                      <a:pt x="444239" y="460104"/>
                    </a:cubicBezTo>
                    <a:cubicBezTo>
                      <a:pt x="443527" y="461348"/>
                      <a:pt x="442815" y="462415"/>
                      <a:pt x="442102" y="463570"/>
                    </a:cubicBezTo>
                    <a:lnTo>
                      <a:pt x="441835" y="464015"/>
                    </a:lnTo>
                    <a:cubicBezTo>
                      <a:pt x="441479" y="464637"/>
                      <a:pt x="441123" y="465170"/>
                      <a:pt x="440678" y="465704"/>
                    </a:cubicBezTo>
                    <a:cubicBezTo>
                      <a:pt x="440322" y="466326"/>
                      <a:pt x="439966" y="466859"/>
                      <a:pt x="439520" y="467393"/>
                    </a:cubicBezTo>
                    <a:lnTo>
                      <a:pt x="439164" y="467926"/>
                    </a:lnTo>
                    <a:cubicBezTo>
                      <a:pt x="438452" y="468993"/>
                      <a:pt x="437651" y="470059"/>
                      <a:pt x="436849" y="471215"/>
                    </a:cubicBezTo>
                    <a:cubicBezTo>
                      <a:pt x="436671" y="471481"/>
                      <a:pt x="436493" y="471659"/>
                      <a:pt x="436315" y="471926"/>
                    </a:cubicBezTo>
                    <a:lnTo>
                      <a:pt x="436137" y="472104"/>
                    </a:lnTo>
                    <a:cubicBezTo>
                      <a:pt x="426076" y="485437"/>
                      <a:pt x="413701" y="496548"/>
                      <a:pt x="399456" y="505170"/>
                    </a:cubicBezTo>
                    <a:cubicBezTo>
                      <a:pt x="393579" y="508725"/>
                      <a:pt x="387258" y="511925"/>
                      <a:pt x="380759" y="514592"/>
                    </a:cubicBezTo>
                    <a:lnTo>
                      <a:pt x="333749" y="533969"/>
                    </a:lnTo>
                    <a:cubicBezTo>
                      <a:pt x="325024" y="515658"/>
                      <a:pt x="320394" y="495392"/>
                      <a:pt x="320394" y="475037"/>
                    </a:cubicBezTo>
                    <a:cubicBezTo>
                      <a:pt x="320394" y="399571"/>
                      <a:pt x="381916" y="338150"/>
                      <a:pt x="457505" y="338150"/>
                    </a:cubicBezTo>
                    <a:close/>
                    <a:moveTo>
                      <a:pt x="171630" y="144941"/>
                    </a:moveTo>
                    <a:lnTo>
                      <a:pt x="207676" y="144941"/>
                    </a:lnTo>
                    <a:lnTo>
                      <a:pt x="426801" y="144941"/>
                    </a:lnTo>
                    <a:lnTo>
                      <a:pt x="462936" y="144941"/>
                    </a:lnTo>
                    <a:lnTo>
                      <a:pt x="462936" y="302259"/>
                    </a:lnTo>
                    <a:cubicBezTo>
                      <a:pt x="461067" y="302170"/>
                      <a:pt x="459287" y="302170"/>
                      <a:pt x="457507" y="302170"/>
                    </a:cubicBezTo>
                    <a:cubicBezTo>
                      <a:pt x="362007" y="302170"/>
                      <a:pt x="284396" y="379763"/>
                      <a:pt x="284396" y="475042"/>
                    </a:cubicBezTo>
                    <a:cubicBezTo>
                      <a:pt x="284396" y="500195"/>
                      <a:pt x="289914" y="525082"/>
                      <a:pt x="300417" y="547835"/>
                    </a:cubicBezTo>
                    <a:lnTo>
                      <a:pt x="199042" y="589786"/>
                    </a:lnTo>
                    <a:lnTo>
                      <a:pt x="98113" y="346521"/>
                    </a:lnTo>
                    <a:lnTo>
                      <a:pt x="171630" y="316124"/>
                    </a:lnTo>
                    <a:close/>
                    <a:moveTo>
                      <a:pt x="175262" y="0"/>
                    </a:moveTo>
                    <a:lnTo>
                      <a:pt x="459175" y="0"/>
                    </a:lnTo>
                    <a:cubicBezTo>
                      <a:pt x="475729" y="0"/>
                      <a:pt x="489257" y="13511"/>
                      <a:pt x="489257" y="30043"/>
                    </a:cubicBezTo>
                    <a:lnTo>
                      <a:pt x="489257" y="78840"/>
                    </a:lnTo>
                    <a:cubicBezTo>
                      <a:pt x="489257" y="95462"/>
                      <a:pt x="475729" y="108883"/>
                      <a:pt x="459175" y="108883"/>
                    </a:cubicBezTo>
                    <a:lnTo>
                      <a:pt x="175262" y="108883"/>
                    </a:lnTo>
                    <a:cubicBezTo>
                      <a:pt x="158708" y="108883"/>
                      <a:pt x="145180" y="95462"/>
                      <a:pt x="145180" y="78840"/>
                    </a:cubicBezTo>
                    <a:lnTo>
                      <a:pt x="145180" y="30043"/>
                    </a:lnTo>
                    <a:cubicBezTo>
                      <a:pt x="145180" y="13511"/>
                      <a:pt x="158708" y="0"/>
                      <a:pt x="17526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>
                <a:noFill/>
                <a:round/>
              </a:ln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b="1">
                  <a:solidFill>
                    <a:srgbClr val="A81819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9" name="ïšliḑé"/>
              <p:cNvSpPr>
                <a:spLocks noChangeAspect="1"/>
              </p:cNvSpPr>
              <p:nvPr/>
            </p:nvSpPr>
            <p:spPr bwMode="auto">
              <a:xfrm>
                <a:off x="9731674" y="2037154"/>
                <a:ext cx="711588" cy="755247"/>
              </a:xfrm>
              <a:custGeom>
                <a:avLst/>
                <a:gdLst>
                  <a:gd name="connsiteX0" fmla="*/ 331661 w 569322"/>
                  <a:gd name="connsiteY0" fmla="*/ 347464 h 604252"/>
                  <a:gd name="connsiteX1" fmla="*/ 510751 w 569322"/>
                  <a:gd name="connsiteY1" fmla="*/ 347464 h 604252"/>
                  <a:gd name="connsiteX2" fmla="*/ 533193 w 569322"/>
                  <a:gd name="connsiteY2" fmla="*/ 369881 h 604252"/>
                  <a:gd name="connsiteX3" fmla="*/ 533193 w 569322"/>
                  <a:gd name="connsiteY3" fmla="*/ 581835 h 604252"/>
                  <a:gd name="connsiteX4" fmla="*/ 510751 w 569322"/>
                  <a:gd name="connsiteY4" fmla="*/ 604252 h 604252"/>
                  <a:gd name="connsiteX5" fmla="*/ 331661 w 569322"/>
                  <a:gd name="connsiteY5" fmla="*/ 604252 h 604252"/>
                  <a:gd name="connsiteX6" fmla="*/ 309218 w 569322"/>
                  <a:gd name="connsiteY6" fmla="*/ 581835 h 604252"/>
                  <a:gd name="connsiteX7" fmla="*/ 309218 w 569322"/>
                  <a:gd name="connsiteY7" fmla="*/ 369881 h 604252"/>
                  <a:gd name="connsiteX8" fmla="*/ 331661 w 569322"/>
                  <a:gd name="connsiteY8" fmla="*/ 347464 h 604252"/>
                  <a:gd name="connsiteX9" fmla="*/ 58501 w 569322"/>
                  <a:gd name="connsiteY9" fmla="*/ 347464 h 604252"/>
                  <a:gd name="connsiteX10" fmla="*/ 237592 w 569322"/>
                  <a:gd name="connsiteY10" fmla="*/ 347464 h 604252"/>
                  <a:gd name="connsiteX11" fmla="*/ 260034 w 569322"/>
                  <a:gd name="connsiteY11" fmla="*/ 369881 h 604252"/>
                  <a:gd name="connsiteX12" fmla="*/ 260034 w 569322"/>
                  <a:gd name="connsiteY12" fmla="*/ 581835 h 604252"/>
                  <a:gd name="connsiteX13" fmla="*/ 237592 w 569322"/>
                  <a:gd name="connsiteY13" fmla="*/ 604252 h 604252"/>
                  <a:gd name="connsiteX14" fmla="*/ 58501 w 569322"/>
                  <a:gd name="connsiteY14" fmla="*/ 604252 h 604252"/>
                  <a:gd name="connsiteX15" fmla="*/ 36059 w 569322"/>
                  <a:gd name="connsiteY15" fmla="*/ 581835 h 604252"/>
                  <a:gd name="connsiteX16" fmla="*/ 36059 w 569322"/>
                  <a:gd name="connsiteY16" fmla="*/ 369881 h 604252"/>
                  <a:gd name="connsiteX17" fmla="*/ 58501 w 569322"/>
                  <a:gd name="connsiteY17" fmla="*/ 347464 h 604252"/>
                  <a:gd name="connsiteX18" fmla="*/ 331660 w 569322"/>
                  <a:gd name="connsiteY18" fmla="*/ 170345 h 604252"/>
                  <a:gd name="connsiteX19" fmla="*/ 546880 w 569322"/>
                  <a:gd name="connsiteY19" fmla="*/ 170345 h 604252"/>
                  <a:gd name="connsiteX20" fmla="*/ 569322 w 569322"/>
                  <a:gd name="connsiteY20" fmla="*/ 192756 h 604252"/>
                  <a:gd name="connsiteX21" fmla="*/ 569322 w 569322"/>
                  <a:gd name="connsiteY21" fmla="*/ 276011 h 604252"/>
                  <a:gd name="connsiteX22" fmla="*/ 546880 w 569322"/>
                  <a:gd name="connsiteY22" fmla="*/ 298421 h 604252"/>
                  <a:gd name="connsiteX23" fmla="*/ 331660 w 569322"/>
                  <a:gd name="connsiteY23" fmla="*/ 298421 h 604252"/>
                  <a:gd name="connsiteX24" fmla="*/ 309218 w 569322"/>
                  <a:gd name="connsiteY24" fmla="*/ 276011 h 604252"/>
                  <a:gd name="connsiteX25" fmla="*/ 309218 w 569322"/>
                  <a:gd name="connsiteY25" fmla="*/ 192756 h 604252"/>
                  <a:gd name="connsiteX26" fmla="*/ 331660 w 569322"/>
                  <a:gd name="connsiteY26" fmla="*/ 170345 h 604252"/>
                  <a:gd name="connsiteX27" fmla="*/ 22445 w 569322"/>
                  <a:gd name="connsiteY27" fmla="*/ 170345 h 604252"/>
                  <a:gd name="connsiteX28" fmla="*/ 237588 w 569322"/>
                  <a:gd name="connsiteY28" fmla="*/ 170345 h 604252"/>
                  <a:gd name="connsiteX29" fmla="*/ 260034 w 569322"/>
                  <a:gd name="connsiteY29" fmla="*/ 192756 h 604252"/>
                  <a:gd name="connsiteX30" fmla="*/ 260034 w 569322"/>
                  <a:gd name="connsiteY30" fmla="*/ 276011 h 604252"/>
                  <a:gd name="connsiteX31" fmla="*/ 237588 w 569322"/>
                  <a:gd name="connsiteY31" fmla="*/ 298421 h 604252"/>
                  <a:gd name="connsiteX32" fmla="*/ 22445 w 569322"/>
                  <a:gd name="connsiteY32" fmla="*/ 298421 h 604252"/>
                  <a:gd name="connsiteX33" fmla="*/ 0 w 569322"/>
                  <a:gd name="connsiteY33" fmla="*/ 276011 h 604252"/>
                  <a:gd name="connsiteX34" fmla="*/ 0 w 569322"/>
                  <a:gd name="connsiteY34" fmla="*/ 192756 h 604252"/>
                  <a:gd name="connsiteX35" fmla="*/ 22445 w 569322"/>
                  <a:gd name="connsiteY35" fmla="*/ 170345 h 604252"/>
                  <a:gd name="connsiteX36" fmla="*/ 173327 w 569322"/>
                  <a:gd name="connsiteY36" fmla="*/ 0 h 604252"/>
                  <a:gd name="connsiteX37" fmla="*/ 187241 w 569322"/>
                  <a:gd name="connsiteY37" fmla="*/ 1009 h 604252"/>
                  <a:gd name="connsiteX38" fmla="*/ 284641 w 569322"/>
                  <a:gd name="connsiteY38" fmla="*/ 51986 h 604252"/>
                  <a:gd name="connsiteX39" fmla="*/ 382040 w 569322"/>
                  <a:gd name="connsiteY39" fmla="*/ 1009 h 604252"/>
                  <a:gd name="connsiteX40" fmla="*/ 396067 w 569322"/>
                  <a:gd name="connsiteY40" fmla="*/ 0 h 604252"/>
                  <a:gd name="connsiteX41" fmla="*/ 468555 w 569322"/>
                  <a:gd name="connsiteY41" fmla="*/ 68343 h 604252"/>
                  <a:gd name="connsiteX42" fmla="*/ 451611 w 569322"/>
                  <a:gd name="connsiteY42" fmla="*/ 109797 h 604252"/>
                  <a:gd name="connsiteX43" fmla="*/ 402463 w 569322"/>
                  <a:gd name="connsiteY43" fmla="*/ 127723 h 604252"/>
                  <a:gd name="connsiteX44" fmla="*/ 166819 w 569322"/>
                  <a:gd name="connsiteY44" fmla="*/ 127723 h 604252"/>
                  <a:gd name="connsiteX45" fmla="*/ 117670 w 569322"/>
                  <a:gd name="connsiteY45" fmla="*/ 109797 h 604252"/>
                  <a:gd name="connsiteX46" fmla="*/ 100838 w 569322"/>
                  <a:gd name="connsiteY46" fmla="*/ 68343 h 604252"/>
                  <a:gd name="connsiteX47" fmla="*/ 173327 w 569322"/>
                  <a:gd name="connsiteY47" fmla="*/ 0 h 604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569322" h="604252">
                    <a:moveTo>
                      <a:pt x="331661" y="347464"/>
                    </a:moveTo>
                    <a:lnTo>
                      <a:pt x="510751" y="347464"/>
                    </a:lnTo>
                    <a:cubicBezTo>
                      <a:pt x="523094" y="347464"/>
                      <a:pt x="533193" y="357552"/>
                      <a:pt x="533193" y="369881"/>
                    </a:cubicBezTo>
                    <a:lnTo>
                      <a:pt x="533193" y="581835"/>
                    </a:lnTo>
                    <a:cubicBezTo>
                      <a:pt x="533193" y="594277"/>
                      <a:pt x="523094" y="604252"/>
                      <a:pt x="510751" y="604252"/>
                    </a:cubicBezTo>
                    <a:lnTo>
                      <a:pt x="331661" y="604252"/>
                    </a:lnTo>
                    <a:cubicBezTo>
                      <a:pt x="319317" y="604252"/>
                      <a:pt x="309218" y="594277"/>
                      <a:pt x="309218" y="581835"/>
                    </a:cubicBezTo>
                    <a:lnTo>
                      <a:pt x="309218" y="369881"/>
                    </a:lnTo>
                    <a:cubicBezTo>
                      <a:pt x="309218" y="357552"/>
                      <a:pt x="319317" y="347464"/>
                      <a:pt x="331661" y="347464"/>
                    </a:cubicBezTo>
                    <a:close/>
                    <a:moveTo>
                      <a:pt x="58501" y="347464"/>
                    </a:moveTo>
                    <a:lnTo>
                      <a:pt x="237592" y="347464"/>
                    </a:lnTo>
                    <a:cubicBezTo>
                      <a:pt x="250047" y="347464"/>
                      <a:pt x="260034" y="357552"/>
                      <a:pt x="260034" y="369881"/>
                    </a:cubicBezTo>
                    <a:lnTo>
                      <a:pt x="260034" y="581835"/>
                    </a:lnTo>
                    <a:cubicBezTo>
                      <a:pt x="260034" y="594277"/>
                      <a:pt x="250047" y="604252"/>
                      <a:pt x="237592" y="604252"/>
                    </a:cubicBezTo>
                    <a:lnTo>
                      <a:pt x="58501" y="604252"/>
                    </a:lnTo>
                    <a:cubicBezTo>
                      <a:pt x="46158" y="604252"/>
                      <a:pt x="36059" y="594277"/>
                      <a:pt x="36059" y="581835"/>
                    </a:cubicBezTo>
                    <a:lnTo>
                      <a:pt x="36059" y="369881"/>
                    </a:lnTo>
                    <a:cubicBezTo>
                      <a:pt x="36059" y="357552"/>
                      <a:pt x="46158" y="347464"/>
                      <a:pt x="58501" y="347464"/>
                    </a:cubicBezTo>
                    <a:close/>
                    <a:moveTo>
                      <a:pt x="331660" y="170345"/>
                    </a:moveTo>
                    <a:lnTo>
                      <a:pt x="546880" y="170345"/>
                    </a:lnTo>
                    <a:cubicBezTo>
                      <a:pt x="559223" y="170345"/>
                      <a:pt x="569322" y="180318"/>
                      <a:pt x="569322" y="192756"/>
                    </a:cubicBezTo>
                    <a:lnTo>
                      <a:pt x="569322" y="276011"/>
                    </a:lnTo>
                    <a:cubicBezTo>
                      <a:pt x="569322" y="288449"/>
                      <a:pt x="559223" y="298421"/>
                      <a:pt x="546880" y="298421"/>
                    </a:cubicBezTo>
                    <a:lnTo>
                      <a:pt x="331660" y="298421"/>
                    </a:lnTo>
                    <a:cubicBezTo>
                      <a:pt x="319317" y="298421"/>
                      <a:pt x="309218" y="288449"/>
                      <a:pt x="309218" y="276011"/>
                    </a:cubicBezTo>
                    <a:lnTo>
                      <a:pt x="309218" y="192756"/>
                    </a:lnTo>
                    <a:cubicBezTo>
                      <a:pt x="309218" y="180318"/>
                      <a:pt x="319317" y="170345"/>
                      <a:pt x="331660" y="170345"/>
                    </a:cubicBezTo>
                    <a:close/>
                    <a:moveTo>
                      <a:pt x="22445" y="170345"/>
                    </a:moveTo>
                    <a:lnTo>
                      <a:pt x="237588" y="170345"/>
                    </a:lnTo>
                    <a:cubicBezTo>
                      <a:pt x="250046" y="170345"/>
                      <a:pt x="260034" y="180318"/>
                      <a:pt x="260034" y="192756"/>
                    </a:cubicBezTo>
                    <a:lnTo>
                      <a:pt x="260034" y="276011"/>
                    </a:lnTo>
                    <a:cubicBezTo>
                      <a:pt x="260034" y="288449"/>
                      <a:pt x="250046" y="298421"/>
                      <a:pt x="237588" y="298421"/>
                    </a:cubicBezTo>
                    <a:lnTo>
                      <a:pt x="22445" y="298421"/>
                    </a:lnTo>
                    <a:cubicBezTo>
                      <a:pt x="9988" y="298421"/>
                      <a:pt x="0" y="288449"/>
                      <a:pt x="0" y="276011"/>
                    </a:cubicBezTo>
                    <a:lnTo>
                      <a:pt x="0" y="192756"/>
                    </a:lnTo>
                    <a:cubicBezTo>
                      <a:pt x="0" y="180318"/>
                      <a:pt x="9988" y="170345"/>
                      <a:pt x="22445" y="170345"/>
                    </a:cubicBezTo>
                    <a:close/>
                    <a:moveTo>
                      <a:pt x="173327" y="0"/>
                    </a:moveTo>
                    <a:cubicBezTo>
                      <a:pt x="177815" y="0"/>
                      <a:pt x="182528" y="336"/>
                      <a:pt x="187241" y="1009"/>
                    </a:cubicBezTo>
                    <a:cubicBezTo>
                      <a:pt x="216977" y="5378"/>
                      <a:pt x="256251" y="29690"/>
                      <a:pt x="284641" y="51986"/>
                    </a:cubicBezTo>
                    <a:cubicBezTo>
                      <a:pt x="313142" y="29690"/>
                      <a:pt x="352416" y="5378"/>
                      <a:pt x="382040" y="1009"/>
                    </a:cubicBezTo>
                    <a:cubicBezTo>
                      <a:pt x="386753" y="336"/>
                      <a:pt x="391466" y="0"/>
                      <a:pt x="396067" y="0"/>
                    </a:cubicBezTo>
                    <a:cubicBezTo>
                      <a:pt x="441400" y="0"/>
                      <a:pt x="468555" y="34732"/>
                      <a:pt x="468555" y="68343"/>
                    </a:cubicBezTo>
                    <a:cubicBezTo>
                      <a:pt x="468555" y="84365"/>
                      <a:pt x="462496" y="99042"/>
                      <a:pt x="451611" y="109797"/>
                    </a:cubicBezTo>
                    <a:cubicBezTo>
                      <a:pt x="443308" y="117976"/>
                      <a:pt x="428047" y="127723"/>
                      <a:pt x="402463" y="127723"/>
                    </a:cubicBezTo>
                    <a:lnTo>
                      <a:pt x="166819" y="127723"/>
                    </a:lnTo>
                    <a:cubicBezTo>
                      <a:pt x="141347" y="127723"/>
                      <a:pt x="125974" y="117976"/>
                      <a:pt x="117670" y="109797"/>
                    </a:cubicBezTo>
                    <a:cubicBezTo>
                      <a:pt x="106785" y="99042"/>
                      <a:pt x="100838" y="84365"/>
                      <a:pt x="100838" y="68343"/>
                    </a:cubicBezTo>
                    <a:cubicBezTo>
                      <a:pt x="100838" y="34732"/>
                      <a:pt x="127881" y="0"/>
                      <a:pt x="17332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</a:ln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b="1" dirty="0">
                  <a:solidFill>
                    <a:srgbClr val="A81819"/>
                  </a:solidFill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43"/>
          <p:cNvGrpSpPr/>
          <p:nvPr/>
        </p:nvGrpSpPr>
        <p:grpSpPr>
          <a:xfrm>
            <a:off x="1303180" y="2203965"/>
            <a:ext cx="2564398" cy="1114103"/>
            <a:chOff x="2460066" y="1458569"/>
            <a:chExt cx="2564398" cy="1114103"/>
          </a:xfrm>
        </p:grpSpPr>
        <p:sp>
          <p:nvSpPr>
            <p:cNvPr id="33" name="Content Placeholder 2"/>
            <p:cNvSpPr txBox="1"/>
            <p:nvPr/>
          </p:nvSpPr>
          <p:spPr>
            <a:xfrm>
              <a:off x="2460066" y="1886873"/>
              <a:ext cx="2563824" cy="685799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 defTabSz="609600">
                <a:lnSpc>
                  <a:spcPts val="2000"/>
                </a:lnSpc>
                <a:buNone/>
              </a:pPr>
              <a:r>
                <a:rPr lang="en-US" altLang="zh-CN" sz="1400" dirty="0">
                  <a:cs typeface="+mn-ea"/>
                  <a:sym typeface="+mn-lt"/>
                </a:rPr>
                <a:t>Beautiful Christmas</a:t>
              </a:r>
              <a:r>
                <a:rPr lang="zh-CN" altLang="en-US" sz="1400" dirty="0">
                  <a:cs typeface="+mn-ea"/>
                  <a:sym typeface="+mn-lt"/>
                </a:rPr>
                <a:t>， </a:t>
              </a:r>
              <a:r>
                <a:rPr lang="en-US" altLang="zh-CN" sz="1400" dirty="0" err="1">
                  <a:cs typeface="+mn-ea"/>
                  <a:sym typeface="+mn-lt"/>
                </a:rPr>
                <a:t>hakodate</a:t>
              </a:r>
              <a:r>
                <a:rPr lang="en-US" altLang="zh-CN" sz="1400" dirty="0">
                  <a:cs typeface="+mn-ea"/>
                  <a:sym typeface="+mn-lt"/>
                </a:rPr>
                <a:t> starlight with you and I face.</a:t>
              </a:r>
              <a:endParaRPr lang="zh-CN" altLang="en-US" sz="1400" dirty="0">
                <a:cs typeface="+mn-ea"/>
                <a:sym typeface="+mn-lt"/>
              </a:endParaRPr>
            </a:p>
          </p:txBody>
        </p:sp>
        <p:sp>
          <p:nvSpPr>
            <p:cNvPr id="34" name="Content Placeholder 2"/>
            <p:cNvSpPr txBox="1"/>
            <p:nvPr/>
          </p:nvSpPr>
          <p:spPr>
            <a:xfrm>
              <a:off x="2926303" y="1458569"/>
              <a:ext cx="2025070" cy="374092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输入标题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5" name="Isosceles Triangle 48"/>
            <p:cNvSpPr/>
            <p:nvPr/>
          </p:nvSpPr>
          <p:spPr>
            <a:xfrm rot="16200000">
              <a:off x="4882575" y="1573301"/>
              <a:ext cx="152399" cy="131379"/>
            </a:xfrm>
            <a:prstGeom prst="triangle">
              <a:avLst/>
            </a:prstGeom>
            <a:solidFill>
              <a:srgbClr val="0076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0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36" name="Group 49"/>
          <p:cNvGrpSpPr/>
          <p:nvPr/>
        </p:nvGrpSpPr>
        <p:grpSpPr>
          <a:xfrm>
            <a:off x="373251" y="3840722"/>
            <a:ext cx="2792332" cy="1067016"/>
            <a:chOff x="2438401" y="1520387"/>
            <a:chExt cx="2792332" cy="1067016"/>
          </a:xfrm>
        </p:grpSpPr>
        <p:sp>
          <p:nvSpPr>
            <p:cNvPr id="37" name="Content Placeholder 2"/>
            <p:cNvSpPr txBox="1"/>
            <p:nvPr/>
          </p:nvSpPr>
          <p:spPr>
            <a:xfrm>
              <a:off x="2438401" y="1901604"/>
              <a:ext cx="2563824" cy="685799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defPPr>
                <a:defRPr lang="zh-CN"/>
              </a:defPPr>
              <a:lvl1pPr indent="0" defTabSz="609600">
                <a:lnSpc>
                  <a:spcPts val="2000"/>
                </a:lnSpc>
                <a:spcBef>
                  <a:spcPct val="20000"/>
                </a:spcBef>
                <a:buFont typeface="Arial" panose="020B0604020202020204" pitchFamily="34" charset="0"/>
                <a:buNone/>
                <a:defRPr sz="1400">
                  <a:latin typeface="仓耳明楷 W03" panose="00000500000000000000" pitchFamily="2" charset="-122"/>
                  <a:ea typeface="仓耳明楷 W03" panose="00000500000000000000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1400"/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1200"/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1100"/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1100"/>
              </a:lvl5pPr>
              <a:lvl6pPr marL="25146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000"/>
              </a:lvl6pPr>
              <a:lvl7pPr marL="29718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000"/>
              </a:lvl7pPr>
              <a:lvl8pPr marL="3429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000"/>
              </a:lvl8pPr>
              <a:lvl9pPr marL="38862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000"/>
              </a:lvl9pPr>
            </a:lstStyle>
            <a:p>
              <a:pPr algn="r"/>
              <a:r>
                <a:rPr lang="en-US" altLang="zh-CN" dirty="0">
                  <a:latin typeface="+mn-lt"/>
                  <a:ea typeface="+mn-ea"/>
                  <a:cs typeface="+mn-ea"/>
                  <a:sym typeface="+mn-lt"/>
                </a:rPr>
                <a:t>Beautiful Christmas</a:t>
              </a:r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， </a:t>
              </a:r>
              <a:r>
                <a:rPr lang="en-US" altLang="zh-CN" dirty="0" err="1">
                  <a:latin typeface="+mn-lt"/>
                  <a:ea typeface="+mn-ea"/>
                  <a:cs typeface="+mn-ea"/>
                  <a:sym typeface="+mn-lt"/>
                </a:rPr>
                <a:t>hakodate</a:t>
              </a:r>
              <a:r>
                <a:rPr lang="en-US" altLang="zh-CN" dirty="0">
                  <a:latin typeface="+mn-lt"/>
                  <a:ea typeface="+mn-ea"/>
                  <a:cs typeface="+mn-ea"/>
                  <a:sym typeface="+mn-lt"/>
                </a:rPr>
                <a:t> starlight with you and I face.</a:t>
              </a:r>
              <a:endParaRPr lang="zh-CN" altLang="en-US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8" name="Content Placeholder 2"/>
            <p:cNvSpPr txBox="1"/>
            <p:nvPr/>
          </p:nvSpPr>
          <p:spPr>
            <a:xfrm>
              <a:off x="2868387" y="1520387"/>
              <a:ext cx="2133838" cy="312274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defPPr>
                <a:defRPr lang="zh-CN"/>
              </a:defPPr>
              <a:lvl1pPr marR="0" lvl="0" indent="0" fontAlgn="auto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 kumimoji="0" sz="2400" i="0" u="none" strike="noStrike" cap="none" spc="0" normalizeH="0" baseline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仓耳明楷 W03" panose="00000500000000000000" pitchFamily="2" charset="-122"/>
                  <a:ea typeface="仓耳明楷 W03" panose="00000500000000000000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1200">
                  <a:solidFill>
                    <a:schemeClr val="bg1">
                      <a:lumMod val="65000"/>
                    </a:schemeClr>
                  </a:solidFill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1100">
                  <a:solidFill>
                    <a:schemeClr val="bg1">
                      <a:lumMod val="65000"/>
                    </a:schemeClr>
                  </a:solidFill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1050">
                  <a:solidFill>
                    <a:schemeClr val="bg1">
                      <a:lumMod val="65000"/>
                    </a:schemeClr>
                  </a:solidFill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1050">
                  <a:solidFill>
                    <a:schemeClr val="bg1">
                      <a:lumMod val="65000"/>
                    </a:schemeClr>
                  </a:solidFill>
                </a:defRPr>
              </a:lvl5pPr>
              <a:lvl6pPr marL="25146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000"/>
              </a:lvl6pPr>
              <a:lvl7pPr marL="29718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000"/>
              </a:lvl7pPr>
              <a:lvl8pPr marL="3429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000"/>
              </a:lvl8pPr>
              <a:lvl9pPr marL="38862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000"/>
              </a:lvl9pPr>
            </a:lstStyle>
            <a:p>
              <a:pPr algn="r"/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输入标题</a:t>
              </a:r>
              <a:endParaRPr lang="en-US" altLang="zh-CN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9" name="Isosceles Triangle 52"/>
            <p:cNvSpPr/>
            <p:nvPr/>
          </p:nvSpPr>
          <p:spPr>
            <a:xfrm rot="16200000">
              <a:off x="5088844" y="1610834"/>
              <a:ext cx="152399" cy="131379"/>
            </a:xfrm>
            <a:prstGeom prst="triangle">
              <a:avLst/>
            </a:prstGeom>
            <a:solidFill>
              <a:srgbClr val="0076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0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40" name="Group 53"/>
          <p:cNvGrpSpPr/>
          <p:nvPr/>
        </p:nvGrpSpPr>
        <p:grpSpPr>
          <a:xfrm>
            <a:off x="8059817" y="2124028"/>
            <a:ext cx="2668791" cy="1067018"/>
            <a:chOff x="2316394" y="1520387"/>
            <a:chExt cx="2668791" cy="1067018"/>
          </a:xfrm>
        </p:grpSpPr>
        <p:sp>
          <p:nvSpPr>
            <p:cNvPr id="41" name="Content Placeholder 2"/>
            <p:cNvSpPr txBox="1"/>
            <p:nvPr/>
          </p:nvSpPr>
          <p:spPr>
            <a:xfrm>
              <a:off x="2438401" y="1901606"/>
              <a:ext cx="2546784" cy="685799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defPPr>
                <a:defRPr lang="zh-CN"/>
              </a:defPPr>
              <a:lvl1pPr indent="0" defTabSz="609600">
                <a:lnSpc>
                  <a:spcPts val="2000"/>
                </a:lnSpc>
                <a:spcBef>
                  <a:spcPct val="20000"/>
                </a:spcBef>
                <a:buFont typeface="Arial" panose="020B0604020202020204" pitchFamily="34" charset="0"/>
                <a:buNone/>
                <a:defRPr sz="1400">
                  <a:latin typeface="仓耳明楷 W03" panose="00000500000000000000" pitchFamily="2" charset="-122"/>
                  <a:ea typeface="仓耳明楷 W03" panose="00000500000000000000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1400"/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1200"/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1100"/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1100"/>
              </a:lvl5pPr>
              <a:lvl6pPr marL="25146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000"/>
              </a:lvl6pPr>
              <a:lvl7pPr marL="29718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000"/>
              </a:lvl7pPr>
              <a:lvl8pPr marL="3429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000"/>
              </a:lvl8pPr>
              <a:lvl9pPr marL="38862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000"/>
              </a:lvl9pPr>
            </a:lstStyle>
            <a:p>
              <a:r>
                <a:rPr lang="en-US" altLang="zh-CN" dirty="0">
                  <a:latin typeface="+mn-lt"/>
                  <a:ea typeface="+mn-ea"/>
                  <a:cs typeface="+mn-ea"/>
                  <a:sym typeface="+mn-lt"/>
                </a:rPr>
                <a:t>Beautiful Christmas</a:t>
              </a:r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， </a:t>
              </a:r>
              <a:r>
                <a:rPr lang="en-US" altLang="zh-CN" dirty="0" err="1">
                  <a:latin typeface="+mn-lt"/>
                  <a:ea typeface="+mn-ea"/>
                  <a:cs typeface="+mn-ea"/>
                  <a:sym typeface="+mn-lt"/>
                </a:rPr>
                <a:t>hakodate</a:t>
              </a:r>
              <a:r>
                <a:rPr lang="en-US" altLang="zh-CN" dirty="0">
                  <a:latin typeface="+mn-lt"/>
                  <a:ea typeface="+mn-ea"/>
                  <a:cs typeface="+mn-ea"/>
                  <a:sym typeface="+mn-lt"/>
                </a:rPr>
                <a:t> starlight with you and I face.</a:t>
              </a:r>
              <a:endParaRPr lang="zh-CN" altLang="en-US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2" name="Content Placeholder 2"/>
            <p:cNvSpPr txBox="1"/>
            <p:nvPr/>
          </p:nvSpPr>
          <p:spPr>
            <a:xfrm>
              <a:off x="2438401" y="1520387"/>
              <a:ext cx="2133838" cy="312274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defPPr>
                <a:defRPr lang="zh-CN"/>
              </a:defPPr>
              <a:lvl1pPr marR="0" lvl="0" indent="0" fontAlgn="auto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 kumimoji="0" sz="2400" i="0" u="none" strike="noStrike" cap="none" spc="0" normalizeH="0" baseline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仓耳明楷 W03" panose="00000500000000000000" pitchFamily="2" charset="-122"/>
                  <a:ea typeface="仓耳明楷 W03" panose="00000500000000000000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1200">
                  <a:solidFill>
                    <a:schemeClr val="bg1">
                      <a:lumMod val="65000"/>
                    </a:schemeClr>
                  </a:solidFill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1100">
                  <a:solidFill>
                    <a:schemeClr val="bg1">
                      <a:lumMod val="65000"/>
                    </a:schemeClr>
                  </a:solidFill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1050">
                  <a:solidFill>
                    <a:schemeClr val="bg1">
                      <a:lumMod val="65000"/>
                    </a:schemeClr>
                  </a:solidFill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1050">
                  <a:solidFill>
                    <a:schemeClr val="bg1">
                      <a:lumMod val="65000"/>
                    </a:schemeClr>
                  </a:solidFill>
                </a:defRPr>
              </a:lvl5pPr>
              <a:lvl6pPr marL="25146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000"/>
              </a:lvl6pPr>
              <a:lvl7pPr marL="29718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000"/>
              </a:lvl7pPr>
              <a:lvl8pPr marL="3429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000"/>
              </a:lvl8pPr>
              <a:lvl9pPr marL="38862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000"/>
              </a:lvl9pPr>
            </a:lstStyle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输入标题</a:t>
              </a:r>
              <a:endParaRPr lang="en-US" altLang="zh-CN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3" name="Isosceles Triangle 56"/>
            <p:cNvSpPr/>
            <p:nvPr/>
          </p:nvSpPr>
          <p:spPr>
            <a:xfrm rot="5400000">
              <a:off x="2305884" y="1610834"/>
              <a:ext cx="152399" cy="131379"/>
            </a:xfrm>
            <a:prstGeom prst="triangle">
              <a:avLst/>
            </a:prstGeom>
            <a:solidFill>
              <a:srgbClr val="0076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0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44" name="Group 57"/>
          <p:cNvGrpSpPr/>
          <p:nvPr/>
        </p:nvGrpSpPr>
        <p:grpSpPr>
          <a:xfrm>
            <a:off x="9394213" y="3684586"/>
            <a:ext cx="2668791" cy="1067016"/>
            <a:chOff x="2316394" y="1520387"/>
            <a:chExt cx="2668791" cy="1067016"/>
          </a:xfrm>
        </p:grpSpPr>
        <p:sp>
          <p:nvSpPr>
            <p:cNvPr id="45" name="Content Placeholder 2"/>
            <p:cNvSpPr txBox="1"/>
            <p:nvPr/>
          </p:nvSpPr>
          <p:spPr>
            <a:xfrm>
              <a:off x="2438401" y="1901604"/>
              <a:ext cx="2546784" cy="685799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defPPr>
                <a:defRPr lang="zh-CN"/>
              </a:defPPr>
              <a:lvl1pPr indent="0" defTabSz="609600">
                <a:lnSpc>
                  <a:spcPts val="2000"/>
                </a:lnSpc>
                <a:spcBef>
                  <a:spcPct val="20000"/>
                </a:spcBef>
                <a:buFont typeface="Arial" panose="020B0604020202020204" pitchFamily="34" charset="0"/>
                <a:buNone/>
                <a:defRPr sz="1400">
                  <a:latin typeface="仓耳明楷 W03" panose="00000500000000000000" pitchFamily="2" charset="-122"/>
                  <a:ea typeface="仓耳明楷 W03" panose="00000500000000000000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1400"/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1200"/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1100"/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1100"/>
              </a:lvl5pPr>
              <a:lvl6pPr marL="25146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000"/>
              </a:lvl6pPr>
              <a:lvl7pPr marL="29718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000"/>
              </a:lvl7pPr>
              <a:lvl8pPr marL="3429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000"/>
              </a:lvl8pPr>
              <a:lvl9pPr marL="38862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000"/>
              </a:lvl9pPr>
            </a:lstStyle>
            <a:p>
              <a:r>
                <a:rPr lang="en-US" altLang="zh-CN" dirty="0">
                  <a:latin typeface="+mn-lt"/>
                  <a:ea typeface="+mn-ea"/>
                  <a:cs typeface="+mn-ea"/>
                  <a:sym typeface="+mn-lt"/>
                </a:rPr>
                <a:t>Beautiful Christmas</a:t>
              </a:r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， </a:t>
              </a:r>
              <a:r>
                <a:rPr lang="en-US" altLang="zh-CN" dirty="0" err="1">
                  <a:latin typeface="+mn-lt"/>
                  <a:ea typeface="+mn-ea"/>
                  <a:cs typeface="+mn-ea"/>
                  <a:sym typeface="+mn-lt"/>
                </a:rPr>
                <a:t>hakodate</a:t>
              </a:r>
              <a:r>
                <a:rPr lang="en-US" altLang="zh-CN" dirty="0">
                  <a:latin typeface="+mn-lt"/>
                  <a:ea typeface="+mn-ea"/>
                  <a:cs typeface="+mn-ea"/>
                  <a:sym typeface="+mn-lt"/>
                </a:rPr>
                <a:t> starlight with you and I face.</a:t>
              </a:r>
              <a:endParaRPr lang="zh-CN" altLang="en-US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6" name="Content Placeholder 2"/>
            <p:cNvSpPr txBox="1"/>
            <p:nvPr/>
          </p:nvSpPr>
          <p:spPr>
            <a:xfrm>
              <a:off x="2438401" y="1520387"/>
              <a:ext cx="2133838" cy="312274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defPPr>
                <a:defRPr lang="zh-CN"/>
              </a:defPPr>
              <a:lvl1pPr marR="0" lvl="0" indent="0" fontAlgn="auto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 kumimoji="0" sz="2400" i="0" u="none" strike="noStrike" cap="none" spc="0" normalizeH="0" baseline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仓耳明楷 W03" panose="00000500000000000000" pitchFamily="2" charset="-122"/>
                  <a:ea typeface="仓耳明楷 W03" panose="00000500000000000000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1200">
                  <a:solidFill>
                    <a:schemeClr val="bg1">
                      <a:lumMod val="65000"/>
                    </a:schemeClr>
                  </a:solidFill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1100">
                  <a:solidFill>
                    <a:schemeClr val="bg1">
                      <a:lumMod val="65000"/>
                    </a:schemeClr>
                  </a:solidFill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1050">
                  <a:solidFill>
                    <a:schemeClr val="bg1">
                      <a:lumMod val="65000"/>
                    </a:schemeClr>
                  </a:solidFill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1050">
                  <a:solidFill>
                    <a:schemeClr val="bg1">
                      <a:lumMod val="65000"/>
                    </a:schemeClr>
                  </a:solidFill>
                </a:defRPr>
              </a:lvl5pPr>
              <a:lvl6pPr marL="25146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000"/>
              </a:lvl6pPr>
              <a:lvl7pPr marL="29718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000"/>
              </a:lvl7pPr>
              <a:lvl8pPr marL="3429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000"/>
              </a:lvl8pPr>
              <a:lvl9pPr marL="38862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000"/>
              </a:lvl9pPr>
            </a:lstStyle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输入标题</a:t>
              </a:r>
              <a:endParaRPr lang="en-US" altLang="zh-CN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7" name="Isosceles Triangle 60"/>
            <p:cNvSpPr/>
            <p:nvPr/>
          </p:nvSpPr>
          <p:spPr>
            <a:xfrm rot="5400000">
              <a:off x="2305884" y="1610834"/>
              <a:ext cx="152399" cy="131379"/>
            </a:xfrm>
            <a:prstGeom prst="triangle">
              <a:avLst/>
            </a:prstGeom>
            <a:solidFill>
              <a:srgbClr val="0076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0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pic>
        <p:nvPicPr>
          <p:cNvPr id="27" name="图片 26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2738206" y="2087833"/>
            <a:ext cx="6868415" cy="461471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文本框 30"/>
          <p:cNvSpPr txBox="1"/>
          <p:nvPr/>
        </p:nvSpPr>
        <p:spPr>
          <a:xfrm>
            <a:off x="1272856" y="1814555"/>
            <a:ext cx="9060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rPr>
              <a:t>01</a:t>
            </a:r>
            <a:endParaRPr kumimoji="0" lang="en-US" altLang="zh-CN" sz="4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4579715" y="1894714"/>
            <a:ext cx="9060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rPr>
              <a:t>02</a:t>
            </a:r>
            <a:endParaRPr kumimoji="0" lang="en-US" altLang="zh-CN" sz="4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1320946" y="2632121"/>
            <a:ext cx="3158289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600"/>
            <a:r>
              <a:rPr lang="zh-CN" altLang="en-US" sz="2400" dirty="0">
                <a:cs typeface="+mn-ea"/>
                <a:sym typeface="+mn-lt"/>
              </a:rPr>
              <a:t>请输入标题</a:t>
            </a:r>
            <a:endParaRPr lang="zh-CN" altLang="en-US" sz="2400" dirty="0">
              <a:cs typeface="+mn-ea"/>
              <a:sym typeface="+mn-lt"/>
            </a:endParaRPr>
          </a:p>
          <a:p>
            <a:pPr>
              <a:lnSpc>
                <a:spcPct val="200000"/>
              </a:lnSpc>
            </a:pPr>
            <a:r>
              <a:rPr kumimoji="1" lang="zh-CN" altLang="en-US" sz="1400" dirty="0">
                <a:cs typeface="+mn-ea"/>
                <a:sym typeface="+mn-lt"/>
              </a:rPr>
              <a:t>请在此处添加具体内容，文字尽量言简意赅，简单描述即可，不必过于繁琐，注意版面的美观度。请在此处添加具体内容，文字尽量言简意赅。</a:t>
            </a:r>
            <a:endParaRPr kumimoji="1" lang="zh-CN" altLang="en-US" sz="1400" dirty="0">
              <a:cs typeface="+mn-ea"/>
              <a:sym typeface="+mn-lt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4604118" y="2632121"/>
            <a:ext cx="3108649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600"/>
            <a:r>
              <a:rPr lang="zh-CN" altLang="en-US" sz="2400" dirty="0">
                <a:cs typeface="+mn-ea"/>
                <a:sym typeface="+mn-lt"/>
              </a:rPr>
              <a:t>请输入标题</a:t>
            </a:r>
            <a:endParaRPr lang="zh-CN" altLang="en-US" sz="2400" dirty="0">
              <a:cs typeface="+mn-ea"/>
              <a:sym typeface="+mn-lt"/>
            </a:endParaRPr>
          </a:p>
          <a:p>
            <a:pPr>
              <a:lnSpc>
                <a:spcPct val="200000"/>
              </a:lnSpc>
            </a:pPr>
            <a:r>
              <a:rPr kumimoji="1" lang="zh-CN" altLang="en-US" sz="1400" dirty="0">
                <a:cs typeface="+mn-ea"/>
                <a:sym typeface="+mn-lt"/>
              </a:rPr>
              <a:t>请在此处添加具体内容，文字尽量言简意赅，简单描述即可，不必过于繁琐，注意版面的美观度。请在此处添加具体内容，文字尽量言简意赅。</a:t>
            </a:r>
            <a:endParaRPr kumimoji="1" lang="zh-CN" altLang="en-US" sz="1400" dirty="0">
              <a:cs typeface="+mn-ea"/>
              <a:sym typeface="+mn-lt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>
            <a:off x="7587884" y="969772"/>
            <a:ext cx="3520730" cy="491845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5" grpId="0"/>
      <p:bldP spid="38" grpId="0"/>
      <p:bldP spid="3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 Placeholder 17"/>
          <p:cNvSpPr>
            <a:spLocks noGrp="1"/>
          </p:cNvSpPr>
          <p:nvPr/>
        </p:nvSpPr>
        <p:spPr>
          <a:xfrm>
            <a:off x="7587183" y="1740488"/>
            <a:ext cx="2196537" cy="40065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accent1"/>
                </a:solidFill>
                <a:latin typeface="Lato" panose="020F0502020204030203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200">
              <a:lnSpc>
                <a:spcPct val="120000"/>
              </a:lnSpc>
              <a:spcBef>
                <a:spcPts val="400"/>
              </a:spcBef>
              <a:defRPr/>
            </a:pPr>
            <a:r>
              <a:rPr lang="zh-CN" altLang="en-US" b="1" dirty="0">
                <a:solidFill>
                  <a:schemeClr val="tx1"/>
                </a:solidFill>
                <a:latin typeface="+mn-lt"/>
                <a:cs typeface="+mn-ea"/>
                <a:sym typeface="+mn-lt"/>
              </a:rPr>
              <a:t>单击填加标题</a:t>
            </a:r>
            <a:endParaRPr lang="en-US" altLang="zh-CN" b="1" dirty="0">
              <a:solidFill>
                <a:schemeClr val="tx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39" name="Text Placeholder 18"/>
          <p:cNvSpPr>
            <a:spLocks noGrp="1"/>
          </p:cNvSpPr>
          <p:nvPr/>
        </p:nvSpPr>
        <p:spPr>
          <a:xfrm>
            <a:off x="7587184" y="2063737"/>
            <a:ext cx="2856350" cy="75327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50" kern="120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>
                <a:solidFill>
                  <a:schemeClr val="tx1"/>
                </a:solidFill>
                <a:latin typeface="+mn-lt"/>
                <a:cs typeface="+mn-ea"/>
                <a:sym typeface="+mn-lt"/>
              </a:rPr>
              <a:t>点击此处添加文字</a:t>
            </a:r>
            <a:r>
              <a:rPr lang="en-US" altLang="zh-CN" dirty="0">
                <a:solidFill>
                  <a:schemeClr val="tx1"/>
                </a:solidFill>
                <a:latin typeface="+mn-lt"/>
                <a:cs typeface="+mn-ea"/>
                <a:sym typeface="+mn-lt"/>
              </a:rPr>
              <a:t>,</a:t>
            </a:r>
            <a:r>
              <a:rPr lang="zh-CN" altLang="en-US" dirty="0">
                <a:solidFill>
                  <a:schemeClr val="tx1"/>
                </a:solidFill>
                <a:latin typeface="+mn-lt"/>
                <a:cs typeface="+mn-ea"/>
                <a:sym typeface="+mn-lt"/>
              </a:rPr>
              <a:t>点击此处添加文字</a:t>
            </a:r>
            <a:r>
              <a:rPr lang="en-US" altLang="zh-CN" dirty="0">
                <a:solidFill>
                  <a:schemeClr val="tx1"/>
                </a:solidFill>
                <a:latin typeface="+mn-lt"/>
                <a:cs typeface="+mn-ea"/>
                <a:sym typeface="+mn-lt"/>
              </a:rPr>
              <a:t>.</a:t>
            </a:r>
            <a:r>
              <a:rPr lang="zh-CN" altLang="en-US" dirty="0">
                <a:solidFill>
                  <a:schemeClr val="tx1"/>
                </a:solidFill>
                <a:latin typeface="+mn-lt"/>
                <a:cs typeface="+mn-ea"/>
                <a:sym typeface="+mn-lt"/>
              </a:rPr>
              <a:t>点击此处添加文字</a:t>
            </a:r>
            <a:r>
              <a:rPr lang="en-US" altLang="zh-CN" dirty="0">
                <a:solidFill>
                  <a:schemeClr val="tx1"/>
                </a:solidFill>
                <a:latin typeface="+mn-lt"/>
                <a:cs typeface="+mn-ea"/>
                <a:sym typeface="+mn-lt"/>
              </a:rPr>
              <a:t>,</a:t>
            </a:r>
            <a:r>
              <a:rPr lang="zh-CN" altLang="en-US" dirty="0">
                <a:solidFill>
                  <a:schemeClr val="tx1"/>
                </a:solidFill>
                <a:latin typeface="+mn-lt"/>
                <a:cs typeface="+mn-ea"/>
                <a:sym typeface="+mn-lt"/>
              </a:rPr>
              <a:t>点击此处添加文字</a:t>
            </a:r>
            <a:r>
              <a:rPr lang="en-US" altLang="zh-CN" dirty="0">
                <a:solidFill>
                  <a:schemeClr val="tx1"/>
                </a:solidFill>
                <a:latin typeface="+mn-lt"/>
                <a:cs typeface="+mn-ea"/>
                <a:sym typeface="+mn-lt"/>
              </a:rPr>
              <a:t>.</a:t>
            </a:r>
            <a:r>
              <a:rPr lang="zh-CN" altLang="en-US" dirty="0">
                <a:solidFill>
                  <a:schemeClr val="tx1"/>
                </a:solidFill>
                <a:latin typeface="+mn-lt"/>
                <a:cs typeface="+mn-ea"/>
                <a:sym typeface="+mn-lt"/>
              </a:rPr>
              <a:t>点击此处添加文字</a:t>
            </a:r>
            <a:r>
              <a:rPr lang="en-US" altLang="zh-CN" dirty="0">
                <a:solidFill>
                  <a:schemeClr val="tx1"/>
                </a:solidFill>
                <a:latin typeface="+mn-lt"/>
                <a:cs typeface="+mn-ea"/>
                <a:sym typeface="+mn-lt"/>
              </a:rPr>
              <a:t>,</a:t>
            </a:r>
            <a:r>
              <a:rPr lang="zh-CN" altLang="en-US" dirty="0">
                <a:solidFill>
                  <a:schemeClr val="tx1"/>
                </a:solidFill>
                <a:latin typeface="+mn-lt"/>
                <a:cs typeface="+mn-ea"/>
                <a:sym typeface="+mn-lt"/>
              </a:rPr>
              <a:t>点击此处添加文字</a:t>
            </a:r>
            <a:endParaRPr lang="en-US" altLang="zh-CN" dirty="0">
              <a:solidFill>
                <a:schemeClr val="tx1"/>
              </a:solidFill>
              <a:latin typeface="+mn-lt"/>
              <a:cs typeface="+mn-ea"/>
              <a:sym typeface="+mn-lt"/>
            </a:endParaRPr>
          </a:p>
          <a:p>
            <a:endParaRPr lang="en-US" altLang="zh-CN" dirty="0">
              <a:solidFill>
                <a:schemeClr val="tx1"/>
              </a:solidFill>
              <a:latin typeface="+mn-lt"/>
              <a:cs typeface="+mn-ea"/>
              <a:sym typeface="+mn-lt"/>
            </a:endParaRPr>
          </a:p>
          <a:p>
            <a:endParaRPr lang="zh-CN" altLang="en-US" sz="900" dirty="0">
              <a:solidFill>
                <a:schemeClr val="tx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40" name="Text Placeholder 17"/>
          <p:cNvSpPr>
            <a:spLocks noGrp="1"/>
          </p:cNvSpPr>
          <p:nvPr/>
        </p:nvSpPr>
        <p:spPr>
          <a:xfrm>
            <a:off x="9037422" y="3636555"/>
            <a:ext cx="2196537" cy="40065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accent1"/>
                </a:solidFill>
                <a:latin typeface="Lato" panose="020F0502020204030203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200">
              <a:lnSpc>
                <a:spcPct val="120000"/>
              </a:lnSpc>
              <a:spcBef>
                <a:spcPts val="400"/>
              </a:spcBef>
              <a:defRPr/>
            </a:pPr>
            <a:r>
              <a:rPr lang="zh-CN" altLang="en-US" b="1" dirty="0">
                <a:solidFill>
                  <a:schemeClr val="tx1"/>
                </a:solidFill>
                <a:latin typeface="+mn-lt"/>
                <a:cs typeface="+mn-ea"/>
                <a:sym typeface="+mn-lt"/>
              </a:rPr>
              <a:t>单击填加标题</a:t>
            </a:r>
            <a:endParaRPr lang="en-US" altLang="zh-CN" b="1" dirty="0">
              <a:solidFill>
                <a:schemeClr val="tx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41" name="Text Placeholder 18"/>
          <p:cNvSpPr>
            <a:spLocks noGrp="1"/>
          </p:cNvSpPr>
          <p:nvPr/>
        </p:nvSpPr>
        <p:spPr>
          <a:xfrm>
            <a:off x="9037423" y="3956705"/>
            <a:ext cx="2856350" cy="75327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50" kern="120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>
                <a:solidFill>
                  <a:schemeClr val="tx1"/>
                </a:solidFill>
                <a:latin typeface="+mn-lt"/>
                <a:cs typeface="+mn-ea"/>
                <a:sym typeface="+mn-lt"/>
              </a:rPr>
              <a:t>点击此处添加文字</a:t>
            </a:r>
            <a:r>
              <a:rPr lang="en-US" altLang="zh-CN" dirty="0">
                <a:solidFill>
                  <a:schemeClr val="tx1"/>
                </a:solidFill>
                <a:latin typeface="+mn-lt"/>
                <a:cs typeface="+mn-ea"/>
                <a:sym typeface="+mn-lt"/>
              </a:rPr>
              <a:t>,</a:t>
            </a:r>
            <a:r>
              <a:rPr lang="zh-CN" altLang="en-US" dirty="0">
                <a:solidFill>
                  <a:schemeClr val="tx1"/>
                </a:solidFill>
                <a:latin typeface="+mn-lt"/>
                <a:cs typeface="+mn-ea"/>
                <a:sym typeface="+mn-lt"/>
              </a:rPr>
              <a:t>点击此处添加文字</a:t>
            </a:r>
            <a:r>
              <a:rPr lang="en-US" altLang="zh-CN" dirty="0">
                <a:solidFill>
                  <a:schemeClr val="tx1"/>
                </a:solidFill>
                <a:latin typeface="+mn-lt"/>
                <a:cs typeface="+mn-ea"/>
                <a:sym typeface="+mn-lt"/>
              </a:rPr>
              <a:t>.</a:t>
            </a:r>
            <a:r>
              <a:rPr lang="zh-CN" altLang="en-US" dirty="0">
                <a:solidFill>
                  <a:schemeClr val="tx1"/>
                </a:solidFill>
                <a:latin typeface="+mn-lt"/>
                <a:cs typeface="+mn-ea"/>
                <a:sym typeface="+mn-lt"/>
              </a:rPr>
              <a:t>点击此处添加文字</a:t>
            </a:r>
            <a:r>
              <a:rPr lang="en-US" altLang="zh-CN" dirty="0">
                <a:solidFill>
                  <a:schemeClr val="tx1"/>
                </a:solidFill>
                <a:latin typeface="+mn-lt"/>
                <a:cs typeface="+mn-ea"/>
                <a:sym typeface="+mn-lt"/>
              </a:rPr>
              <a:t>,</a:t>
            </a:r>
            <a:r>
              <a:rPr lang="zh-CN" altLang="en-US" dirty="0">
                <a:solidFill>
                  <a:schemeClr val="tx1"/>
                </a:solidFill>
                <a:latin typeface="+mn-lt"/>
                <a:cs typeface="+mn-ea"/>
                <a:sym typeface="+mn-lt"/>
              </a:rPr>
              <a:t>点击此处添加文字</a:t>
            </a:r>
            <a:r>
              <a:rPr lang="en-US" altLang="zh-CN" dirty="0">
                <a:solidFill>
                  <a:schemeClr val="tx1"/>
                </a:solidFill>
                <a:latin typeface="+mn-lt"/>
                <a:cs typeface="+mn-ea"/>
                <a:sym typeface="+mn-lt"/>
              </a:rPr>
              <a:t>.</a:t>
            </a:r>
            <a:r>
              <a:rPr lang="zh-CN" altLang="en-US" dirty="0">
                <a:solidFill>
                  <a:schemeClr val="tx1"/>
                </a:solidFill>
                <a:latin typeface="+mn-lt"/>
                <a:cs typeface="+mn-ea"/>
                <a:sym typeface="+mn-lt"/>
              </a:rPr>
              <a:t>点击此处添加文字</a:t>
            </a:r>
            <a:r>
              <a:rPr lang="en-US" altLang="zh-CN" dirty="0">
                <a:solidFill>
                  <a:schemeClr val="tx1"/>
                </a:solidFill>
                <a:latin typeface="+mn-lt"/>
                <a:cs typeface="+mn-ea"/>
                <a:sym typeface="+mn-lt"/>
              </a:rPr>
              <a:t>,</a:t>
            </a:r>
            <a:r>
              <a:rPr lang="zh-CN" altLang="en-US" dirty="0">
                <a:solidFill>
                  <a:schemeClr val="tx1"/>
                </a:solidFill>
                <a:latin typeface="+mn-lt"/>
                <a:cs typeface="+mn-ea"/>
                <a:sym typeface="+mn-lt"/>
              </a:rPr>
              <a:t>点击此处添加文字</a:t>
            </a:r>
            <a:endParaRPr lang="en-US" altLang="zh-CN" dirty="0">
              <a:solidFill>
                <a:schemeClr val="tx1"/>
              </a:solidFill>
              <a:latin typeface="+mn-lt"/>
              <a:cs typeface="+mn-ea"/>
              <a:sym typeface="+mn-lt"/>
            </a:endParaRPr>
          </a:p>
          <a:p>
            <a:endParaRPr lang="en-US" altLang="zh-CN" dirty="0">
              <a:solidFill>
                <a:schemeClr val="tx1"/>
              </a:solidFill>
              <a:latin typeface="+mn-lt"/>
              <a:cs typeface="+mn-ea"/>
              <a:sym typeface="+mn-lt"/>
            </a:endParaRPr>
          </a:p>
          <a:p>
            <a:endParaRPr lang="zh-CN" altLang="en-US" sz="900" dirty="0">
              <a:solidFill>
                <a:schemeClr val="tx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42" name="Text Placeholder 17"/>
          <p:cNvSpPr>
            <a:spLocks noGrp="1"/>
          </p:cNvSpPr>
          <p:nvPr/>
        </p:nvSpPr>
        <p:spPr>
          <a:xfrm>
            <a:off x="2084650" y="4440062"/>
            <a:ext cx="2196537" cy="40065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accent1"/>
                </a:solidFill>
                <a:latin typeface="Lato" panose="020F0502020204030203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200">
              <a:lnSpc>
                <a:spcPct val="120000"/>
              </a:lnSpc>
              <a:spcBef>
                <a:spcPts val="400"/>
              </a:spcBef>
              <a:defRPr/>
            </a:pPr>
            <a:r>
              <a:rPr lang="zh-CN" altLang="en-US" b="1" dirty="0">
                <a:solidFill>
                  <a:schemeClr val="tx1"/>
                </a:solidFill>
                <a:latin typeface="+mn-lt"/>
                <a:cs typeface="+mn-ea"/>
                <a:sym typeface="+mn-lt"/>
              </a:rPr>
              <a:t>单击填加标题</a:t>
            </a:r>
            <a:endParaRPr lang="en-US" altLang="zh-CN" b="1" dirty="0">
              <a:solidFill>
                <a:schemeClr val="tx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43" name="Text Placeholder 18"/>
          <p:cNvSpPr>
            <a:spLocks noGrp="1"/>
          </p:cNvSpPr>
          <p:nvPr/>
        </p:nvSpPr>
        <p:spPr>
          <a:xfrm>
            <a:off x="2084651" y="4762393"/>
            <a:ext cx="2732492" cy="75327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50" kern="120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>
                <a:solidFill>
                  <a:schemeClr val="tx1"/>
                </a:solidFill>
                <a:latin typeface="+mn-lt"/>
                <a:cs typeface="+mn-ea"/>
                <a:sym typeface="+mn-lt"/>
              </a:rPr>
              <a:t>点击此处添加文字</a:t>
            </a:r>
            <a:r>
              <a:rPr lang="en-US" altLang="zh-CN" dirty="0">
                <a:solidFill>
                  <a:schemeClr val="tx1"/>
                </a:solidFill>
                <a:latin typeface="+mn-lt"/>
                <a:cs typeface="+mn-ea"/>
                <a:sym typeface="+mn-lt"/>
              </a:rPr>
              <a:t>,</a:t>
            </a:r>
            <a:r>
              <a:rPr lang="zh-CN" altLang="en-US" dirty="0">
                <a:solidFill>
                  <a:schemeClr val="tx1"/>
                </a:solidFill>
                <a:latin typeface="+mn-lt"/>
                <a:cs typeface="+mn-ea"/>
                <a:sym typeface="+mn-lt"/>
              </a:rPr>
              <a:t>点击此处添加文字</a:t>
            </a:r>
            <a:r>
              <a:rPr lang="en-US" altLang="zh-CN" dirty="0">
                <a:solidFill>
                  <a:schemeClr val="tx1"/>
                </a:solidFill>
                <a:latin typeface="+mn-lt"/>
                <a:cs typeface="+mn-ea"/>
                <a:sym typeface="+mn-lt"/>
              </a:rPr>
              <a:t>.</a:t>
            </a:r>
            <a:r>
              <a:rPr lang="zh-CN" altLang="en-US" dirty="0">
                <a:solidFill>
                  <a:schemeClr val="tx1"/>
                </a:solidFill>
                <a:latin typeface="+mn-lt"/>
                <a:cs typeface="+mn-ea"/>
                <a:sym typeface="+mn-lt"/>
              </a:rPr>
              <a:t>点击此处添加文字</a:t>
            </a:r>
            <a:r>
              <a:rPr lang="en-US" altLang="zh-CN" dirty="0">
                <a:solidFill>
                  <a:schemeClr val="tx1"/>
                </a:solidFill>
                <a:latin typeface="+mn-lt"/>
                <a:cs typeface="+mn-ea"/>
                <a:sym typeface="+mn-lt"/>
              </a:rPr>
              <a:t>,</a:t>
            </a:r>
            <a:r>
              <a:rPr lang="zh-CN" altLang="en-US" dirty="0">
                <a:solidFill>
                  <a:schemeClr val="tx1"/>
                </a:solidFill>
                <a:latin typeface="+mn-lt"/>
                <a:cs typeface="+mn-ea"/>
                <a:sym typeface="+mn-lt"/>
              </a:rPr>
              <a:t>点击此处添加文字</a:t>
            </a:r>
            <a:r>
              <a:rPr lang="en-US" altLang="zh-CN" dirty="0">
                <a:solidFill>
                  <a:schemeClr val="tx1"/>
                </a:solidFill>
                <a:latin typeface="+mn-lt"/>
                <a:cs typeface="+mn-ea"/>
                <a:sym typeface="+mn-lt"/>
              </a:rPr>
              <a:t>.</a:t>
            </a:r>
            <a:r>
              <a:rPr lang="zh-CN" altLang="en-US" dirty="0">
                <a:solidFill>
                  <a:schemeClr val="tx1"/>
                </a:solidFill>
                <a:latin typeface="+mn-lt"/>
                <a:cs typeface="+mn-ea"/>
                <a:sym typeface="+mn-lt"/>
              </a:rPr>
              <a:t>点击此处添加文字</a:t>
            </a:r>
            <a:r>
              <a:rPr lang="en-US" altLang="zh-CN" dirty="0">
                <a:solidFill>
                  <a:schemeClr val="tx1"/>
                </a:solidFill>
                <a:latin typeface="+mn-lt"/>
                <a:cs typeface="+mn-ea"/>
                <a:sym typeface="+mn-lt"/>
              </a:rPr>
              <a:t>,</a:t>
            </a:r>
            <a:r>
              <a:rPr lang="zh-CN" altLang="en-US" dirty="0">
                <a:solidFill>
                  <a:schemeClr val="tx1"/>
                </a:solidFill>
                <a:latin typeface="+mn-lt"/>
                <a:cs typeface="+mn-ea"/>
                <a:sym typeface="+mn-lt"/>
              </a:rPr>
              <a:t>点击此处添加文字</a:t>
            </a:r>
            <a:endParaRPr lang="en-US" altLang="zh-CN" dirty="0">
              <a:solidFill>
                <a:schemeClr val="tx1"/>
              </a:solidFill>
              <a:latin typeface="+mn-lt"/>
              <a:cs typeface="+mn-ea"/>
              <a:sym typeface="+mn-lt"/>
            </a:endParaRPr>
          </a:p>
          <a:p>
            <a:endParaRPr lang="en-US" altLang="zh-CN" dirty="0">
              <a:solidFill>
                <a:schemeClr val="tx1"/>
              </a:solidFill>
              <a:latin typeface="+mn-lt"/>
              <a:cs typeface="+mn-ea"/>
              <a:sym typeface="+mn-lt"/>
            </a:endParaRPr>
          </a:p>
          <a:p>
            <a:endParaRPr lang="zh-CN" altLang="en-US" sz="900" dirty="0">
              <a:solidFill>
                <a:schemeClr val="tx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44" name="Text Placeholder 17"/>
          <p:cNvSpPr>
            <a:spLocks noGrp="1"/>
          </p:cNvSpPr>
          <p:nvPr/>
        </p:nvSpPr>
        <p:spPr>
          <a:xfrm>
            <a:off x="1027694" y="2910882"/>
            <a:ext cx="2196537" cy="40065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accent1"/>
                </a:solidFill>
                <a:latin typeface="Lato" panose="020F0502020204030203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200">
              <a:lnSpc>
                <a:spcPct val="120000"/>
              </a:lnSpc>
              <a:spcBef>
                <a:spcPts val="400"/>
              </a:spcBef>
              <a:defRPr/>
            </a:pPr>
            <a:r>
              <a:rPr lang="zh-CN" altLang="en-US" b="1" dirty="0">
                <a:solidFill>
                  <a:schemeClr val="tx1"/>
                </a:solidFill>
                <a:latin typeface="+mn-lt"/>
                <a:cs typeface="+mn-ea"/>
                <a:sym typeface="+mn-lt"/>
              </a:rPr>
              <a:t>单击填加标题</a:t>
            </a:r>
            <a:endParaRPr lang="en-US" altLang="zh-CN" b="1" dirty="0">
              <a:solidFill>
                <a:schemeClr val="tx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45" name="Text Placeholder 18"/>
          <p:cNvSpPr>
            <a:spLocks noGrp="1"/>
          </p:cNvSpPr>
          <p:nvPr/>
        </p:nvSpPr>
        <p:spPr>
          <a:xfrm>
            <a:off x="1027694" y="3242470"/>
            <a:ext cx="2686755" cy="75327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50" kern="120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>
                <a:solidFill>
                  <a:schemeClr val="tx1"/>
                </a:solidFill>
                <a:latin typeface="+mn-lt"/>
                <a:cs typeface="+mn-ea"/>
                <a:sym typeface="+mn-lt"/>
              </a:rPr>
              <a:t>点击此处添加文字</a:t>
            </a:r>
            <a:r>
              <a:rPr lang="en-US" altLang="zh-CN" dirty="0">
                <a:solidFill>
                  <a:schemeClr val="tx1"/>
                </a:solidFill>
                <a:latin typeface="+mn-lt"/>
                <a:cs typeface="+mn-ea"/>
                <a:sym typeface="+mn-lt"/>
              </a:rPr>
              <a:t>,</a:t>
            </a:r>
            <a:r>
              <a:rPr lang="zh-CN" altLang="en-US" dirty="0">
                <a:solidFill>
                  <a:schemeClr val="tx1"/>
                </a:solidFill>
                <a:latin typeface="+mn-lt"/>
                <a:cs typeface="+mn-ea"/>
                <a:sym typeface="+mn-lt"/>
              </a:rPr>
              <a:t>点击此处添加文字</a:t>
            </a:r>
            <a:r>
              <a:rPr lang="en-US" altLang="zh-CN" dirty="0">
                <a:solidFill>
                  <a:schemeClr val="tx1"/>
                </a:solidFill>
                <a:latin typeface="+mn-lt"/>
                <a:cs typeface="+mn-ea"/>
                <a:sym typeface="+mn-lt"/>
              </a:rPr>
              <a:t>.</a:t>
            </a:r>
            <a:r>
              <a:rPr lang="zh-CN" altLang="en-US" dirty="0">
                <a:solidFill>
                  <a:schemeClr val="tx1"/>
                </a:solidFill>
                <a:latin typeface="+mn-lt"/>
                <a:cs typeface="+mn-ea"/>
                <a:sym typeface="+mn-lt"/>
              </a:rPr>
              <a:t>点击此处添加文字</a:t>
            </a:r>
            <a:r>
              <a:rPr lang="en-US" altLang="zh-CN" dirty="0">
                <a:solidFill>
                  <a:schemeClr val="tx1"/>
                </a:solidFill>
                <a:latin typeface="+mn-lt"/>
                <a:cs typeface="+mn-ea"/>
                <a:sym typeface="+mn-lt"/>
              </a:rPr>
              <a:t>,</a:t>
            </a:r>
            <a:r>
              <a:rPr lang="zh-CN" altLang="en-US" dirty="0">
                <a:solidFill>
                  <a:schemeClr val="tx1"/>
                </a:solidFill>
                <a:latin typeface="+mn-lt"/>
                <a:cs typeface="+mn-ea"/>
                <a:sym typeface="+mn-lt"/>
              </a:rPr>
              <a:t>点击此处添加文字</a:t>
            </a:r>
            <a:r>
              <a:rPr lang="en-US" altLang="zh-CN" dirty="0">
                <a:solidFill>
                  <a:schemeClr val="tx1"/>
                </a:solidFill>
                <a:latin typeface="+mn-lt"/>
                <a:cs typeface="+mn-ea"/>
                <a:sym typeface="+mn-lt"/>
              </a:rPr>
              <a:t>.</a:t>
            </a:r>
            <a:r>
              <a:rPr lang="zh-CN" altLang="en-US" dirty="0">
                <a:solidFill>
                  <a:schemeClr val="tx1"/>
                </a:solidFill>
                <a:latin typeface="+mn-lt"/>
                <a:cs typeface="+mn-ea"/>
                <a:sym typeface="+mn-lt"/>
              </a:rPr>
              <a:t>点击此处添加文字</a:t>
            </a:r>
            <a:r>
              <a:rPr lang="en-US" altLang="zh-CN" dirty="0">
                <a:solidFill>
                  <a:schemeClr val="tx1"/>
                </a:solidFill>
                <a:latin typeface="+mn-lt"/>
                <a:cs typeface="+mn-ea"/>
                <a:sym typeface="+mn-lt"/>
              </a:rPr>
              <a:t>,</a:t>
            </a:r>
            <a:r>
              <a:rPr lang="zh-CN" altLang="en-US" dirty="0">
                <a:solidFill>
                  <a:schemeClr val="tx1"/>
                </a:solidFill>
                <a:latin typeface="+mn-lt"/>
                <a:cs typeface="+mn-ea"/>
                <a:sym typeface="+mn-lt"/>
              </a:rPr>
              <a:t>点击此处添加文字</a:t>
            </a:r>
            <a:endParaRPr lang="en-US" altLang="zh-CN" dirty="0">
              <a:solidFill>
                <a:schemeClr val="tx1"/>
              </a:solidFill>
              <a:latin typeface="+mn-lt"/>
              <a:cs typeface="+mn-ea"/>
              <a:sym typeface="+mn-lt"/>
            </a:endParaRPr>
          </a:p>
          <a:p>
            <a:endParaRPr lang="en-US" altLang="zh-CN" dirty="0">
              <a:solidFill>
                <a:schemeClr val="tx1"/>
              </a:solidFill>
              <a:latin typeface="+mn-lt"/>
              <a:cs typeface="+mn-ea"/>
              <a:sym typeface="+mn-lt"/>
            </a:endParaRPr>
          </a:p>
          <a:p>
            <a:endParaRPr lang="zh-CN" altLang="en-US" sz="1400" dirty="0">
              <a:solidFill>
                <a:schemeClr val="tx1"/>
              </a:solidFill>
              <a:latin typeface="+mn-lt"/>
              <a:cs typeface="+mn-ea"/>
              <a:sym typeface="+mn-lt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3962910" y="2795002"/>
            <a:ext cx="1993763" cy="1316549"/>
            <a:chOff x="3962910" y="2795002"/>
            <a:chExt cx="1993763" cy="1316549"/>
          </a:xfrm>
        </p:grpSpPr>
        <p:sp>
          <p:nvSpPr>
            <p:cNvPr id="47" name="Freeform 5"/>
            <p:cNvSpPr/>
            <p:nvPr/>
          </p:nvSpPr>
          <p:spPr bwMode="auto">
            <a:xfrm>
              <a:off x="3962910" y="2795002"/>
              <a:ext cx="1993763" cy="915857"/>
            </a:xfrm>
            <a:custGeom>
              <a:avLst/>
              <a:gdLst>
                <a:gd name="T0" fmla="*/ 462 w 462"/>
                <a:gd name="T1" fmla="*/ 0 h 212"/>
                <a:gd name="T2" fmla="*/ 392 w 462"/>
                <a:gd name="T3" fmla="*/ 36 h 212"/>
                <a:gd name="T4" fmla="*/ 108 w 462"/>
                <a:gd name="T5" fmla="*/ 36 h 212"/>
                <a:gd name="T6" fmla="*/ 93 w 462"/>
                <a:gd name="T7" fmla="*/ 48 h 212"/>
                <a:gd name="T8" fmla="*/ 7 w 462"/>
                <a:gd name="T9" fmla="*/ 199 h 212"/>
                <a:gd name="T10" fmla="*/ 22 w 462"/>
                <a:gd name="T11" fmla="*/ 212 h 212"/>
                <a:gd name="T12" fmla="*/ 294 w 462"/>
                <a:gd name="T13" fmla="*/ 212 h 212"/>
                <a:gd name="T14" fmla="*/ 366 w 462"/>
                <a:gd name="T15" fmla="*/ 176 h 212"/>
                <a:gd name="T16" fmla="*/ 462 w 462"/>
                <a:gd name="T17" fmla="*/ 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2" h="212">
                  <a:moveTo>
                    <a:pt x="462" y="0"/>
                  </a:moveTo>
                  <a:cubicBezTo>
                    <a:pt x="462" y="0"/>
                    <a:pt x="447" y="36"/>
                    <a:pt x="392" y="36"/>
                  </a:cubicBezTo>
                  <a:cubicBezTo>
                    <a:pt x="108" y="36"/>
                    <a:pt x="108" y="36"/>
                    <a:pt x="108" y="36"/>
                  </a:cubicBezTo>
                  <a:cubicBezTo>
                    <a:pt x="96" y="36"/>
                    <a:pt x="93" y="48"/>
                    <a:pt x="93" y="48"/>
                  </a:cubicBezTo>
                  <a:cubicBezTo>
                    <a:pt x="7" y="199"/>
                    <a:pt x="7" y="199"/>
                    <a:pt x="7" y="199"/>
                  </a:cubicBezTo>
                  <a:cubicBezTo>
                    <a:pt x="7" y="199"/>
                    <a:pt x="0" y="212"/>
                    <a:pt x="22" y="212"/>
                  </a:cubicBezTo>
                  <a:cubicBezTo>
                    <a:pt x="294" y="212"/>
                    <a:pt x="294" y="212"/>
                    <a:pt x="294" y="212"/>
                  </a:cubicBezTo>
                  <a:cubicBezTo>
                    <a:pt x="345" y="212"/>
                    <a:pt x="366" y="176"/>
                    <a:pt x="366" y="176"/>
                  </a:cubicBezTo>
                  <a:lnTo>
                    <a:pt x="46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4679105" y="3034333"/>
              <a:ext cx="561372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endParaRPr lang="zh-CN" altLang="en-US" sz="3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5392107" y="3762782"/>
            <a:ext cx="910393" cy="1999222"/>
            <a:chOff x="5392107" y="3762782"/>
            <a:chExt cx="910393" cy="1999222"/>
          </a:xfrm>
        </p:grpSpPr>
        <p:sp>
          <p:nvSpPr>
            <p:cNvPr id="50" name="Freeform 8"/>
            <p:cNvSpPr/>
            <p:nvPr/>
          </p:nvSpPr>
          <p:spPr bwMode="auto">
            <a:xfrm>
              <a:off x="5392107" y="3762782"/>
              <a:ext cx="910393" cy="1999222"/>
            </a:xfrm>
            <a:custGeom>
              <a:avLst/>
              <a:gdLst>
                <a:gd name="T0" fmla="*/ 0 w 211"/>
                <a:gd name="T1" fmla="*/ 0 h 463"/>
                <a:gd name="T2" fmla="*/ 35 w 211"/>
                <a:gd name="T3" fmla="*/ 70 h 463"/>
                <a:gd name="T4" fmla="*/ 35 w 211"/>
                <a:gd name="T5" fmla="*/ 355 h 463"/>
                <a:gd name="T6" fmla="*/ 47 w 211"/>
                <a:gd name="T7" fmla="*/ 370 h 463"/>
                <a:gd name="T8" fmla="*/ 199 w 211"/>
                <a:gd name="T9" fmla="*/ 456 h 463"/>
                <a:gd name="T10" fmla="*/ 211 w 211"/>
                <a:gd name="T11" fmla="*/ 441 h 463"/>
                <a:gd name="T12" fmla="*/ 211 w 211"/>
                <a:gd name="T13" fmla="*/ 169 h 463"/>
                <a:gd name="T14" fmla="*/ 176 w 211"/>
                <a:gd name="T15" fmla="*/ 97 h 463"/>
                <a:gd name="T16" fmla="*/ 0 w 211"/>
                <a:gd name="T17" fmla="*/ 0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1" h="463">
                  <a:moveTo>
                    <a:pt x="0" y="0"/>
                  </a:moveTo>
                  <a:cubicBezTo>
                    <a:pt x="0" y="0"/>
                    <a:pt x="35" y="15"/>
                    <a:pt x="35" y="70"/>
                  </a:cubicBezTo>
                  <a:cubicBezTo>
                    <a:pt x="35" y="355"/>
                    <a:pt x="35" y="355"/>
                    <a:pt x="35" y="355"/>
                  </a:cubicBezTo>
                  <a:cubicBezTo>
                    <a:pt x="35" y="366"/>
                    <a:pt x="47" y="370"/>
                    <a:pt x="47" y="370"/>
                  </a:cubicBezTo>
                  <a:cubicBezTo>
                    <a:pt x="199" y="456"/>
                    <a:pt x="199" y="456"/>
                    <a:pt x="199" y="456"/>
                  </a:cubicBezTo>
                  <a:cubicBezTo>
                    <a:pt x="199" y="456"/>
                    <a:pt x="211" y="463"/>
                    <a:pt x="211" y="441"/>
                  </a:cubicBezTo>
                  <a:cubicBezTo>
                    <a:pt x="211" y="169"/>
                    <a:pt x="211" y="169"/>
                    <a:pt x="211" y="169"/>
                  </a:cubicBezTo>
                  <a:cubicBezTo>
                    <a:pt x="211" y="117"/>
                    <a:pt x="176" y="97"/>
                    <a:pt x="176" y="9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7915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5623232" y="4470005"/>
              <a:ext cx="66556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  <a:endParaRPr lang="zh-CN" altLang="en-US" sz="3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6355911" y="3542144"/>
            <a:ext cx="1997404" cy="914035"/>
            <a:chOff x="6355911" y="3542144"/>
            <a:chExt cx="1997404" cy="914035"/>
          </a:xfrm>
        </p:grpSpPr>
        <p:sp>
          <p:nvSpPr>
            <p:cNvPr id="53" name="Freeform 7"/>
            <p:cNvSpPr/>
            <p:nvPr/>
          </p:nvSpPr>
          <p:spPr bwMode="auto">
            <a:xfrm>
              <a:off x="6355911" y="3542144"/>
              <a:ext cx="1997404" cy="914035"/>
            </a:xfrm>
            <a:custGeom>
              <a:avLst/>
              <a:gdLst>
                <a:gd name="T0" fmla="*/ 0 w 463"/>
                <a:gd name="T1" fmla="*/ 212 h 212"/>
                <a:gd name="T2" fmla="*/ 70 w 463"/>
                <a:gd name="T3" fmla="*/ 176 h 212"/>
                <a:gd name="T4" fmla="*/ 354 w 463"/>
                <a:gd name="T5" fmla="*/ 176 h 212"/>
                <a:gd name="T6" fmla="*/ 369 w 463"/>
                <a:gd name="T7" fmla="*/ 164 h 212"/>
                <a:gd name="T8" fmla="*/ 455 w 463"/>
                <a:gd name="T9" fmla="*/ 13 h 212"/>
                <a:gd name="T10" fmla="*/ 441 w 463"/>
                <a:gd name="T11" fmla="*/ 0 h 212"/>
                <a:gd name="T12" fmla="*/ 168 w 463"/>
                <a:gd name="T13" fmla="*/ 0 h 212"/>
                <a:gd name="T14" fmla="*/ 97 w 463"/>
                <a:gd name="T15" fmla="*/ 36 h 212"/>
                <a:gd name="T16" fmla="*/ 0 w 463"/>
                <a:gd name="T17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3" h="212">
                  <a:moveTo>
                    <a:pt x="0" y="212"/>
                  </a:moveTo>
                  <a:cubicBezTo>
                    <a:pt x="0" y="212"/>
                    <a:pt x="15" y="176"/>
                    <a:pt x="70" y="176"/>
                  </a:cubicBezTo>
                  <a:cubicBezTo>
                    <a:pt x="354" y="176"/>
                    <a:pt x="354" y="176"/>
                    <a:pt x="354" y="176"/>
                  </a:cubicBezTo>
                  <a:cubicBezTo>
                    <a:pt x="366" y="176"/>
                    <a:pt x="369" y="164"/>
                    <a:pt x="369" y="164"/>
                  </a:cubicBezTo>
                  <a:cubicBezTo>
                    <a:pt x="455" y="13"/>
                    <a:pt x="455" y="13"/>
                    <a:pt x="455" y="13"/>
                  </a:cubicBezTo>
                  <a:cubicBezTo>
                    <a:pt x="455" y="13"/>
                    <a:pt x="463" y="0"/>
                    <a:pt x="441" y="0"/>
                  </a:cubicBezTo>
                  <a:cubicBezTo>
                    <a:pt x="168" y="0"/>
                    <a:pt x="168" y="0"/>
                    <a:pt x="168" y="0"/>
                  </a:cubicBezTo>
                  <a:cubicBezTo>
                    <a:pt x="117" y="0"/>
                    <a:pt x="97" y="36"/>
                    <a:pt x="97" y="36"/>
                  </a:cubicBezTo>
                  <a:lnTo>
                    <a:pt x="0" y="21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7108589" y="3618797"/>
              <a:ext cx="66556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  <a:endParaRPr lang="zh-CN" altLang="en-US" sz="3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6011512" y="1487496"/>
            <a:ext cx="914035" cy="1999223"/>
            <a:chOff x="6011512" y="1487496"/>
            <a:chExt cx="914035" cy="1999223"/>
          </a:xfrm>
        </p:grpSpPr>
        <p:sp>
          <p:nvSpPr>
            <p:cNvPr id="56" name="Freeform 6"/>
            <p:cNvSpPr/>
            <p:nvPr/>
          </p:nvSpPr>
          <p:spPr bwMode="auto">
            <a:xfrm>
              <a:off x="6011512" y="1487496"/>
              <a:ext cx="914035" cy="1999223"/>
            </a:xfrm>
            <a:custGeom>
              <a:avLst/>
              <a:gdLst>
                <a:gd name="T0" fmla="*/ 212 w 212"/>
                <a:gd name="T1" fmla="*/ 463 h 463"/>
                <a:gd name="T2" fmla="*/ 176 w 212"/>
                <a:gd name="T3" fmla="*/ 392 h 463"/>
                <a:gd name="T4" fmla="*/ 176 w 212"/>
                <a:gd name="T5" fmla="*/ 108 h 463"/>
                <a:gd name="T6" fmla="*/ 164 w 212"/>
                <a:gd name="T7" fmla="*/ 93 h 463"/>
                <a:gd name="T8" fmla="*/ 13 w 212"/>
                <a:gd name="T9" fmla="*/ 7 h 463"/>
                <a:gd name="T10" fmla="*/ 0 w 212"/>
                <a:gd name="T11" fmla="*/ 22 h 463"/>
                <a:gd name="T12" fmla="*/ 0 w 212"/>
                <a:gd name="T13" fmla="*/ 294 h 463"/>
                <a:gd name="T14" fmla="*/ 36 w 212"/>
                <a:gd name="T15" fmla="*/ 366 h 463"/>
                <a:gd name="T16" fmla="*/ 212 w 212"/>
                <a:gd name="T17" fmla="*/ 46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2" h="463">
                  <a:moveTo>
                    <a:pt x="212" y="463"/>
                  </a:moveTo>
                  <a:cubicBezTo>
                    <a:pt x="212" y="463"/>
                    <a:pt x="176" y="448"/>
                    <a:pt x="176" y="392"/>
                  </a:cubicBezTo>
                  <a:cubicBezTo>
                    <a:pt x="176" y="108"/>
                    <a:pt x="176" y="108"/>
                    <a:pt x="176" y="108"/>
                  </a:cubicBezTo>
                  <a:cubicBezTo>
                    <a:pt x="176" y="97"/>
                    <a:pt x="164" y="93"/>
                    <a:pt x="164" y="93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0" y="0"/>
                    <a:pt x="0" y="22"/>
                  </a:cubicBezTo>
                  <a:cubicBezTo>
                    <a:pt x="0" y="294"/>
                    <a:pt x="0" y="294"/>
                    <a:pt x="0" y="294"/>
                  </a:cubicBezTo>
                  <a:cubicBezTo>
                    <a:pt x="0" y="346"/>
                    <a:pt x="36" y="366"/>
                    <a:pt x="36" y="366"/>
                  </a:cubicBezTo>
                  <a:lnTo>
                    <a:pt x="212" y="46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6096000" y="2194719"/>
              <a:ext cx="66556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cs typeface="+mn-ea"/>
                  <a:sym typeface="+mn-lt"/>
                </a:rPr>
                <a:t>04</a:t>
              </a:r>
              <a:endParaRPr lang="zh-CN" altLang="en-US" sz="3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835406" y="668151"/>
            <a:ext cx="10521188" cy="552169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>
            <a:off x="1941367" y="668151"/>
            <a:ext cx="2219638" cy="490644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flipH="1">
            <a:off x="7901738" y="3299790"/>
            <a:ext cx="3514690" cy="3435447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4954336" y="1630305"/>
            <a:ext cx="2877711" cy="3294285"/>
            <a:chOff x="5877194" y="861679"/>
            <a:chExt cx="2877711" cy="3294285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5971814" y="861679"/>
              <a:ext cx="2618658" cy="2618658"/>
            </a:xfrm>
            <a:prstGeom prst="rect">
              <a:avLst/>
            </a:prstGeom>
          </p:spPr>
        </p:pic>
        <p:grpSp>
          <p:nvGrpSpPr>
            <p:cNvPr id="10" name="组合 9"/>
            <p:cNvGrpSpPr/>
            <p:nvPr/>
          </p:nvGrpSpPr>
          <p:grpSpPr>
            <a:xfrm>
              <a:off x="5877194" y="1474915"/>
              <a:ext cx="2877711" cy="2681049"/>
              <a:chOff x="3689721" y="1490690"/>
              <a:chExt cx="2877711" cy="2681049"/>
            </a:xfrm>
          </p:grpSpPr>
          <p:sp>
            <p:nvSpPr>
              <p:cNvPr id="16" name="文本框 15"/>
              <p:cNvSpPr txBox="1"/>
              <p:nvPr/>
            </p:nvSpPr>
            <p:spPr>
              <a:xfrm>
                <a:off x="4273812" y="1490690"/>
                <a:ext cx="1709530" cy="1558052"/>
              </a:xfrm>
              <a:prstGeom prst="teardrop">
                <a:avLst/>
              </a:prstGeom>
              <a:noFill/>
              <a:ln w="76200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6600" dirty="0">
                    <a:solidFill>
                      <a:srgbClr val="C00000"/>
                    </a:solidFill>
                    <a:cs typeface="+mn-ea"/>
                    <a:sym typeface="+mn-lt"/>
                  </a:rPr>
                  <a:t>04</a:t>
                </a:r>
                <a:endParaRPr lang="zh-CN" altLang="en-US" sz="6600" dirty="0">
                  <a:solidFill>
                    <a:srgbClr val="C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4" name="文本框 13"/>
              <p:cNvSpPr txBox="1"/>
              <p:nvPr/>
            </p:nvSpPr>
            <p:spPr>
              <a:xfrm>
                <a:off x="3689721" y="3586964"/>
                <a:ext cx="2877711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 algn="ctr">
                  <a:defRPr sz="3200" b="1" spc="300">
                    <a:ln w="76200">
                      <a:noFill/>
                    </a:ln>
                    <a:solidFill>
                      <a:srgbClr val="C00000"/>
                    </a:solidFill>
                    <a:cs typeface="+mn-ea"/>
                  </a:defRPr>
                </a:lvl1pPr>
              </a:lstStyle>
              <a:p>
                <a:r>
                  <a:rPr lang="zh-CN" altLang="en-US" dirty="0">
                    <a:sym typeface="+mn-lt"/>
                  </a:rPr>
                  <a:t>标题文本预设</a:t>
                </a:r>
                <a:endParaRPr lang="zh-CN" altLang="en-US" dirty="0">
                  <a:sym typeface="+mn-lt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323075" y="1904019"/>
            <a:ext cx="4947360" cy="286232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kumimoji="1"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请在此处添加具体内容，文字尽量言简意赅，简单描述即可，不必过于繁琐，注意版面的美观度。请在此处添加具体内容，文字尽量言简意赅，简单描述即可，不必过于繁琐，注意版面的美观度。</a:t>
            </a:r>
            <a:endParaRPr kumimoji="1" lang="zh-CN" altLang="en-US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>
            <a:off x="889480" y="1386626"/>
            <a:ext cx="4110518" cy="408474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矩形 58"/>
          <p:cNvSpPr/>
          <p:nvPr/>
        </p:nvSpPr>
        <p:spPr>
          <a:xfrm>
            <a:off x="835406" y="668151"/>
            <a:ext cx="10521188" cy="552169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3626435" y="1357810"/>
            <a:ext cx="4939130" cy="783409"/>
            <a:chOff x="6714142" y="1155195"/>
            <a:chExt cx="4939130" cy="783409"/>
          </a:xfrm>
        </p:grpSpPr>
        <p:grpSp>
          <p:nvGrpSpPr>
            <p:cNvPr id="88" name="组合 87"/>
            <p:cNvGrpSpPr/>
            <p:nvPr/>
          </p:nvGrpSpPr>
          <p:grpSpPr>
            <a:xfrm>
              <a:off x="7764840" y="1194041"/>
              <a:ext cx="3888432" cy="707887"/>
              <a:chOff x="8031540" y="1341209"/>
              <a:chExt cx="3888432" cy="707887"/>
            </a:xfrm>
          </p:grpSpPr>
          <p:sp>
            <p:nvSpPr>
              <p:cNvPr id="92" name="文本框 91"/>
              <p:cNvSpPr txBox="1"/>
              <p:nvPr/>
            </p:nvSpPr>
            <p:spPr>
              <a:xfrm>
                <a:off x="8031540" y="1341209"/>
                <a:ext cx="15696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b="1" dirty="0">
                    <a:solidFill>
                      <a:srgbClr val="A81819"/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b="1" dirty="0">
                  <a:solidFill>
                    <a:srgbClr val="A81819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3" name="矩形 92"/>
              <p:cNvSpPr/>
              <p:nvPr/>
            </p:nvSpPr>
            <p:spPr>
              <a:xfrm>
                <a:off x="8031540" y="1741319"/>
                <a:ext cx="3888432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1400" dirty="0">
                    <a:solidFill>
                      <a:srgbClr val="A81819"/>
                    </a:solidFill>
                    <a:cs typeface="+mn-ea"/>
                    <a:sym typeface="+mn-lt"/>
                  </a:rPr>
                  <a:t>Click here to enter your text messages</a:t>
                </a:r>
                <a:endParaRPr lang="en-US" altLang="zh-CN" sz="1400" dirty="0">
                  <a:solidFill>
                    <a:srgbClr val="A81819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89" name="组合 88"/>
            <p:cNvGrpSpPr/>
            <p:nvPr/>
          </p:nvGrpSpPr>
          <p:grpSpPr>
            <a:xfrm>
              <a:off x="6714142" y="1155195"/>
              <a:ext cx="954465" cy="783409"/>
              <a:chOff x="6714142" y="1155195"/>
              <a:chExt cx="954465" cy="783409"/>
            </a:xfrm>
          </p:grpSpPr>
          <p:sp>
            <p:nvSpPr>
              <p:cNvPr id="90" name="泪滴形 89"/>
              <p:cNvSpPr/>
              <p:nvPr/>
            </p:nvSpPr>
            <p:spPr>
              <a:xfrm>
                <a:off x="6803878" y="1155195"/>
                <a:ext cx="783409" cy="783409"/>
              </a:xfrm>
              <a:prstGeom prst="teardrop">
                <a:avLst/>
              </a:prstGeom>
              <a:solidFill>
                <a:srgbClr val="A8181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cs typeface="+mn-ea"/>
                  <a:sym typeface="+mn-lt"/>
                </a:endParaRPr>
              </a:p>
            </p:txBody>
          </p:sp>
          <p:sp>
            <p:nvSpPr>
              <p:cNvPr id="91" name="文本框 90"/>
              <p:cNvSpPr txBox="1"/>
              <p:nvPr/>
            </p:nvSpPr>
            <p:spPr>
              <a:xfrm>
                <a:off x="6714142" y="1284145"/>
                <a:ext cx="95446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8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01</a:t>
                </a:r>
                <a:endParaRPr lang="zh-CN" altLang="en-US" sz="28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9" name="组合 38"/>
          <p:cNvGrpSpPr/>
          <p:nvPr/>
        </p:nvGrpSpPr>
        <p:grpSpPr>
          <a:xfrm>
            <a:off x="3626434" y="2493871"/>
            <a:ext cx="4939131" cy="783409"/>
            <a:chOff x="6714141" y="2411016"/>
            <a:chExt cx="4939131" cy="783409"/>
          </a:xfrm>
        </p:grpSpPr>
        <p:grpSp>
          <p:nvGrpSpPr>
            <p:cNvPr id="54" name="组合 53"/>
            <p:cNvGrpSpPr/>
            <p:nvPr/>
          </p:nvGrpSpPr>
          <p:grpSpPr>
            <a:xfrm>
              <a:off x="7764840" y="2421721"/>
              <a:ext cx="3888432" cy="707887"/>
              <a:chOff x="8031540" y="1341209"/>
              <a:chExt cx="3888432" cy="707887"/>
            </a:xfrm>
          </p:grpSpPr>
          <p:sp>
            <p:nvSpPr>
              <p:cNvPr id="58" name="文本框 57"/>
              <p:cNvSpPr txBox="1"/>
              <p:nvPr/>
            </p:nvSpPr>
            <p:spPr>
              <a:xfrm>
                <a:off x="8031540" y="1341209"/>
                <a:ext cx="15696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b="1" dirty="0">
                    <a:solidFill>
                      <a:srgbClr val="A81819"/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b="1" dirty="0">
                  <a:solidFill>
                    <a:srgbClr val="A81819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6" name="矩形 65"/>
              <p:cNvSpPr/>
              <p:nvPr/>
            </p:nvSpPr>
            <p:spPr>
              <a:xfrm>
                <a:off x="8031540" y="1741319"/>
                <a:ext cx="3888432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1400" dirty="0">
                    <a:solidFill>
                      <a:srgbClr val="A81819"/>
                    </a:solidFill>
                    <a:cs typeface="+mn-ea"/>
                    <a:sym typeface="+mn-lt"/>
                  </a:rPr>
                  <a:t>Click here to enter your text messages</a:t>
                </a:r>
                <a:endParaRPr lang="en-US" altLang="zh-CN" sz="1400" dirty="0">
                  <a:solidFill>
                    <a:srgbClr val="A81819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55" name="组合 54"/>
            <p:cNvGrpSpPr/>
            <p:nvPr/>
          </p:nvGrpSpPr>
          <p:grpSpPr>
            <a:xfrm>
              <a:off x="6714141" y="2411016"/>
              <a:ext cx="954465" cy="783409"/>
              <a:chOff x="6714141" y="2411016"/>
              <a:chExt cx="954465" cy="783409"/>
            </a:xfrm>
          </p:grpSpPr>
          <p:sp>
            <p:nvSpPr>
              <p:cNvPr id="56" name="泪滴形 55"/>
              <p:cNvSpPr/>
              <p:nvPr/>
            </p:nvSpPr>
            <p:spPr>
              <a:xfrm>
                <a:off x="6803878" y="2411016"/>
                <a:ext cx="783409" cy="783409"/>
              </a:xfrm>
              <a:prstGeom prst="teardrop">
                <a:avLst/>
              </a:prstGeom>
              <a:solidFill>
                <a:srgbClr val="A8181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cs typeface="+mn-ea"/>
                  <a:sym typeface="+mn-lt"/>
                </a:endParaRPr>
              </a:p>
            </p:txBody>
          </p:sp>
          <p:sp>
            <p:nvSpPr>
              <p:cNvPr id="57" name="文本框 56"/>
              <p:cNvSpPr txBox="1"/>
              <p:nvPr/>
            </p:nvSpPr>
            <p:spPr>
              <a:xfrm>
                <a:off x="6714141" y="2540427"/>
                <a:ext cx="95446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8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02</a:t>
                </a:r>
                <a:endParaRPr lang="zh-CN" altLang="en-US" sz="28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0" name="组合 39"/>
          <p:cNvGrpSpPr/>
          <p:nvPr/>
        </p:nvGrpSpPr>
        <p:grpSpPr>
          <a:xfrm>
            <a:off x="3626433" y="3629932"/>
            <a:ext cx="4939132" cy="783409"/>
            <a:chOff x="6714140" y="3666837"/>
            <a:chExt cx="4939132" cy="783409"/>
          </a:xfrm>
        </p:grpSpPr>
        <p:grpSp>
          <p:nvGrpSpPr>
            <p:cNvPr id="48" name="组合 47"/>
            <p:cNvGrpSpPr/>
            <p:nvPr/>
          </p:nvGrpSpPr>
          <p:grpSpPr>
            <a:xfrm>
              <a:off x="7764840" y="3728394"/>
              <a:ext cx="3888432" cy="707887"/>
              <a:chOff x="8031540" y="1341209"/>
              <a:chExt cx="3888432" cy="707887"/>
            </a:xfrm>
          </p:grpSpPr>
          <p:sp>
            <p:nvSpPr>
              <p:cNvPr id="52" name="文本框 51"/>
              <p:cNvSpPr txBox="1"/>
              <p:nvPr/>
            </p:nvSpPr>
            <p:spPr>
              <a:xfrm>
                <a:off x="8031540" y="1341209"/>
                <a:ext cx="15696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b="1" dirty="0">
                    <a:solidFill>
                      <a:srgbClr val="A81819"/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b="1" dirty="0">
                  <a:solidFill>
                    <a:srgbClr val="A81819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3" name="矩形 52"/>
              <p:cNvSpPr/>
              <p:nvPr/>
            </p:nvSpPr>
            <p:spPr>
              <a:xfrm>
                <a:off x="8031540" y="1741319"/>
                <a:ext cx="3888432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1400" dirty="0">
                    <a:solidFill>
                      <a:srgbClr val="A81819"/>
                    </a:solidFill>
                    <a:cs typeface="+mn-ea"/>
                    <a:sym typeface="+mn-lt"/>
                  </a:rPr>
                  <a:t>Click here to enter your text messages</a:t>
                </a:r>
                <a:endParaRPr lang="en-US" altLang="zh-CN" sz="1400" dirty="0">
                  <a:solidFill>
                    <a:srgbClr val="A81819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49" name="组合 48"/>
            <p:cNvGrpSpPr/>
            <p:nvPr/>
          </p:nvGrpSpPr>
          <p:grpSpPr>
            <a:xfrm>
              <a:off x="6714140" y="3666837"/>
              <a:ext cx="954465" cy="783409"/>
              <a:chOff x="6714140" y="3666837"/>
              <a:chExt cx="954465" cy="783409"/>
            </a:xfrm>
          </p:grpSpPr>
          <p:sp>
            <p:nvSpPr>
              <p:cNvPr id="50" name="泪滴形 49"/>
              <p:cNvSpPr/>
              <p:nvPr/>
            </p:nvSpPr>
            <p:spPr>
              <a:xfrm>
                <a:off x="6803878" y="3666837"/>
                <a:ext cx="783409" cy="783409"/>
              </a:xfrm>
              <a:prstGeom prst="teardrop">
                <a:avLst/>
              </a:prstGeom>
              <a:solidFill>
                <a:srgbClr val="A8181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cs typeface="+mn-ea"/>
                  <a:sym typeface="+mn-lt"/>
                </a:endParaRPr>
              </a:p>
            </p:txBody>
          </p:sp>
          <p:sp>
            <p:nvSpPr>
              <p:cNvPr id="51" name="文本框 50"/>
              <p:cNvSpPr txBox="1"/>
              <p:nvPr/>
            </p:nvSpPr>
            <p:spPr>
              <a:xfrm>
                <a:off x="6714140" y="3789265"/>
                <a:ext cx="95446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8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03</a:t>
                </a:r>
                <a:endParaRPr lang="zh-CN" altLang="en-US" sz="28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1" name="组合 40"/>
          <p:cNvGrpSpPr/>
          <p:nvPr/>
        </p:nvGrpSpPr>
        <p:grpSpPr>
          <a:xfrm>
            <a:off x="3626433" y="4765993"/>
            <a:ext cx="4939132" cy="783409"/>
            <a:chOff x="6714140" y="4916135"/>
            <a:chExt cx="4939132" cy="783409"/>
          </a:xfrm>
        </p:grpSpPr>
        <p:grpSp>
          <p:nvGrpSpPr>
            <p:cNvPr id="42" name="组合 41"/>
            <p:cNvGrpSpPr/>
            <p:nvPr/>
          </p:nvGrpSpPr>
          <p:grpSpPr>
            <a:xfrm>
              <a:off x="7764840" y="4953896"/>
              <a:ext cx="3888432" cy="707887"/>
              <a:chOff x="8031540" y="1341209"/>
              <a:chExt cx="3888432" cy="707887"/>
            </a:xfrm>
          </p:grpSpPr>
          <p:sp>
            <p:nvSpPr>
              <p:cNvPr id="46" name="文本框 45"/>
              <p:cNvSpPr txBox="1"/>
              <p:nvPr/>
            </p:nvSpPr>
            <p:spPr>
              <a:xfrm>
                <a:off x="8031540" y="1341209"/>
                <a:ext cx="15696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b="1" dirty="0">
                    <a:solidFill>
                      <a:srgbClr val="A81819"/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b="1" dirty="0">
                  <a:solidFill>
                    <a:srgbClr val="A81819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7" name="矩形 46"/>
              <p:cNvSpPr/>
              <p:nvPr/>
            </p:nvSpPr>
            <p:spPr>
              <a:xfrm>
                <a:off x="8031540" y="1741319"/>
                <a:ext cx="3888432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1400" dirty="0">
                    <a:solidFill>
                      <a:srgbClr val="A81819"/>
                    </a:solidFill>
                    <a:cs typeface="+mn-ea"/>
                    <a:sym typeface="+mn-lt"/>
                  </a:rPr>
                  <a:t>Click here to enter your text messages</a:t>
                </a:r>
                <a:endParaRPr lang="en-US" altLang="zh-CN" sz="1400" dirty="0">
                  <a:solidFill>
                    <a:srgbClr val="A81819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43" name="组合 42"/>
            <p:cNvGrpSpPr/>
            <p:nvPr/>
          </p:nvGrpSpPr>
          <p:grpSpPr>
            <a:xfrm>
              <a:off x="6714140" y="4916135"/>
              <a:ext cx="954465" cy="783409"/>
              <a:chOff x="6714140" y="4916135"/>
              <a:chExt cx="954465" cy="783409"/>
            </a:xfrm>
          </p:grpSpPr>
          <p:sp>
            <p:nvSpPr>
              <p:cNvPr id="44" name="泪滴形 43"/>
              <p:cNvSpPr/>
              <p:nvPr/>
            </p:nvSpPr>
            <p:spPr>
              <a:xfrm>
                <a:off x="6803878" y="4916135"/>
                <a:ext cx="783409" cy="783409"/>
              </a:xfrm>
              <a:prstGeom prst="teardrop">
                <a:avLst/>
              </a:prstGeom>
              <a:solidFill>
                <a:srgbClr val="A8181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cs typeface="+mn-ea"/>
                  <a:sym typeface="+mn-lt"/>
                </a:endParaRPr>
              </a:p>
            </p:txBody>
          </p:sp>
          <p:sp>
            <p:nvSpPr>
              <p:cNvPr id="45" name="文本框 44"/>
              <p:cNvSpPr txBox="1"/>
              <p:nvPr/>
            </p:nvSpPr>
            <p:spPr>
              <a:xfrm>
                <a:off x="6714140" y="5057212"/>
                <a:ext cx="95446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8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04</a:t>
                </a:r>
                <a:endParaRPr lang="zh-CN" altLang="en-US" sz="28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5" name="矩形 4"/>
          <p:cNvSpPr/>
          <p:nvPr/>
        </p:nvSpPr>
        <p:spPr>
          <a:xfrm>
            <a:off x="1886104" y="2010827"/>
            <a:ext cx="1107996" cy="1708161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pPr lvl="0" algn="ctr" defTabSz="457200"/>
            <a:r>
              <a:rPr lang="zh-CN" altLang="en-US" sz="6000" b="1" spc="300" dirty="0">
                <a:solidFill>
                  <a:srgbClr val="A81819"/>
                </a:solidFill>
                <a:cs typeface="+mn-ea"/>
                <a:sym typeface="+mn-lt"/>
              </a:rPr>
              <a:t>目录</a:t>
            </a:r>
            <a:endParaRPr lang="zh-CN" altLang="en-US" sz="6000" b="1" spc="300" dirty="0">
              <a:solidFill>
                <a:srgbClr val="A81819"/>
              </a:solidFill>
              <a:cs typeface="+mn-ea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256145" y="59869"/>
            <a:ext cx="11078428" cy="6129980"/>
            <a:chOff x="256145" y="59869"/>
            <a:chExt cx="11078428" cy="612998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 cstate="screen"/>
            <a:srcRect/>
            <a:stretch>
              <a:fillRect/>
            </a:stretch>
          </p:blipFill>
          <p:spPr>
            <a:xfrm>
              <a:off x="8106310" y="4371281"/>
              <a:ext cx="3228263" cy="1818568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>
            <a:xfrm>
              <a:off x="256145" y="59869"/>
              <a:ext cx="3009253" cy="3184394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9211396" y="645504"/>
              <a:ext cx="2012235" cy="2346964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4" cstate="screen"/>
            <a:stretch>
              <a:fillRect/>
            </a:stretch>
          </p:blipFill>
          <p:spPr>
            <a:xfrm>
              <a:off x="1308077" y="4051358"/>
              <a:ext cx="2186853" cy="2025611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/>
          <p:nvPr/>
        </p:nvGrpSpPr>
        <p:grpSpPr>
          <a:xfrm>
            <a:off x="4849090" y="2199861"/>
            <a:ext cx="3491525" cy="2844294"/>
            <a:chOff x="4506853" y="1265223"/>
            <a:chExt cx="2618643" cy="2133221"/>
          </a:xfrm>
        </p:grpSpPr>
        <p:sp>
          <p:nvSpPr>
            <p:cNvPr id="28" name="ïS1îḍè"/>
            <p:cNvSpPr/>
            <p:nvPr/>
          </p:nvSpPr>
          <p:spPr bwMode="auto">
            <a:xfrm>
              <a:off x="5392228" y="1485444"/>
              <a:ext cx="490247" cy="490247"/>
            </a:xfrm>
            <a:prstGeom prst="ellipse">
              <a:avLst/>
            </a:prstGeom>
            <a:solidFill>
              <a:srgbClr val="C80100"/>
            </a:solidFill>
            <a:ln w="19050">
              <a:noFill/>
              <a:round/>
            </a:ln>
          </p:spPr>
          <p:txBody>
            <a:bodyPr rot="0" spcFirstLastPara="0" vert="horz" wrap="none" lIns="120000" tIns="62400" rIns="120000" bIns="62400" anchor="b" anchorCtr="1" forceAA="0" compatLnSpc="1">
              <a:normAutofit fontScale="70000" lnSpcReduction="20000"/>
            </a:bodyPr>
            <a:lstStyle/>
            <a:p>
              <a:pPr algn="ctr" defTabSz="609600"/>
              <a:r>
                <a:rPr lang="en-US" altLang="zh-CN" sz="3735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01</a:t>
              </a:r>
              <a:endParaRPr lang="en-US" altLang="zh-CN" sz="3735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cxnSp>
          <p:nvCxnSpPr>
            <p:cNvPr id="29" name="直接连接符 28"/>
            <p:cNvCxnSpPr/>
            <p:nvPr/>
          </p:nvCxnSpPr>
          <p:spPr>
            <a:xfrm flipV="1">
              <a:off x="7125496" y="1265223"/>
              <a:ext cx="0" cy="2133221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文本框 29"/>
            <p:cNvSpPr txBox="1"/>
            <p:nvPr/>
          </p:nvSpPr>
          <p:spPr>
            <a:xfrm>
              <a:off x="4506853" y="2075274"/>
              <a:ext cx="2277084" cy="11156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09600"/>
              <a:r>
                <a:rPr lang="zh-CN" altLang="en-US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请输入标题</a:t>
              </a:r>
              <a:endPara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  <a:p>
              <a:pPr algn="ctr" defTabSz="609600">
                <a:lnSpc>
                  <a:spcPts val="2000"/>
                </a:lnSpc>
              </a:pPr>
              <a:r>
                <a:rPr lang="en-US" altLang="zh-CN" sz="1400" dirty="0">
                  <a:cs typeface="+mn-ea"/>
                  <a:sym typeface="+mn-lt"/>
                </a:rPr>
                <a:t>Beautiful Christmas</a:t>
              </a:r>
              <a:r>
                <a:rPr lang="zh-CN" altLang="en-US" sz="1400" dirty="0">
                  <a:cs typeface="+mn-ea"/>
                  <a:sym typeface="+mn-lt"/>
                </a:rPr>
                <a:t>， </a:t>
              </a:r>
              <a:r>
                <a:rPr lang="en-US" altLang="zh-CN" sz="1400" dirty="0" err="1">
                  <a:cs typeface="+mn-ea"/>
                  <a:sym typeface="+mn-lt"/>
                </a:rPr>
                <a:t>hakodate</a:t>
              </a:r>
              <a:r>
                <a:rPr lang="en-US" altLang="zh-CN" sz="1400" dirty="0">
                  <a:cs typeface="+mn-ea"/>
                  <a:sym typeface="+mn-lt"/>
                </a:rPr>
                <a:t> starlight with you and I face</a:t>
              </a:r>
              <a:r>
                <a:rPr lang="zh-CN" altLang="en-US" sz="1400" dirty="0">
                  <a:cs typeface="+mn-ea"/>
                  <a:sym typeface="+mn-lt"/>
                </a:rPr>
                <a:t>， </a:t>
              </a:r>
              <a:r>
                <a:rPr lang="en-US" altLang="zh-CN" sz="1400" dirty="0">
                  <a:cs typeface="+mn-ea"/>
                  <a:sym typeface="+mn-lt"/>
                </a:rPr>
                <a:t>Christmas Eve ping fruit to nourish you my lips</a:t>
              </a:r>
              <a:r>
                <a:rPr lang="zh-CN" altLang="en-US" sz="1400" dirty="0">
                  <a:cs typeface="+mn-ea"/>
                  <a:sym typeface="+mn-lt"/>
                </a:rPr>
                <a:t>。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8897035" y="2493489"/>
            <a:ext cx="2681093" cy="2530506"/>
            <a:chOff x="5971235" y="593293"/>
            <a:chExt cx="2371159" cy="1897880"/>
          </a:xfrm>
        </p:grpSpPr>
        <p:sp>
          <p:nvSpPr>
            <p:cNvPr id="32" name="ïS1îḍè"/>
            <p:cNvSpPr/>
            <p:nvPr/>
          </p:nvSpPr>
          <p:spPr bwMode="auto">
            <a:xfrm>
              <a:off x="6857084" y="593293"/>
              <a:ext cx="586329" cy="490247"/>
            </a:xfrm>
            <a:prstGeom prst="ellipse">
              <a:avLst/>
            </a:prstGeom>
            <a:solidFill>
              <a:srgbClr val="00764A"/>
            </a:solidFill>
            <a:ln w="19050">
              <a:noFill/>
              <a:round/>
            </a:ln>
          </p:spPr>
          <p:txBody>
            <a:bodyPr rot="0" spcFirstLastPara="0" vert="horz" wrap="none" lIns="120000" tIns="62400" rIns="120000" bIns="62400" anchor="b" anchorCtr="1" forceAA="0" compatLnSpc="1">
              <a:normAutofit fontScale="70000" lnSpcReduction="20000"/>
            </a:bodyPr>
            <a:lstStyle/>
            <a:p>
              <a:pPr defTabSz="609600"/>
              <a:r>
                <a:rPr lang="en-US" altLang="zh-CN" sz="3735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02</a:t>
              </a:r>
              <a:endParaRPr lang="en-US" altLang="zh-CN" sz="3735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5971235" y="1183123"/>
              <a:ext cx="2371159" cy="13080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09600"/>
              <a:r>
                <a:rPr lang="zh-CN" altLang="en-US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请输入标题</a:t>
              </a:r>
              <a:endPara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  <a:p>
              <a:pPr algn="ctr" defTabSz="609600">
                <a:lnSpc>
                  <a:spcPts val="2000"/>
                </a:lnSpc>
              </a:pPr>
              <a:r>
                <a:rPr lang="en-US" altLang="zh-CN" sz="1400" dirty="0">
                  <a:cs typeface="+mn-ea"/>
                  <a:sym typeface="+mn-lt"/>
                </a:rPr>
                <a:t>Beautiful Christmas</a:t>
              </a:r>
              <a:r>
                <a:rPr lang="zh-CN" altLang="en-US" sz="1400" dirty="0">
                  <a:cs typeface="+mn-ea"/>
                  <a:sym typeface="+mn-lt"/>
                </a:rPr>
                <a:t>， </a:t>
              </a:r>
              <a:r>
                <a:rPr lang="en-US" altLang="zh-CN" sz="1400" dirty="0" err="1">
                  <a:cs typeface="+mn-ea"/>
                  <a:sym typeface="+mn-lt"/>
                </a:rPr>
                <a:t>hakodate</a:t>
              </a:r>
              <a:r>
                <a:rPr lang="en-US" altLang="zh-CN" sz="1400" dirty="0">
                  <a:cs typeface="+mn-ea"/>
                  <a:sym typeface="+mn-lt"/>
                </a:rPr>
                <a:t> starlight with you and I face</a:t>
              </a:r>
              <a:r>
                <a:rPr lang="zh-CN" altLang="en-US" sz="1400" dirty="0">
                  <a:cs typeface="+mn-ea"/>
                  <a:sym typeface="+mn-lt"/>
                </a:rPr>
                <a:t>， </a:t>
              </a:r>
              <a:r>
                <a:rPr lang="en-US" altLang="zh-CN" sz="1400" dirty="0">
                  <a:cs typeface="+mn-ea"/>
                  <a:sym typeface="+mn-lt"/>
                </a:rPr>
                <a:t>Christmas Eve ping fruit to nourish you my lips</a:t>
              </a:r>
              <a:r>
                <a:rPr lang="zh-CN" altLang="en-US" sz="1400" dirty="0">
                  <a:cs typeface="+mn-ea"/>
                  <a:sym typeface="+mn-lt"/>
                </a:rPr>
                <a:t>。</a:t>
              </a:r>
              <a:endParaRPr lang="zh-CN" altLang="en-US" sz="1400" dirty="0"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016488" y="2285761"/>
            <a:ext cx="3506090" cy="2406670"/>
            <a:chOff x="1016488" y="2285761"/>
            <a:chExt cx="3506090" cy="2406670"/>
          </a:xfrm>
        </p:grpSpPr>
        <p:grpSp>
          <p:nvGrpSpPr>
            <p:cNvPr id="5" name="组合 4"/>
            <p:cNvGrpSpPr/>
            <p:nvPr/>
          </p:nvGrpSpPr>
          <p:grpSpPr>
            <a:xfrm>
              <a:off x="1016488" y="2285761"/>
              <a:ext cx="3506090" cy="2406670"/>
              <a:chOff x="903235" y="1954020"/>
              <a:chExt cx="4271045" cy="2931755"/>
            </a:xfrm>
          </p:grpSpPr>
          <p:sp>
            <p:nvSpPr>
              <p:cNvPr id="2" name="矩形 1"/>
              <p:cNvSpPr/>
              <p:nvPr/>
            </p:nvSpPr>
            <p:spPr>
              <a:xfrm rot="2700000">
                <a:off x="903235" y="1972225"/>
                <a:ext cx="2913550" cy="2913550"/>
              </a:xfrm>
              <a:prstGeom prst="rect">
                <a:avLst/>
              </a:prstGeom>
              <a:noFill/>
              <a:ln w="57150">
                <a:solidFill>
                  <a:srgbClr val="9E0009"/>
                </a:solidFill>
              </a:ln>
              <a:effectLst>
                <a:outerShdw blurRad="114300" dist="38100" dir="14400000" algn="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7" name="矩形 36"/>
              <p:cNvSpPr/>
              <p:nvPr/>
            </p:nvSpPr>
            <p:spPr>
              <a:xfrm rot="2700000">
                <a:off x="1323233" y="1966929"/>
                <a:ext cx="2912590" cy="2912590"/>
              </a:xfrm>
              <a:prstGeom prst="rect">
                <a:avLst/>
              </a:prstGeom>
              <a:solidFill>
                <a:srgbClr val="00764A"/>
              </a:solidFill>
              <a:ln w="57150">
                <a:noFill/>
              </a:ln>
              <a:effectLst>
                <a:outerShdw blurRad="114300" dist="38100" dir="14400000" algn="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8" name="矩形 37"/>
              <p:cNvSpPr/>
              <p:nvPr/>
            </p:nvSpPr>
            <p:spPr>
              <a:xfrm rot="2700000">
                <a:off x="1779366" y="1960673"/>
                <a:ext cx="2913550" cy="2913550"/>
              </a:xfrm>
              <a:prstGeom prst="rect">
                <a:avLst/>
              </a:prstGeom>
              <a:noFill/>
              <a:ln w="57150">
                <a:solidFill>
                  <a:srgbClr val="9E0009"/>
                </a:solidFill>
              </a:ln>
              <a:effectLst>
                <a:outerShdw blurRad="114300" dist="38100" dir="14400000" algn="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9" name="矩形 38"/>
              <p:cNvSpPr/>
              <p:nvPr/>
            </p:nvSpPr>
            <p:spPr>
              <a:xfrm rot="2700000">
                <a:off x="2261690" y="1954020"/>
                <a:ext cx="2912590" cy="2912590"/>
              </a:xfrm>
              <a:prstGeom prst="rect">
                <a:avLst/>
              </a:prstGeom>
              <a:solidFill>
                <a:srgbClr val="00764A"/>
              </a:solidFill>
              <a:ln w="57150">
                <a:noFill/>
              </a:ln>
              <a:effectLst>
                <a:outerShdw blurRad="114300" dist="38100" dir="14400000" algn="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1" cstate="screen"/>
            <a:stretch>
              <a:fillRect/>
            </a:stretch>
          </p:blipFill>
          <p:spPr>
            <a:xfrm>
              <a:off x="2271406" y="2493489"/>
              <a:ext cx="2188570" cy="2027202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75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" accel="100000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75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" accel="100000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593293" y="2124094"/>
            <a:ext cx="4591599" cy="889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200000"/>
              </a:lnSpc>
            </a:pPr>
            <a:r>
              <a:rPr kumimoji="1" lang="zh-CN" altLang="en-US" sz="1400">
                <a:cs typeface="+mn-ea"/>
                <a:sym typeface="+mn-lt"/>
              </a:rPr>
              <a:t>请在此处添加具体内容，文字尽量言简意赅，简单描述即可，不必过于繁琐，注意版面的美观度。</a:t>
            </a:r>
            <a:endParaRPr kumimoji="1" lang="zh-CN" altLang="en-US" sz="1400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774776" y="1602626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2400" dirty="0">
                <a:cs typeface="+mn-ea"/>
                <a:sym typeface="+mn-lt"/>
              </a:rPr>
              <a:t>单击添加标题内容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726697" y="4214579"/>
            <a:ext cx="4591599" cy="889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200000"/>
              </a:lnSpc>
            </a:pPr>
            <a:r>
              <a:rPr kumimoji="1" lang="zh-CN" altLang="en-US" sz="1400">
                <a:cs typeface="+mn-ea"/>
                <a:sym typeface="+mn-lt"/>
              </a:rPr>
              <a:t>请在此处添加具体内容，文字尽量言简意赅，简单描述即可，不必过于繁琐，注意版面的美观度。</a:t>
            </a:r>
            <a:endParaRPr kumimoji="1" lang="zh-CN" altLang="en-US" sz="1400"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853449" y="3602828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2400" dirty="0">
                <a:cs typeface="+mn-ea"/>
                <a:sym typeface="+mn-lt"/>
              </a:rPr>
              <a:t>单击添加标题内容</a:t>
            </a:r>
            <a:endParaRPr lang="zh-CN" altLang="en-US" sz="2400" dirty="0">
              <a:cs typeface="+mn-ea"/>
              <a:sym typeface="+mn-lt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>
            <a:off x="1483886" y="3962187"/>
            <a:ext cx="1405029" cy="1405029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6655764" y="613989"/>
            <a:ext cx="5105134" cy="6353369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2275860" y="1698321"/>
            <a:ext cx="1327449" cy="132744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914375" y="4157624"/>
            <a:ext cx="3929467" cy="889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kumimoji="1" lang="zh-CN" altLang="en-US" sz="1400" dirty="0">
                <a:cs typeface="+mn-ea"/>
                <a:sym typeface="+mn-lt"/>
              </a:rPr>
              <a:t>请在此处添加具体内容，文字尽量言简意赅，简单描述即可，不必过于繁琐，注意版面的美观度。</a:t>
            </a:r>
            <a:endParaRPr kumimoji="1" lang="zh-CN" altLang="en-US" sz="1400" dirty="0"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833673" y="1433181"/>
            <a:ext cx="4681802" cy="181588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kumimoji="1" lang="zh-CN" altLang="en-US" sz="1400" dirty="0">
                <a:cs typeface="+mn-ea"/>
                <a:sym typeface="+mn-lt"/>
              </a:rPr>
              <a:t>请在此处添加具体内容，文字尽量言简意赅，简单描述即可，不必过于繁琐，注意版面的美观度。请在此处添加具体内容，文字尽量言简意赅，简单描述即可，不必过于繁琐。。</a:t>
            </a:r>
            <a:endParaRPr kumimoji="1" lang="zh-CN" altLang="en-US" sz="1400" dirty="0"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833673" y="3730488"/>
            <a:ext cx="4681802" cy="181588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kumimoji="1" lang="zh-CN" altLang="en-US" sz="1400" dirty="0">
                <a:cs typeface="+mn-ea"/>
                <a:sym typeface="+mn-lt"/>
              </a:rPr>
              <a:t>请在此处添加具体内容，文字尽量言简意赅，简单描述即可，不必过于繁琐，注意版面的美观度。请在此处添加具体内容，文字尽量言简意赅，简单描述即可，不必过于繁琐。。</a:t>
            </a:r>
            <a:endParaRPr kumimoji="1" lang="zh-CN" altLang="en-US" sz="1400" dirty="0">
              <a:cs typeface="+mn-ea"/>
              <a:sym typeface="+mn-lt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5950226" y="3418509"/>
            <a:ext cx="4412974" cy="0"/>
          </a:xfrm>
          <a:prstGeom prst="line">
            <a:avLst/>
          </a:prstGeom>
          <a:ln>
            <a:solidFill>
              <a:srgbClr val="B6212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图片 10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>
            <a:off x="509585" y="1602726"/>
            <a:ext cx="4681804" cy="248263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880050" y="2965174"/>
            <a:ext cx="458650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kumimoji="1" lang="zh-CN" altLang="en-US" sz="1400" dirty="0">
                <a:cs typeface="+mn-ea"/>
                <a:sym typeface="+mn-lt"/>
              </a:rPr>
              <a:t>请在此处添加具体内容，文字尽量言简意赅，简单描述即可，不必过于繁琐，注意版面的美观度。请在此处添加具体内容，文字尽量言简意赅，简单描述即可，不必过于繁琐，注意版面的美观度。</a:t>
            </a:r>
            <a:endParaRPr kumimoji="1" lang="zh-CN" altLang="en-US" sz="1400" dirty="0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362822" y="2299809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>
                <a:cs typeface="+mn-ea"/>
                <a:sym typeface="+mn-lt"/>
              </a:rPr>
              <a:t>标题内容</a:t>
            </a:r>
            <a:endParaRPr lang="zh-CN" altLang="en-US" sz="2800" dirty="0"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>
            <a:off x="880050" y="617176"/>
            <a:ext cx="5154883" cy="194424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198317" y="1279841"/>
            <a:ext cx="6993683" cy="469888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835406" y="668151"/>
            <a:ext cx="10521188" cy="552169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>
            <a:off x="484818" y="710040"/>
            <a:ext cx="5356487" cy="5356487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6350697" y="4921553"/>
            <a:ext cx="3032125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cs typeface="+mn-ea"/>
                <a:sym typeface="+mn-lt"/>
              </a:rPr>
              <a:t>汇报人</a:t>
            </a:r>
            <a:r>
              <a:rPr lang="zh-CN" altLang="en-US" dirty="0" smtClean="0">
                <a:cs typeface="+mn-ea"/>
                <a:sym typeface="+mn-lt"/>
              </a:rPr>
              <a:t>：</a:t>
            </a:r>
            <a:r>
              <a:rPr lang="en-US" dirty="0" smtClean="0">
                <a:cs typeface="+mn-ea"/>
                <a:sym typeface="+mn-lt"/>
              </a:rPr>
              <a:t>xxx</a:t>
            </a:r>
            <a:r>
              <a:rPr lang="zh-CN" altLang="en-US" dirty="0" smtClean="0">
                <a:cs typeface="+mn-ea"/>
                <a:sym typeface="+mn-lt"/>
              </a:rPr>
              <a:t>     </a:t>
            </a:r>
            <a:r>
              <a:rPr lang="zh-CN" altLang="en-US" dirty="0">
                <a:cs typeface="+mn-ea"/>
                <a:sym typeface="+mn-lt"/>
              </a:rPr>
              <a:t>时间：</a:t>
            </a:r>
            <a:r>
              <a:rPr lang="en-US" altLang="zh-CN" dirty="0" smtClean="0">
                <a:cs typeface="+mn-ea"/>
                <a:sym typeface="+mn-lt"/>
              </a:rPr>
              <a:t>20XX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 flipH="1">
            <a:off x="4783579" y="1543979"/>
            <a:ext cx="655454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dirty="0">
                <a:solidFill>
                  <a:srgbClr val="C00000"/>
                </a:solidFill>
                <a:latin typeface="义启小魏楷" panose="02010601030101010101" pitchFamily="2" charset="-128"/>
                <a:ea typeface="义启小魏楷" panose="02010601030101010101" pitchFamily="2" charset="-128"/>
                <a:cs typeface="+mn-ea"/>
                <a:sym typeface="+mn-lt"/>
              </a:rPr>
              <a:t>感谢您的观看！</a:t>
            </a:r>
            <a:endParaRPr lang="zh-CN" altLang="en-US" sz="8000" dirty="0">
              <a:solidFill>
                <a:srgbClr val="C00000"/>
              </a:solidFill>
              <a:latin typeface="义启小魏楷" panose="02010601030101010101" pitchFamily="2" charset="-128"/>
              <a:ea typeface="义启小魏楷" panose="02010601030101010101" pitchFamily="2" charset="-128"/>
              <a:cs typeface="+mn-ea"/>
              <a:sym typeface="+mn-lt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2228" y="2829318"/>
            <a:ext cx="4762500" cy="18764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大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63370" y="846455"/>
            <a:ext cx="10153015" cy="531368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835406" y="668151"/>
            <a:ext cx="10521188" cy="552169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>
            <a:off x="1941367" y="668151"/>
            <a:ext cx="2219638" cy="490644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flipH="1">
            <a:off x="7901738" y="3299790"/>
            <a:ext cx="3514690" cy="3435447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4954336" y="1630305"/>
            <a:ext cx="2877711" cy="3294285"/>
            <a:chOff x="5877194" y="861679"/>
            <a:chExt cx="2877711" cy="3294285"/>
          </a:xfrm>
        </p:grpSpPr>
        <p:grpSp>
          <p:nvGrpSpPr>
            <p:cNvPr id="10" name="组合 9"/>
            <p:cNvGrpSpPr/>
            <p:nvPr/>
          </p:nvGrpSpPr>
          <p:grpSpPr>
            <a:xfrm>
              <a:off x="5877194" y="1474915"/>
              <a:ext cx="2877711" cy="2681049"/>
              <a:chOff x="3689721" y="1490690"/>
              <a:chExt cx="2877711" cy="2681049"/>
            </a:xfrm>
          </p:grpSpPr>
          <p:sp>
            <p:nvSpPr>
              <p:cNvPr id="16" name="文本框 15"/>
              <p:cNvSpPr txBox="1"/>
              <p:nvPr/>
            </p:nvSpPr>
            <p:spPr>
              <a:xfrm>
                <a:off x="4273812" y="1490690"/>
                <a:ext cx="1709530" cy="1558052"/>
              </a:xfrm>
              <a:prstGeom prst="teardrop">
                <a:avLst/>
              </a:prstGeom>
              <a:noFill/>
              <a:ln w="76200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6600" dirty="0">
                    <a:solidFill>
                      <a:srgbClr val="C00000"/>
                    </a:solidFill>
                    <a:cs typeface="+mn-ea"/>
                    <a:sym typeface="+mn-lt"/>
                  </a:rPr>
                  <a:t>01</a:t>
                </a:r>
                <a:endParaRPr lang="zh-CN" altLang="en-US" sz="6600" dirty="0">
                  <a:solidFill>
                    <a:srgbClr val="C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4" name="文本框 13"/>
              <p:cNvSpPr txBox="1"/>
              <p:nvPr/>
            </p:nvSpPr>
            <p:spPr>
              <a:xfrm>
                <a:off x="3689721" y="3586964"/>
                <a:ext cx="2877711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3200" b="1" spc="300" dirty="0">
                    <a:ln w="76200">
                      <a:noFill/>
                    </a:ln>
                    <a:solidFill>
                      <a:srgbClr val="C00000"/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sz="3200" b="1" spc="300" dirty="0">
                  <a:ln w="76200">
                    <a:noFill/>
                  </a:ln>
                  <a:solidFill>
                    <a:srgbClr val="C00000"/>
                  </a:solidFill>
                  <a:cs typeface="+mn-ea"/>
                  <a:sym typeface="+mn-lt"/>
                </a:endParaRPr>
              </a:p>
            </p:txBody>
          </p:sp>
        </p:grp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5971814" y="861679"/>
              <a:ext cx="2618658" cy="2618658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文本框 34"/>
          <p:cNvSpPr txBox="1"/>
          <p:nvPr/>
        </p:nvSpPr>
        <p:spPr>
          <a:xfrm>
            <a:off x="0" y="3816118"/>
            <a:ext cx="370396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609600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请输入标题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algn="r" defTabSz="609600">
              <a:lnSpc>
                <a:spcPts val="2000"/>
              </a:lnSpc>
            </a:pPr>
            <a:r>
              <a:rPr lang="en-US" altLang="zh-CN" sz="1200" dirty="0">
                <a:cs typeface="+mn-ea"/>
                <a:sym typeface="+mn-lt"/>
              </a:rPr>
              <a:t>Beautiful Christmas</a:t>
            </a:r>
            <a:r>
              <a:rPr lang="zh-CN" altLang="en-US" sz="1200" dirty="0">
                <a:cs typeface="+mn-ea"/>
                <a:sym typeface="+mn-lt"/>
              </a:rPr>
              <a:t>， </a:t>
            </a:r>
            <a:r>
              <a:rPr lang="en-US" altLang="zh-CN" sz="1200" dirty="0" err="1">
                <a:cs typeface="+mn-ea"/>
                <a:sym typeface="+mn-lt"/>
              </a:rPr>
              <a:t>hakodate</a:t>
            </a:r>
            <a:r>
              <a:rPr lang="en-US" altLang="zh-CN" sz="1200" dirty="0">
                <a:cs typeface="+mn-ea"/>
                <a:sym typeface="+mn-lt"/>
              </a:rPr>
              <a:t> starlight with you and I face</a:t>
            </a:r>
            <a:r>
              <a:rPr lang="zh-CN" altLang="en-US" sz="1200" dirty="0">
                <a:cs typeface="+mn-ea"/>
                <a:sym typeface="+mn-lt"/>
              </a:rPr>
              <a:t>， </a:t>
            </a:r>
            <a:r>
              <a:rPr lang="en-US" altLang="zh-CN" sz="1200" dirty="0">
                <a:cs typeface="+mn-ea"/>
                <a:sym typeface="+mn-lt"/>
              </a:rPr>
              <a:t>Christmas Eve ping fruit to nourish you my lips</a:t>
            </a:r>
            <a:r>
              <a:rPr lang="zh-CN" altLang="en-US" sz="1200" dirty="0">
                <a:cs typeface="+mn-ea"/>
                <a:sym typeface="+mn-lt"/>
              </a:rPr>
              <a:t>。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4420943" y="1337024"/>
            <a:ext cx="3598837" cy="1142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600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请输入标题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algn="ctr" defTabSz="609600">
              <a:lnSpc>
                <a:spcPts val="2000"/>
              </a:lnSpc>
            </a:pPr>
            <a:r>
              <a:rPr lang="en-US" altLang="zh-CN" sz="1200" dirty="0">
                <a:cs typeface="+mn-ea"/>
                <a:sym typeface="+mn-lt"/>
              </a:rPr>
              <a:t>Beautiful Christmas</a:t>
            </a:r>
            <a:r>
              <a:rPr lang="zh-CN" altLang="en-US" sz="1200" dirty="0">
                <a:cs typeface="+mn-ea"/>
                <a:sym typeface="+mn-lt"/>
              </a:rPr>
              <a:t>， </a:t>
            </a:r>
            <a:r>
              <a:rPr lang="en-US" altLang="zh-CN" sz="1200" dirty="0" err="1">
                <a:cs typeface="+mn-ea"/>
                <a:sym typeface="+mn-lt"/>
              </a:rPr>
              <a:t>hakodate</a:t>
            </a:r>
            <a:r>
              <a:rPr lang="en-US" altLang="zh-CN" sz="1200" dirty="0">
                <a:cs typeface="+mn-ea"/>
                <a:sym typeface="+mn-lt"/>
              </a:rPr>
              <a:t> starlight with you and I face</a:t>
            </a:r>
            <a:r>
              <a:rPr lang="zh-CN" altLang="en-US" sz="1200" dirty="0">
                <a:cs typeface="+mn-ea"/>
                <a:sym typeface="+mn-lt"/>
              </a:rPr>
              <a:t>， </a:t>
            </a:r>
            <a:r>
              <a:rPr lang="en-US" altLang="zh-CN" sz="1200" dirty="0">
                <a:cs typeface="+mn-ea"/>
                <a:sym typeface="+mn-lt"/>
              </a:rPr>
              <a:t>Christmas Eve ping fruit to nourish you my lips</a:t>
            </a:r>
            <a:r>
              <a:rPr lang="zh-CN" altLang="en-US" sz="1200" dirty="0">
                <a:cs typeface="+mn-ea"/>
                <a:sym typeface="+mn-lt"/>
              </a:rPr>
              <a:t>。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8525881" y="3816117"/>
            <a:ext cx="3546849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600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请输入标题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defTabSz="609600">
              <a:lnSpc>
                <a:spcPts val="2000"/>
              </a:lnSpc>
            </a:pPr>
            <a:r>
              <a:rPr lang="en-US" altLang="zh-CN" sz="1200" dirty="0">
                <a:cs typeface="+mn-ea"/>
                <a:sym typeface="+mn-lt"/>
              </a:rPr>
              <a:t>Beautiful Christmas</a:t>
            </a:r>
            <a:r>
              <a:rPr lang="zh-CN" altLang="en-US" sz="1200" dirty="0">
                <a:cs typeface="+mn-ea"/>
                <a:sym typeface="+mn-lt"/>
              </a:rPr>
              <a:t>， </a:t>
            </a:r>
            <a:r>
              <a:rPr lang="en-US" altLang="zh-CN" sz="1200" dirty="0" err="1">
                <a:cs typeface="+mn-ea"/>
                <a:sym typeface="+mn-lt"/>
              </a:rPr>
              <a:t>hakodate</a:t>
            </a:r>
            <a:r>
              <a:rPr lang="en-US" altLang="zh-CN" sz="1200" dirty="0">
                <a:cs typeface="+mn-ea"/>
                <a:sym typeface="+mn-lt"/>
              </a:rPr>
              <a:t> starlight with you and I face</a:t>
            </a:r>
            <a:r>
              <a:rPr lang="zh-CN" altLang="en-US" sz="1200" dirty="0">
                <a:cs typeface="+mn-ea"/>
                <a:sym typeface="+mn-lt"/>
              </a:rPr>
              <a:t>， </a:t>
            </a:r>
            <a:r>
              <a:rPr lang="en-US" altLang="zh-CN" sz="1200" dirty="0">
                <a:cs typeface="+mn-ea"/>
                <a:sym typeface="+mn-lt"/>
              </a:rPr>
              <a:t>Christmas Eve ping fruit to nourish you my lips</a:t>
            </a:r>
            <a:r>
              <a:rPr lang="zh-CN" altLang="en-US" sz="1200" dirty="0">
                <a:cs typeface="+mn-ea"/>
                <a:sym typeface="+mn-lt"/>
              </a:rPr>
              <a:t>。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>
            <a:off x="3700783" y="3816118"/>
            <a:ext cx="869261" cy="869261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>
            <a:off x="5785730" y="2676939"/>
            <a:ext cx="869261" cy="869261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>
            <a:off x="7656620" y="3816118"/>
            <a:ext cx="869261" cy="869261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4296580" y="2933642"/>
            <a:ext cx="3847560" cy="38475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>
            <a:off x="812000" y="1364713"/>
            <a:ext cx="3363618" cy="2162043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1636600" y="3844357"/>
            <a:ext cx="2096629" cy="3350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575" b="1" spc="788" dirty="0">
                <a:cs typeface="+mn-ea"/>
                <a:sym typeface="+mn-lt"/>
              </a:rPr>
              <a:t>添加标题</a:t>
            </a:r>
            <a:endParaRPr lang="zh-CN" altLang="en-US" sz="1575" b="1" spc="788" dirty="0"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80197" y="4377895"/>
            <a:ext cx="4062463" cy="5183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90"/>
              </a:spcBef>
            </a:pPr>
            <a:r>
              <a:rPr lang="zh-CN" altLang="en-US" sz="1050" spc="788" dirty="0">
                <a:cs typeface="+mn-ea"/>
                <a:sym typeface="+mn-lt"/>
              </a:rPr>
              <a:t>输入替换内容</a:t>
            </a:r>
            <a:endParaRPr lang="en-US" altLang="zh-CN" sz="1050" spc="788" dirty="0">
              <a:cs typeface="+mn-ea"/>
              <a:sym typeface="+mn-lt"/>
            </a:endParaRPr>
          </a:p>
          <a:p>
            <a:pPr algn="ctr">
              <a:spcBef>
                <a:spcPts val="790"/>
              </a:spcBef>
            </a:pPr>
            <a:r>
              <a:rPr lang="zh-CN" altLang="en-US" sz="1050" spc="788" dirty="0">
                <a:cs typeface="+mn-ea"/>
                <a:sym typeface="+mn-lt"/>
              </a:rPr>
              <a:t>输入替换内容</a:t>
            </a:r>
            <a:endParaRPr lang="en-US" altLang="zh-CN" sz="1050" spc="788" dirty="0"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214919" y="2249328"/>
            <a:ext cx="2096629" cy="3350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575" b="1" spc="788" dirty="0">
                <a:cs typeface="+mn-ea"/>
                <a:sym typeface="+mn-lt"/>
              </a:rPr>
              <a:t>添加标题</a:t>
            </a:r>
            <a:endParaRPr lang="zh-CN" altLang="en-US" sz="1575" b="1" spc="788" dirty="0"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958516" y="2782866"/>
            <a:ext cx="4062463" cy="5183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90"/>
              </a:spcBef>
            </a:pPr>
            <a:r>
              <a:rPr lang="zh-CN" altLang="en-US" sz="1050" spc="788" dirty="0">
                <a:cs typeface="+mn-ea"/>
                <a:sym typeface="+mn-lt"/>
              </a:rPr>
              <a:t>输入替换内容</a:t>
            </a:r>
            <a:endParaRPr lang="en-US" altLang="zh-CN" sz="1050" spc="788" dirty="0">
              <a:cs typeface="+mn-ea"/>
              <a:sym typeface="+mn-lt"/>
            </a:endParaRPr>
          </a:p>
          <a:p>
            <a:pPr algn="ctr">
              <a:spcBef>
                <a:spcPts val="790"/>
              </a:spcBef>
            </a:pPr>
            <a:r>
              <a:rPr lang="zh-CN" altLang="en-US" sz="1050" spc="788" dirty="0">
                <a:cs typeface="+mn-ea"/>
                <a:sym typeface="+mn-lt"/>
              </a:rPr>
              <a:t>输入替换内容</a:t>
            </a:r>
            <a:endParaRPr lang="en-US" altLang="zh-CN" sz="1050" spc="788" dirty="0"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502553" y="4268157"/>
            <a:ext cx="2096629" cy="3350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575" b="1" spc="788" dirty="0">
                <a:cs typeface="+mn-ea"/>
                <a:sym typeface="+mn-lt"/>
              </a:rPr>
              <a:t>添加标题</a:t>
            </a:r>
            <a:endParaRPr lang="zh-CN" altLang="en-US" sz="1575" b="1" spc="788" dirty="0"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246150" y="4801695"/>
            <a:ext cx="4062463" cy="5183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90"/>
              </a:spcBef>
            </a:pPr>
            <a:r>
              <a:rPr lang="zh-CN" altLang="en-US" sz="1050" spc="788" dirty="0">
                <a:cs typeface="+mn-ea"/>
                <a:sym typeface="+mn-lt"/>
              </a:rPr>
              <a:t>输入替换内容</a:t>
            </a:r>
            <a:endParaRPr lang="en-US" altLang="zh-CN" sz="1050" spc="788" dirty="0">
              <a:cs typeface="+mn-ea"/>
              <a:sym typeface="+mn-lt"/>
            </a:endParaRPr>
          </a:p>
          <a:p>
            <a:pPr algn="ctr">
              <a:spcBef>
                <a:spcPts val="790"/>
              </a:spcBef>
            </a:pPr>
            <a:r>
              <a:rPr lang="zh-CN" altLang="en-US" sz="1050" spc="788" dirty="0">
                <a:cs typeface="+mn-ea"/>
                <a:sym typeface="+mn-lt"/>
              </a:rPr>
              <a:t>输入替换内容</a:t>
            </a:r>
            <a:endParaRPr lang="en-US" altLang="zh-CN" sz="1050" spc="788" dirty="0">
              <a:cs typeface="+mn-ea"/>
              <a:sym typeface="+mn-lt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4339080" y="3701822"/>
            <a:ext cx="3092601" cy="2052713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8037532" y="1496552"/>
            <a:ext cx="2918150" cy="237099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>
            <a:off x="6195391" y="861391"/>
            <a:ext cx="5996609" cy="5996609"/>
          </a:xfrm>
          <a:prstGeom prst="rect">
            <a:avLst/>
          </a:prstGeom>
        </p:spPr>
      </p:pic>
      <p:grpSp>
        <p:nvGrpSpPr>
          <p:cNvPr id="45" name="6ff82e31-656f-48ea-8a90-6b4c208b73be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/>
        </p:nvGrpSpPr>
        <p:grpSpPr>
          <a:xfrm>
            <a:off x="1112332" y="1728146"/>
            <a:ext cx="5410887" cy="3228441"/>
            <a:chOff x="4913003" y="1582914"/>
            <a:chExt cx="6111033" cy="3646183"/>
          </a:xfrm>
        </p:grpSpPr>
        <p:sp>
          <p:nvSpPr>
            <p:cNvPr id="46" name="iSḷîḑé"/>
            <p:cNvSpPr/>
            <p:nvPr/>
          </p:nvSpPr>
          <p:spPr>
            <a:xfrm>
              <a:off x="10045446" y="1723154"/>
              <a:ext cx="548238" cy="636134"/>
            </a:xfrm>
            <a:custGeom>
              <a:avLst/>
              <a:gdLst>
                <a:gd name="connsiteX0" fmla="*/ 261401 w 522890"/>
                <a:gd name="connsiteY0" fmla="*/ 469517 h 606722"/>
                <a:gd name="connsiteX1" fmla="*/ 232475 w 522890"/>
                <a:gd name="connsiteY1" fmla="*/ 498397 h 606722"/>
                <a:gd name="connsiteX2" fmla="*/ 261401 w 522890"/>
                <a:gd name="connsiteY2" fmla="*/ 527278 h 606722"/>
                <a:gd name="connsiteX3" fmla="*/ 290327 w 522890"/>
                <a:gd name="connsiteY3" fmla="*/ 498397 h 606722"/>
                <a:gd name="connsiteX4" fmla="*/ 261401 w 522890"/>
                <a:gd name="connsiteY4" fmla="*/ 469517 h 606722"/>
                <a:gd name="connsiteX5" fmla="*/ 261401 w 522890"/>
                <a:gd name="connsiteY5" fmla="*/ 368390 h 606722"/>
                <a:gd name="connsiteX6" fmla="*/ 232475 w 522890"/>
                <a:gd name="connsiteY6" fmla="*/ 397270 h 606722"/>
                <a:gd name="connsiteX7" fmla="*/ 261401 w 522890"/>
                <a:gd name="connsiteY7" fmla="*/ 426151 h 606722"/>
                <a:gd name="connsiteX8" fmla="*/ 290327 w 522890"/>
                <a:gd name="connsiteY8" fmla="*/ 397270 h 606722"/>
                <a:gd name="connsiteX9" fmla="*/ 261401 w 522890"/>
                <a:gd name="connsiteY9" fmla="*/ 368390 h 606722"/>
                <a:gd name="connsiteX10" fmla="*/ 21717 w 522890"/>
                <a:gd name="connsiteY10" fmla="*/ 270195 h 606722"/>
                <a:gd name="connsiteX11" fmla="*/ 123091 w 522890"/>
                <a:gd name="connsiteY11" fmla="*/ 328668 h 606722"/>
                <a:gd name="connsiteX12" fmla="*/ 185838 w 522890"/>
                <a:gd name="connsiteY12" fmla="*/ 277304 h 606722"/>
                <a:gd name="connsiteX13" fmla="*/ 261401 w 522890"/>
                <a:gd name="connsiteY13" fmla="*/ 303341 h 606722"/>
                <a:gd name="connsiteX14" fmla="*/ 337053 w 522890"/>
                <a:gd name="connsiteY14" fmla="*/ 277304 h 606722"/>
                <a:gd name="connsiteX15" fmla="*/ 399711 w 522890"/>
                <a:gd name="connsiteY15" fmla="*/ 328668 h 606722"/>
                <a:gd name="connsiteX16" fmla="*/ 501174 w 522890"/>
                <a:gd name="connsiteY16" fmla="*/ 270195 h 606722"/>
                <a:gd name="connsiteX17" fmla="*/ 522890 w 522890"/>
                <a:gd name="connsiteY17" fmla="*/ 307696 h 606722"/>
                <a:gd name="connsiteX18" fmla="*/ 421427 w 522890"/>
                <a:gd name="connsiteY18" fmla="*/ 366079 h 606722"/>
                <a:gd name="connsiteX19" fmla="*/ 435045 w 522890"/>
                <a:gd name="connsiteY19" fmla="*/ 433349 h 606722"/>
                <a:gd name="connsiteX20" fmla="*/ 261401 w 522890"/>
                <a:gd name="connsiteY20" fmla="*/ 606722 h 606722"/>
                <a:gd name="connsiteX21" fmla="*/ 87846 w 522890"/>
                <a:gd name="connsiteY21" fmla="*/ 433349 h 606722"/>
                <a:gd name="connsiteX22" fmla="*/ 101374 w 522890"/>
                <a:gd name="connsiteY22" fmla="*/ 366168 h 606722"/>
                <a:gd name="connsiteX23" fmla="*/ 0 w 522890"/>
                <a:gd name="connsiteY23" fmla="*/ 307696 h 606722"/>
                <a:gd name="connsiteX24" fmla="*/ 183182 w 522890"/>
                <a:gd name="connsiteY24" fmla="*/ 166111 h 606722"/>
                <a:gd name="connsiteX25" fmla="*/ 339637 w 522890"/>
                <a:gd name="connsiteY25" fmla="*/ 166111 h 606722"/>
                <a:gd name="connsiteX26" fmla="*/ 340972 w 522890"/>
                <a:gd name="connsiteY26" fmla="*/ 180595 h 606722"/>
                <a:gd name="connsiteX27" fmla="*/ 261410 w 522890"/>
                <a:gd name="connsiteY27" fmla="*/ 260034 h 606722"/>
                <a:gd name="connsiteX28" fmla="*/ 181847 w 522890"/>
                <a:gd name="connsiteY28" fmla="*/ 180595 h 606722"/>
                <a:gd name="connsiteX29" fmla="*/ 183182 w 522890"/>
                <a:gd name="connsiteY29" fmla="*/ 166111 h 606722"/>
                <a:gd name="connsiteX30" fmla="*/ 203592 w 522890"/>
                <a:gd name="connsiteY30" fmla="*/ 0 h 606722"/>
                <a:gd name="connsiteX31" fmla="*/ 319368 w 522890"/>
                <a:gd name="connsiteY31" fmla="*/ 0 h 606722"/>
                <a:gd name="connsiteX32" fmla="*/ 319368 w 522890"/>
                <a:gd name="connsiteY32" fmla="*/ 79473 h 606722"/>
                <a:gd name="connsiteX33" fmla="*/ 362706 w 522890"/>
                <a:gd name="connsiteY33" fmla="*/ 79473 h 606722"/>
                <a:gd name="connsiteX34" fmla="*/ 362706 w 522890"/>
                <a:gd name="connsiteY34" fmla="*/ 122855 h 606722"/>
                <a:gd name="connsiteX35" fmla="*/ 160254 w 522890"/>
                <a:gd name="connsiteY35" fmla="*/ 122855 h 606722"/>
                <a:gd name="connsiteX36" fmla="*/ 160254 w 522890"/>
                <a:gd name="connsiteY36" fmla="*/ 79473 h 606722"/>
                <a:gd name="connsiteX37" fmla="*/ 203592 w 522890"/>
                <a:gd name="connsiteY37" fmla="*/ 79473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522890" h="606722">
                  <a:moveTo>
                    <a:pt x="261401" y="469517"/>
                  </a:moveTo>
                  <a:cubicBezTo>
                    <a:pt x="245469" y="469517"/>
                    <a:pt x="232475" y="482402"/>
                    <a:pt x="232475" y="498397"/>
                  </a:cubicBezTo>
                  <a:cubicBezTo>
                    <a:pt x="232475" y="514304"/>
                    <a:pt x="245469" y="527278"/>
                    <a:pt x="261401" y="527278"/>
                  </a:cubicBezTo>
                  <a:cubicBezTo>
                    <a:pt x="277421" y="527278"/>
                    <a:pt x="290327" y="514304"/>
                    <a:pt x="290327" y="498397"/>
                  </a:cubicBezTo>
                  <a:cubicBezTo>
                    <a:pt x="290327" y="482402"/>
                    <a:pt x="277421" y="469517"/>
                    <a:pt x="261401" y="469517"/>
                  </a:cubicBezTo>
                  <a:close/>
                  <a:moveTo>
                    <a:pt x="261401" y="368390"/>
                  </a:moveTo>
                  <a:cubicBezTo>
                    <a:pt x="245469" y="368390"/>
                    <a:pt x="232475" y="381364"/>
                    <a:pt x="232475" y="397270"/>
                  </a:cubicBezTo>
                  <a:cubicBezTo>
                    <a:pt x="232475" y="413177"/>
                    <a:pt x="245469" y="426151"/>
                    <a:pt x="261401" y="426151"/>
                  </a:cubicBezTo>
                  <a:cubicBezTo>
                    <a:pt x="277421" y="426151"/>
                    <a:pt x="290327" y="413177"/>
                    <a:pt x="290327" y="397270"/>
                  </a:cubicBezTo>
                  <a:cubicBezTo>
                    <a:pt x="290327" y="381364"/>
                    <a:pt x="277421" y="368390"/>
                    <a:pt x="261401" y="368390"/>
                  </a:cubicBezTo>
                  <a:close/>
                  <a:moveTo>
                    <a:pt x="21717" y="270195"/>
                  </a:moveTo>
                  <a:lnTo>
                    <a:pt x="123091" y="328668"/>
                  </a:lnTo>
                  <a:cubicBezTo>
                    <a:pt x="139645" y="306985"/>
                    <a:pt x="161095" y="289301"/>
                    <a:pt x="185838" y="277304"/>
                  </a:cubicBezTo>
                  <a:cubicBezTo>
                    <a:pt x="206664" y="293655"/>
                    <a:pt x="232920" y="303341"/>
                    <a:pt x="261401" y="303341"/>
                  </a:cubicBezTo>
                  <a:cubicBezTo>
                    <a:pt x="289971" y="303341"/>
                    <a:pt x="316137" y="293655"/>
                    <a:pt x="337053" y="277304"/>
                  </a:cubicBezTo>
                  <a:cubicBezTo>
                    <a:pt x="361796" y="289301"/>
                    <a:pt x="383245" y="306985"/>
                    <a:pt x="399711" y="328668"/>
                  </a:cubicBezTo>
                  <a:lnTo>
                    <a:pt x="501174" y="270195"/>
                  </a:lnTo>
                  <a:lnTo>
                    <a:pt x="522890" y="307696"/>
                  </a:lnTo>
                  <a:lnTo>
                    <a:pt x="421427" y="366079"/>
                  </a:lnTo>
                  <a:cubicBezTo>
                    <a:pt x="430239" y="386784"/>
                    <a:pt x="435045" y="409534"/>
                    <a:pt x="435045" y="433349"/>
                  </a:cubicBezTo>
                  <a:cubicBezTo>
                    <a:pt x="435045" y="529055"/>
                    <a:pt x="357345" y="606722"/>
                    <a:pt x="261401" y="606722"/>
                  </a:cubicBezTo>
                  <a:cubicBezTo>
                    <a:pt x="165545" y="606722"/>
                    <a:pt x="87846" y="529055"/>
                    <a:pt x="87846" y="433349"/>
                  </a:cubicBezTo>
                  <a:cubicBezTo>
                    <a:pt x="87846" y="409534"/>
                    <a:pt x="92652" y="386784"/>
                    <a:pt x="101374" y="366168"/>
                  </a:cubicBezTo>
                  <a:lnTo>
                    <a:pt x="0" y="307696"/>
                  </a:lnTo>
                  <a:close/>
                  <a:moveTo>
                    <a:pt x="183182" y="166111"/>
                  </a:moveTo>
                  <a:lnTo>
                    <a:pt x="339637" y="166111"/>
                  </a:lnTo>
                  <a:cubicBezTo>
                    <a:pt x="340527" y="170820"/>
                    <a:pt x="340972" y="175619"/>
                    <a:pt x="340972" y="180595"/>
                  </a:cubicBezTo>
                  <a:cubicBezTo>
                    <a:pt x="340972" y="224402"/>
                    <a:pt x="305374" y="260034"/>
                    <a:pt x="261410" y="260034"/>
                  </a:cubicBezTo>
                  <a:cubicBezTo>
                    <a:pt x="217535" y="260034"/>
                    <a:pt x="181847" y="224402"/>
                    <a:pt x="181847" y="180595"/>
                  </a:cubicBezTo>
                  <a:cubicBezTo>
                    <a:pt x="181847" y="175619"/>
                    <a:pt x="182381" y="170820"/>
                    <a:pt x="183182" y="166111"/>
                  </a:cubicBezTo>
                  <a:close/>
                  <a:moveTo>
                    <a:pt x="203592" y="0"/>
                  </a:moveTo>
                  <a:lnTo>
                    <a:pt x="319368" y="0"/>
                  </a:lnTo>
                  <a:lnTo>
                    <a:pt x="319368" y="79473"/>
                  </a:lnTo>
                  <a:lnTo>
                    <a:pt x="362706" y="79473"/>
                  </a:lnTo>
                  <a:lnTo>
                    <a:pt x="362706" y="122855"/>
                  </a:lnTo>
                  <a:lnTo>
                    <a:pt x="160254" y="122855"/>
                  </a:lnTo>
                  <a:lnTo>
                    <a:pt x="160254" y="79473"/>
                  </a:lnTo>
                  <a:lnTo>
                    <a:pt x="203592" y="79473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7" name="íṣļíḍe"/>
            <p:cNvSpPr/>
            <p:nvPr/>
          </p:nvSpPr>
          <p:spPr>
            <a:xfrm>
              <a:off x="9753209" y="1582914"/>
              <a:ext cx="1145047" cy="9251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9562" y="0"/>
                  </a:lnTo>
                  <a:lnTo>
                    <a:pt x="19562" y="9509"/>
                  </a:lnTo>
                  <a:lnTo>
                    <a:pt x="21600" y="10751"/>
                  </a:lnTo>
                  <a:lnTo>
                    <a:pt x="19573" y="11782"/>
                  </a:lnTo>
                  <a:lnTo>
                    <a:pt x="19573" y="21600"/>
                  </a:lnTo>
                  <a:lnTo>
                    <a:pt x="243" y="21600"/>
                  </a:lnTo>
                </a:path>
              </a:pathLst>
            </a:custGeom>
            <a:noFill/>
            <a:ln w="76200" cap="flat">
              <a:solidFill>
                <a:schemeClr val="accent1"/>
              </a:solidFill>
              <a:prstDash val="solid"/>
              <a:miter lim="400000"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8" name="íṧḻíḍè"/>
            <p:cNvSpPr/>
            <p:nvPr/>
          </p:nvSpPr>
          <p:spPr>
            <a:xfrm>
              <a:off x="9622554" y="3097055"/>
              <a:ext cx="629461" cy="595408"/>
            </a:xfrm>
            <a:custGeom>
              <a:avLst/>
              <a:gdLst>
                <a:gd name="connsiteX0" fmla="*/ 470961 w 608206"/>
                <a:gd name="connsiteY0" fmla="*/ 295605 h 575303"/>
                <a:gd name="connsiteX1" fmla="*/ 538537 w 608206"/>
                <a:gd name="connsiteY1" fmla="*/ 325360 h 575303"/>
                <a:gd name="connsiteX2" fmla="*/ 608100 w 608206"/>
                <a:gd name="connsiteY2" fmla="*/ 449340 h 575303"/>
                <a:gd name="connsiteX3" fmla="*/ 589219 w 608206"/>
                <a:gd name="connsiteY3" fmla="*/ 510834 h 575303"/>
                <a:gd name="connsiteX4" fmla="*/ 593194 w 608206"/>
                <a:gd name="connsiteY4" fmla="*/ 542573 h 575303"/>
                <a:gd name="connsiteX5" fmla="*/ 593194 w 608206"/>
                <a:gd name="connsiteY5" fmla="*/ 543565 h 575303"/>
                <a:gd name="connsiteX6" fmla="*/ 593194 w 608206"/>
                <a:gd name="connsiteY6" fmla="*/ 561418 h 575303"/>
                <a:gd name="connsiteX7" fmla="*/ 593194 w 608206"/>
                <a:gd name="connsiteY7" fmla="*/ 562410 h 575303"/>
                <a:gd name="connsiteX8" fmla="*/ 574312 w 608206"/>
                <a:gd name="connsiteY8" fmla="*/ 562410 h 575303"/>
                <a:gd name="connsiteX9" fmla="*/ 574312 w 608206"/>
                <a:gd name="connsiteY9" fmla="*/ 561418 h 575303"/>
                <a:gd name="connsiteX10" fmla="*/ 541518 w 608206"/>
                <a:gd name="connsiteY10" fmla="*/ 558443 h 575303"/>
                <a:gd name="connsiteX11" fmla="*/ 356678 w 608206"/>
                <a:gd name="connsiteY11" fmla="*/ 507859 h 575303"/>
                <a:gd name="connsiteX12" fmla="*/ 373572 w 608206"/>
                <a:gd name="connsiteY12" fmla="*/ 342222 h 575303"/>
                <a:gd name="connsiteX13" fmla="*/ 470961 w 608206"/>
                <a:gd name="connsiteY13" fmla="*/ 295605 h 575303"/>
                <a:gd name="connsiteX14" fmla="*/ 290163 w 608206"/>
                <a:gd name="connsiteY14" fmla="*/ 0 h 575303"/>
                <a:gd name="connsiteX15" fmla="*/ 312019 w 608206"/>
                <a:gd name="connsiteY15" fmla="*/ 20824 h 575303"/>
                <a:gd name="connsiteX16" fmla="*/ 314999 w 608206"/>
                <a:gd name="connsiteY16" fmla="*/ 59498 h 575303"/>
                <a:gd name="connsiteX17" fmla="*/ 323940 w 608206"/>
                <a:gd name="connsiteY17" fmla="*/ 62473 h 575303"/>
                <a:gd name="connsiteX18" fmla="*/ 339835 w 608206"/>
                <a:gd name="connsiteY18" fmla="*/ 43632 h 575303"/>
                <a:gd name="connsiteX19" fmla="*/ 372618 w 608206"/>
                <a:gd name="connsiteY19" fmla="*/ 41649 h 575303"/>
                <a:gd name="connsiteX20" fmla="*/ 373611 w 608206"/>
                <a:gd name="connsiteY20" fmla="*/ 42640 h 575303"/>
                <a:gd name="connsiteX21" fmla="*/ 375598 w 608206"/>
                <a:gd name="connsiteY21" fmla="*/ 75364 h 575303"/>
                <a:gd name="connsiteX22" fmla="*/ 336854 w 608206"/>
                <a:gd name="connsiteY22" fmla="*/ 119988 h 575303"/>
                <a:gd name="connsiteX23" fmla="*/ 344802 w 608206"/>
                <a:gd name="connsiteY23" fmla="*/ 130896 h 575303"/>
                <a:gd name="connsiteX24" fmla="*/ 372618 w 608206"/>
                <a:gd name="connsiteY24" fmla="*/ 119988 h 575303"/>
                <a:gd name="connsiteX25" fmla="*/ 403414 w 608206"/>
                <a:gd name="connsiteY25" fmla="*/ 133871 h 575303"/>
                <a:gd name="connsiteX26" fmla="*/ 390499 w 608206"/>
                <a:gd name="connsiteY26" fmla="*/ 163620 h 575303"/>
                <a:gd name="connsiteX27" fmla="*/ 307052 w 608206"/>
                <a:gd name="connsiteY27" fmla="*/ 194361 h 575303"/>
                <a:gd name="connsiteX28" fmla="*/ 311025 w 608206"/>
                <a:gd name="connsiteY28" fmla="*/ 240968 h 575303"/>
                <a:gd name="connsiteX29" fmla="*/ 491829 w 608206"/>
                <a:gd name="connsiteY29" fmla="*/ 238984 h 575303"/>
                <a:gd name="connsiteX30" fmla="*/ 509710 w 608206"/>
                <a:gd name="connsiteY30" fmla="*/ 261792 h 575303"/>
                <a:gd name="connsiteX31" fmla="*/ 470967 w 608206"/>
                <a:gd name="connsiteY31" fmla="*/ 255842 h 575303"/>
                <a:gd name="connsiteX32" fmla="*/ 344802 w 608206"/>
                <a:gd name="connsiteY32" fmla="*/ 314349 h 575303"/>
                <a:gd name="connsiteX33" fmla="*/ 292150 w 608206"/>
                <a:gd name="connsiteY33" fmla="*/ 477969 h 575303"/>
                <a:gd name="connsiteX34" fmla="*/ 270295 w 608206"/>
                <a:gd name="connsiteY34" fmla="*/ 460120 h 575303"/>
                <a:gd name="connsiteX35" fmla="*/ 255393 w 608206"/>
                <a:gd name="connsiteY35" fmla="*/ 305424 h 575303"/>
                <a:gd name="connsiteX36" fmla="*/ 194794 w 608206"/>
                <a:gd name="connsiteY36" fmla="*/ 314349 h 575303"/>
                <a:gd name="connsiteX37" fmla="*/ 179893 w 608206"/>
                <a:gd name="connsiteY37" fmla="*/ 402605 h 575303"/>
                <a:gd name="connsiteX38" fmla="*/ 153071 w 608206"/>
                <a:gd name="connsiteY38" fmla="*/ 420454 h 575303"/>
                <a:gd name="connsiteX39" fmla="*/ 134196 w 608206"/>
                <a:gd name="connsiteY39" fmla="*/ 393680 h 575303"/>
                <a:gd name="connsiteX40" fmla="*/ 139163 w 608206"/>
                <a:gd name="connsiteY40" fmla="*/ 363931 h 575303"/>
                <a:gd name="connsiteX41" fmla="*/ 127242 w 608206"/>
                <a:gd name="connsiteY41" fmla="*/ 357981 h 575303"/>
                <a:gd name="connsiteX42" fmla="*/ 90485 w 608206"/>
                <a:gd name="connsiteY42" fmla="*/ 403596 h 575303"/>
                <a:gd name="connsiteX43" fmla="*/ 57702 w 608206"/>
                <a:gd name="connsiteY43" fmla="*/ 407563 h 575303"/>
                <a:gd name="connsiteX44" fmla="*/ 56708 w 608206"/>
                <a:gd name="connsiteY44" fmla="*/ 407563 h 575303"/>
                <a:gd name="connsiteX45" fmla="*/ 52735 w 608206"/>
                <a:gd name="connsiteY45" fmla="*/ 374839 h 575303"/>
                <a:gd name="connsiteX46" fmla="*/ 67636 w 608206"/>
                <a:gd name="connsiteY46" fmla="*/ 356989 h 575303"/>
                <a:gd name="connsiteX47" fmla="*/ 62669 w 608206"/>
                <a:gd name="connsiteY47" fmla="*/ 348065 h 575303"/>
                <a:gd name="connsiteX48" fmla="*/ 28893 w 608206"/>
                <a:gd name="connsiteY48" fmla="*/ 352031 h 575303"/>
                <a:gd name="connsiteX49" fmla="*/ 1077 w 608206"/>
                <a:gd name="connsiteY49" fmla="*/ 331207 h 575303"/>
                <a:gd name="connsiteX50" fmla="*/ 83 w 608206"/>
                <a:gd name="connsiteY50" fmla="*/ 326249 h 575303"/>
                <a:gd name="connsiteX51" fmla="*/ 18958 w 608206"/>
                <a:gd name="connsiteY51" fmla="*/ 302449 h 575303"/>
                <a:gd name="connsiteX52" fmla="*/ 56708 w 608206"/>
                <a:gd name="connsiteY52" fmla="*/ 298483 h 575303"/>
                <a:gd name="connsiteX53" fmla="*/ 59689 w 608206"/>
                <a:gd name="connsiteY53" fmla="*/ 288566 h 575303"/>
                <a:gd name="connsiteX54" fmla="*/ 39820 w 608206"/>
                <a:gd name="connsiteY54" fmla="*/ 273692 h 575303"/>
                <a:gd name="connsiteX55" fmla="*/ 35847 w 608206"/>
                <a:gd name="connsiteY55" fmla="*/ 240968 h 575303"/>
                <a:gd name="connsiteX56" fmla="*/ 68630 w 608206"/>
                <a:gd name="connsiteY56" fmla="*/ 237001 h 575303"/>
                <a:gd name="connsiteX57" fmla="*/ 116314 w 608206"/>
                <a:gd name="connsiteY57" fmla="*/ 270717 h 575303"/>
                <a:gd name="connsiteX58" fmla="*/ 126248 w 608206"/>
                <a:gd name="connsiteY58" fmla="*/ 262784 h 575303"/>
                <a:gd name="connsiteX59" fmla="*/ 114327 w 608206"/>
                <a:gd name="connsiteY59" fmla="*/ 236009 h 575303"/>
                <a:gd name="connsiteX60" fmla="*/ 125255 w 608206"/>
                <a:gd name="connsiteY60" fmla="*/ 205269 h 575303"/>
                <a:gd name="connsiteX61" fmla="*/ 126248 w 608206"/>
                <a:gd name="connsiteY61" fmla="*/ 204277 h 575303"/>
                <a:gd name="connsiteX62" fmla="*/ 157044 w 608206"/>
                <a:gd name="connsiteY62" fmla="*/ 215185 h 575303"/>
                <a:gd name="connsiteX63" fmla="*/ 192808 w 608206"/>
                <a:gd name="connsiteY63" fmla="*/ 295508 h 575303"/>
                <a:gd name="connsiteX64" fmla="*/ 268308 w 608206"/>
                <a:gd name="connsiteY64" fmla="*/ 284600 h 575303"/>
                <a:gd name="connsiteX65" fmla="*/ 271288 w 608206"/>
                <a:gd name="connsiteY65" fmla="*/ 280633 h 575303"/>
                <a:gd name="connsiteX66" fmla="*/ 214663 w 608206"/>
                <a:gd name="connsiteY66" fmla="*/ 250884 h 575303"/>
                <a:gd name="connsiteX67" fmla="*/ 200755 w 608206"/>
                <a:gd name="connsiteY67" fmla="*/ 226093 h 575303"/>
                <a:gd name="connsiteX68" fmla="*/ 225591 w 608206"/>
                <a:gd name="connsiteY68" fmla="*/ 212210 h 575303"/>
                <a:gd name="connsiteX69" fmla="*/ 292150 w 608206"/>
                <a:gd name="connsiteY69" fmla="*/ 251876 h 575303"/>
                <a:gd name="connsiteX70" fmla="*/ 288176 w 608206"/>
                <a:gd name="connsiteY70" fmla="*/ 195352 h 575303"/>
                <a:gd name="connsiteX71" fmla="*/ 201748 w 608206"/>
                <a:gd name="connsiteY71" fmla="*/ 174528 h 575303"/>
                <a:gd name="connsiteX72" fmla="*/ 185854 w 608206"/>
                <a:gd name="connsiteY72" fmla="*/ 145770 h 575303"/>
                <a:gd name="connsiteX73" fmla="*/ 213669 w 608206"/>
                <a:gd name="connsiteY73" fmla="*/ 128913 h 575303"/>
                <a:gd name="connsiteX74" fmla="*/ 243472 w 608206"/>
                <a:gd name="connsiteY74" fmla="*/ 135854 h 575303"/>
                <a:gd name="connsiteX75" fmla="*/ 249433 w 608206"/>
                <a:gd name="connsiteY75" fmla="*/ 124946 h 575303"/>
                <a:gd name="connsiteX76" fmla="*/ 206716 w 608206"/>
                <a:gd name="connsiteY76" fmla="*/ 84289 h 575303"/>
                <a:gd name="connsiteX77" fmla="*/ 204729 w 608206"/>
                <a:gd name="connsiteY77" fmla="*/ 51565 h 575303"/>
                <a:gd name="connsiteX78" fmla="*/ 205722 w 608206"/>
                <a:gd name="connsiteY78" fmla="*/ 51565 h 575303"/>
                <a:gd name="connsiteX79" fmla="*/ 238505 w 608206"/>
                <a:gd name="connsiteY79" fmla="*/ 49582 h 575303"/>
                <a:gd name="connsiteX80" fmla="*/ 255393 w 608206"/>
                <a:gd name="connsiteY80" fmla="*/ 65448 h 575303"/>
                <a:gd name="connsiteX81" fmla="*/ 264334 w 608206"/>
                <a:gd name="connsiteY81" fmla="*/ 60490 h 575303"/>
                <a:gd name="connsiteX82" fmla="*/ 262347 w 608206"/>
                <a:gd name="connsiteY82" fmla="*/ 26774 h 575303"/>
                <a:gd name="connsiteX83" fmla="*/ 286189 w 608206"/>
                <a:gd name="connsiteY83" fmla="*/ 992 h 5753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608206" h="575303">
                  <a:moveTo>
                    <a:pt x="470961" y="295605"/>
                  </a:moveTo>
                  <a:cubicBezTo>
                    <a:pt x="495805" y="295605"/>
                    <a:pt x="518662" y="305524"/>
                    <a:pt x="538537" y="325360"/>
                  </a:cubicBezTo>
                  <a:cubicBezTo>
                    <a:pt x="583256" y="369993"/>
                    <a:pt x="607107" y="411650"/>
                    <a:pt x="608100" y="449340"/>
                  </a:cubicBezTo>
                  <a:cubicBezTo>
                    <a:pt x="609094" y="470169"/>
                    <a:pt x="603132" y="490998"/>
                    <a:pt x="589219" y="510834"/>
                  </a:cubicBezTo>
                  <a:cubicBezTo>
                    <a:pt x="583256" y="520753"/>
                    <a:pt x="584250" y="534638"/>
                    <a:pt x="593194" y="542573"/>
                  </a:cubicBezTo>
                  <a:lnTo>
                    <a:pt x="593194" y="543565"/>
                  </a:lnTo>
                  <a:cubicBezTo>
                    <a:pt x="598163" y="548524"/>
                    <a:pt x="598163" y="556459"/>
                    <a:pt x="593194" y="561418"/>
                  </a:cubicBezTo>
                  <a:lnTo>
                    <a:pt x="593194" y="562410"/>
                  </a:lnTo>
                  <a:cubicBezTo>
                    <a:pt x="588225" y="567369"/>
                    <a:pt x="579281" y="567369"/>
                    <a:pt x="574312" y="562410"/>
                  </a:cubicBezTo>
                  <a:lnTo>
                    <a:pt x="574312" y="561418"/>
                  </a:lnTo>
                  <a:cubicBezTo>
                    <a:pt x="565369" y="552492"/>
                    <a:pt x="551456" y="551500"/>
                    <a:pt x="541518" y="558443"/>
                  </a:cubicBezTo>
                  <a:cubicBezTo>
                    <a:pt x="486861" y="592165"/>
                    <a:pt x="424254" y="575304"/>
                    <a:pt x="356678" y="507859"/>
                  </a:cubicBezTo>
                  <a:cubicBezTo>
                    <a:pt x="302021" y="452316"/>
                    <a:pt x="328853" y="385863"/>
                    <a:pt x="373572" y="342222"/>
                  </a:cubicBezTo>
                  <a:cubicBezTo>
                    <a:pt x="403385" y="312466"/>
                    <a:pt x="438167" y="295605"/>
                    <a:pt x="470961" y="295605"/>
                  </a:cubicBezTo>
                  <a:close/>
                  <a:moveTo>
                    <a:pt x="290163" y="0"/>
                  </a:moveTo>
                  <a:cubicBezTo>
                    <a:pt x="302084" y="0"/>
                    <a:pt x="312019" y="8925"/>
                    <a:pt x="312019" y="20824"/>
                  </a:cubicBezTo>
                  <a:lnTo>
                    <a:pt x="314999" y="59498"/>
                  </a:lnTo>
                  <a:cubicBezTo>
                    <a:pt x="314999" y="64456"/>
                    <a:pt x="319966" y="66440"/>
                    <a:pt x="323940" y="62473"/>
                  </a:cubicBezTo>
                  <a:lnTo>
                    <a:pt x="339835" y="43632"/>
                  </a:lnTo>
                  <a:cubicBezTo>
                    <a:pt x="348775" y="33716"/>
                    <a:pt x="363677" y="33716"/>
                    <a:pt x="372618" y="41649"/>
                  </a:cubicBezTo>
                  <a:lnTo>
                    <a:pt x="373611" y="42640"/>
                  </a:lnTo>
                  <a:cubicBezTo>
                    <a:pt x="382552" y="50573"/>
                    <a:pt x="383545" y="65448"/>
                    <a:pt x="375598" y="75364"/>
                  </a:cubicBezTo>
                  <a:lnTo>
                    <a:pt x="336854" y="119988"/>
                  </a:lnTo>
                  <a:cubicBezTo>
                    <a:pt x="332881" y="124946"/>
                    <a:pt x="337848" y="132879"/>
                    <a:pt x="344802" y="130896"/>
                  </a:cubicBezTo>
                  <a:lnTo>
                    <a:pt x="372618" y="119988"/>
                  </a:lnTo>
                  <a:cubicBezTo>
                    <a:pt x="385532" y="115030"/>
                    <a:pt x="398447" y="121971"/>
                    <a:pt x="403414" y="133871"/>
                  </a:cubicBezTo>
                  <a:cubicBezTo>
                    <a:pt x="407387" y="145770"/>
                    <a:pt x="402420" y="159653"/>
                    <a:pt x="390499" y="163620"/>
                  </a:cubicBezTo>
                  <a:lnTo>
                    <a:pt x="307052" y="194361"/>
                  </a:lnTo>
                  <a:lnTo>
                    <a:pt x="311025" y="240968"/>
                  </a:lnTo>
                  <a:cubicBezTo>
                    <a:pt x="369637" y="195352"/>
                    <a:pt x="442157" y="189403"/>
                    <a:pt x="491829" y="238984"/>
                  </a:cubicBezTo>
                  <a:cubicBezTo>
                    <a:pt x="497789" y="245926"/>
                    <a:pt x="504743" y="252867"/>
                    <a:pt x="509710" y="261792"/>
                  </a:cubicBezTo>
                  <a:cubicBezTo>
                    <a:pt x="496796" y="257825"/>
                    <a:pt x="483881" y="255842"/>
                    <a:pt x="470967" y="255842"/>
                  </a:cubicBezTo>
                  <a:cubicBezTo>
                    <a:pt x="427256" y="255842"/>
                    <a:pt x="382552" y="276667"/>
                    <a:pt x="344802" y="314349"/>
                  </a:cubicBezTo>
                  <a:cubicBezTo>
                    <a:pt x="294137" y="364923"/>
                    <a:pt x="276255" y="425412"/>
                    <a:pt x="292150" y="477969"/>
                  </a:cubicBezTo>
                  <a:cubicBezTo>
                    <a:pt x="284203" y="473011"/>
                    <a:pt x="277249" y="467061"/>
                    <a:pt x="270295" y="460120"/>
                  </a:cubicBezTo>
                  <a:cubicBezTo>
                    <a:pt x="227577" y="418471"/>
                    <a:pt x="226584" y="358973"/>
                    <a:pt x="255393" y="305424"/>
                  </a:cubicBezTo>
                  <a:lnTo>
                    <a:pt x="194794" y="314349"/>
                  </a:lnTo>
                  <a:lnTo>
                    <a:pt x="179893" y="402605"/>
                  </a:lnTo>
                  <a:cubicBezTo>
                    <a:pt x="177906" y="414504"/>
                    <a:pt x="165985" y="422437"/>
                    <a:pt x="153071" y="420454"/>
                  </a:cubicBezTo>
                  <a:cubicBezTo>
                    <a:pt x="140156" y="418471"/>
                    <a:pt x="131215" y="405580"/>
                    <a:pt x="134196" y="393680"/>
                  </a:cubicBezTo>
                  <a:lnTo>
                    <a:pt x="139163" y="363931"/>
                  </a:lnTo>
                  <a:cubicBezTo>
                    <a:pt x="140156" y="356989"/>
                    <a:pt x="132209" y="353023"/>
                    <a:pt x="127242" y="357981"/>
                  </a:cubicBezTo>
                  <a:lnTo>
                    <a:pt x="90485" y="403596"/>
                  </a:lnTo>
                  <a:cubicBezTo>
                    <a:pt x="82537" y="413513"/>
                    <a:pt x="67636" y="415496"/>
                    <a:pt x="57702" y="407563"/>
                  </a:cubicBezTo>
                  <a:lnTo>
                    <a:pt x="56708" y="407563"/>
                  </a:lnTo>
                  <a:cubicBezTo>
                    <a:pt x="46774" y="399630"/>
                    <a:pt x="44787" y="384755"/>
                    <a:pt x="52735" y="374839"/>
                  </a:cubicBezTo>
                  <a:lnTo>
                    <a:pt x="67636" y="356989"/>
                  </a:lnTo>
                  <a:cubicBezTo>
                    <a:pt x="70616" y="352031"/>
                    <a:pt x="67636" y="347073"/>
                    <a:pt x="62669" y="348065"/>
                  </a:cubicBezTo>
                  <a:lnTo>
                    <a:pt x="28893" y="352031"/>
                  </a:lnTo>
                  <a:cubicBezTo>
                    <a:pt x="14985" y="354015"/>
                    <a:pt x="2070" y="344098"/>
                    <a:pt x="1077" y="331207"/>
                  </a:cubicBezTo>
                  <a:lnTo>
                    <a:pt x="83" y="326249"/>
                  </a:lnTo>
                  <a:cubicBezTo>
                    <a:pt x="-910" y="315341"/>
                    <a:pt x="7037" y="304433"/>
                    <a:pt x="18958" y="302449"/>
                  </a:cubicBezTo>
                  <a:lnTo>
                    <a:pt x="56708" y="298483"/>
                  </a:lnTo>
                  <a:cubicBezTo>
                    <a:pt x="62669" y="297491"/>
                    <a:pt x="63662" y="291541"/>
                    <a:pt x="59689" y="288566"/>
                  </a:cubicBezTo>
                  <a:lnTo>
                    <a:pt x="39820" y="273692"/>
                  </a:lnTo>
                  <a:cubicBezTo>
                    <a:pt x="29886" y="265759"/>
                    <a:pt x="27899" y="250884"/>
                    <a:pt x="35847" y="240968"/>
                  </a:cubicBezTo>
                  <a:cubicBezTo>
                    <a:pt x="43794" y="231051"/>
                    <a:pt x="58695" y="229068"/>
                    <a:pt x="68630" y="237001"/>
                  </a:cubicBezTo>
                  <a:lnTo>
                    <a:pt x="116314" y="270717"/>
                  </a:lnTo>
                  <a:cubicBezTo>
                    <a:pt x="122274" y="274683"/>
                    <a:pt x="129228" y="269725"/>
                    <a:pt x="126248" y="262784"/>
                  </a:cubicBezTo>
                  <a:lnTo>
                    <a:pt x="114327" y="236009"/>
                  </a:lnTo>
                  <a:cubicBezTo>
                    <a:pt x="108367" y="224110"/>
                    <a:pt x="113334" y="210227"/>
                    <a:pt x="125255" y="205269"/>
                  </a:cubicBezTo>
                  <a:lnTo>
                    <a:pt x="126248" y="204277"/>
                  </a:lnTo>
                  <a:cubicBezTo>
                    <a:pt x="137176" y="199319"/>
                    <a:pt x="151084" y="203285"/>
                    <a:pt x="157044" y="215185"/>
                  </a:cubicBezTo>
                  <a:lnTo>
                    <a:pt x="192808" y="295508"/>
                  </a:lnTo>
                  <a:lnTo>
                    <a:pt x="268308" y="284600"/>
                  </a:lnTo>
                  <a:cubicBezTo>
                    <a:pt x="269301" y="283608"/>
                    <a:pt x="270295" y="281625"/>
                    <a:pt x="271288" y="280633"/>
                  </a:cubicBezTo>
                  <a:cubicBezTo>
                    <a:pt x="265328" y="275675"/>
                    <a:pt x="230558" y="257825"/>
                    <a:pt x="214663" y="250884"/>
                  </a:cubicBezTo>
                  <a:cubicBezTo>
                    <a:pt x="204729" y="245926"/>
                    <a:pt x="197775" y="237001"/>
                    <a:pt x="200755" y="226093"/>
                  </a:cubicBezTo>
                  <a:cubicBezTo>
                    <a:pt x="203735" y="215185"/>
                    <a:pt x="215656" y="209235"/>
                    <a:pt x="225591" y="212210"/>
                  </a:cubicBezTo>
                  <a:cubicBezTo>
                    <a:pt x="231551" y="214193"/>
                    <a:pt x="252413" y="225101"/>
                    <a:pt x="292150" y="251876"/>
                  </a:cubicBezTo>
                  <a:lnTo>
                    <a:pt x="288176" y="195352"/>
                  </a:lnTo>
                  <a:lnTo>
                    <a:pt x="201748" y="174528"/>
                  </a:lnTo>
                  <a:cubicBezTo>
                    <a:pt x="188834" y="171553"/>
                    <a:pt x="182873" y="158662"/>
                    <a:pt x="185854" y="145770"/>
                  </a:cubicBezTo>
                  <a:cubicBezTo>
                    <a:pt x="188834" y="132879"/>
                    <a:pt x="201748" y="125938"/>
                    <a:pt x="213669" y="128913"/>
                  </a:cubicBezTo>
                  <a:lnTo>
                    <a:pt x="243472" y="135854"/>
                  </a:lnTo>
                  <a:cubicBezTo>
                    <a:pt x="249433" y="137837"/>
                    <a:pt x="254400" y="129904"/>
                    <a:pt x="249433" y="124946"/>
                  </a:cubicBezTo>
                  <a:lnTo>
                    <a:pt x="206716" y="84289"/>
                  </a:lnTo>
                  <a:cubicBezTo>
                    <a:pt x="197775" y="76356"/>
                    <a:pt x="196781" y="61481"/>
                    <a:pt x="204729" y="51565"/>
                  </a:cubicBezTo>
                  <a:lnTo>
                    <a:pt x="205722" y="51565"/>
                  </a:lnTo>
                  <a:cubicBezTo>
                    <a:pt x="213669" y="41649"/>
                    <a:pt x="228571" y="40657"/>
                    <a:pt x="238505" y="49582"/>
                  </a:cubicBezTo>
                  <a:lnTo>
                    <a:pt x="255393" y="65448"/>
                  </a:lnTo>
                  <a:cubicBezTo>
                    <a:pt x="259367" y="68423"/>
                    <a:pt x="264334" y="65448"/>
                    <a:pt x="264334" y="60490"/>
                  </a:cubicBezTo>
                  <a:lnTo>
                    <a:pt x="262347" y="26774"/>
                  </a:lnTo>
                  <a:cubicBezTo>
                    <a:pt x="261354" y="12891"/>
                    <a:pt x="272281" y="992"/>
                    <a:pt x="286189" y="992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9" name="i$lîḓé"/>
            <p:cNvSpPr/>
            <p:nvPr/>
          </p:nvSpPr>
          <p:spPr>
            <a:xfrm>
              <a:off x="9395530" y="2927359"/>
              <a:ext cx="1145047" cy="9251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9562" y="0"/>
                  </a:lnTo>
                  <a:lnTo>
                    <a:pt x="19562" y="9509"/>
                  </a:lnTo>
                  <a:lnTo>
                    <a:pt x="21600" y="10751"/>
                  </a:lnTo>
                  <a:lnTo>
                    <a:pt x="19573" y="11782"/>
                  </a:lnTo>
                  <a:lnTo>
                    <a:pt x="19573" y="21600"/>
                  </a:lnTo>
                  <a:lnTo>
                    <a:pt x="243" y="21600"/>
                  </a:lnTo>
                </a:path>
              </a:pathLst>
            </a:custGeom>
            <a:noFill/>
            <a:ln w="76200" cap="flat">
              <a:solidFill>
                <a:schemeClr val="accent2"/>
              </a:solidFill>
              <a:prstDash val="solid"/>
              <a:miter lim="400000"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0" name="îṡḻîḋè"/>
            <p:cNvSpPr/>
            <p:nvPr/>
          </p:nvSpPr>
          <p:spPr>
            <a:xfrm>
              <a:off x="10121053" y="4451812"/>
              <a:ext cx="483393" cy="629457"/>
            </a:xfrm>
            <a:custGeom>
              <a:avLst/>
              <a:gdLst>
                <a:gd name="connsiteX0" fmla="*/ 167932 w 442280"/>
                <a:gd name="connsiteY0" fmla="*/ 335957 h 575922"/>
                <a:gd name="connsiteX1" fmla="*/ 167932 w 442280"/>
                <a:gd name="connsiteY1" fmla="*/ 563021 h 575922"/>
                <a:gd name="connsiteX2" fmla="*/ 292139 w 442280"/>
                <a:gd name="connsiteY2" fmla="*/ 563021 h 575922"/>
                <a:gd name="connsiteX3" fmla="*/ 292139 w 442280"/>
                <a:gd name="connsiteY3" fmla="*/ 335957 h 575922"/>
                <a:gd name="connsiteX4" fmla="*/ 54075 w 442280"/>
                <a:gd name="connsiteY4" fmla="*/ 320475 h 575922"/>
                <a:gd name="connsiteX5" fmla="*/ 147231 w 442280"/>
                <a:gd name="connsiteY5" fmla="*/ 320475 h 575922"/>
                <a:gd name="connsiteX6" fmla="*/ 167932 w 442280"/>
                <a:gd name="connsiteY6" fmla="*/ 320475 h 575922"/>
                <a:gd name="connsiteX7" fmla="*/ 292139 w 442280"/>
                <a:gd name="connsiteY7" fmla="*/ 320475 h 575922"/>
                <a:gd name="connsiteX8" fmla="*/ 341305 w 442280"/>
                <a:gd name="connsiteY8" fmla="*/ 320475 h 575922"/>
                <a:gd name="connsiteX9" fmla="*/ 398233 w 442280"/>
                <a:gd name="connsiteY9" fmla="*/ 320475 h 575922"/>
                <a:gd name="connsiteX10" fmla="*/ 413759 w 442280"/>
                <a:gd name="connsiteY10" fmla="*/ 338537 h 575922"/>
                <a:gd name="connsiteX11" fmla="*/ 413759 w 442280"/>
                <a:gd name="connsiteY11" fmla="*/ 557860 h 575922"/>
                <a:gd name="connsiteX12" fmla="*/ 398233 w 442280"/>
                <a:gd name="connsiteY12" fmla="*/ 575922 h 575922"/>
                <a:gd name="connsiteX13" fmla="*/ 346480 w 442280"/>
                <a:gd name="connsiteY13" fmla="*/ 575922 h 575922"/>
                <a:gd name="connsiteX14" fmla="*/ 149818 w 442280"/>
                <a:gd name="connsiteY14" fmla="*/ 575922 h 575922"/>
                <a:gd name="connsiteX15" fmla="*/ 54075 w 442280"/>
                <a:gd name="connsiteY15" fmla="*/ 575922 h 575922"/>
                <a:gd name="connsiteX16" fmla="*/ 35961 w 442280"/>
                <a:gd name="connsiteY16" fmla="*/ 557860 h 575922"/>
                <a:gd name="connsiteX17" fmla="*/ 35961 w 442280"/>
                <a:gd name="connsiteY17" fmla="*/ 338537 h 575922"/>
                <a:gd name="connsiteX18" fmla="*/ 54075 w 442280"/>
                <a:gd name="connsiteY18" fmla="*/ 320475 h 575922"/>
                <a:gd name="connsiteX19" fmla="*/ 173291 w 442280"/>
                <a:gd name="connsiteY19" fmla="*/ 204116 h 575922"/>
                <a:gd name="connsiteX20" fmla="*/ 173291 w 442280"/>
                <a:gd name="connsiteY20" fmla="*/ 211859 h 575922"/>
                <a:gd name="connsiteX21" fmla="*/ 173291 w 442280"/>
                <a:gd name="connsiteY21" fmla="*/ 289283 h 575922"/>
                <a:gd name="connsiteX22" fmla="*/ 294854 w 442280"/>
                <a:gd name="connsiteY22" fmla="*/ 289283 h 575922"/>
                <a:gd name="connsiteX23" fmla="*/ 294854 w 442280"/>
                <a:gd name="connsiteY23" fmla="*/ 211859 h 575922"/>
                <a:gd name="connsiteX24" fmla="*/ 292267 w 442280"/>
                <a:gd name="connsiteY24" fmla="*/ 204116 h 575922"/>
                <a:gd name="connsiteX25" fmla="*/ 315545 w 442280"/>
                <a:gd name="connsiteY25" fmla="*/ 38945 h 575922"/>
                <a:gd name="connsiteX26" fmla="*/ 268989 w 442280"/>
                <a:gd name="connsiteY26" fmla="*/ 82818 h 575922"/>
                <a:gd name="connsiteX27" fmla="*/ 240538 w 442280"/>
                <a:gd name="connsiteY27" fmla="*/ 108626 h 575922"/>
                <a:gd name="connsiteX28" fmla="*/ 225020 w 442280"/>
                <a:gd name="connsiteY28" fmla="*/ 121530 h 575922"/>
                <a:gd name="connsiteX29" fmla="*/ 232779 w 442280"/>
                <a:gd name="connsiteY29" fmla="*/ 121530 h 575922"/>
                <a:gd name="connsiteX30" fmla="*/ 271576 w 442280"/>
                <a:gd name="connsiteY30" fmla="*/ 162823 h 575922"/>
                <a:gd name="connsiteX31" fmla="*/ 268989 w 442280"/>
                <a:gd name="connsiteY31" fmla="*/ 175727 h 575922"/>
                <a:gd name="connsiteX32" fmla="*/ 300026 w 442280"/>
                <a:gd name="connsiteY32" fmla="*/ 162823 h 575922"/>
                <a:gd name="connsiteX33" fmla="*/ 333650 w 442280"/>
                <a:gd name="connsiteY33" fmla="*/ 139596 h 575922"/>
                <a:gd name="connsiteX34" fmla="*/ 362101 w 442280"/>
                <a:gd name="connsiteY34" fmla="*/ 111207 h 575922"/>
                <a:gd name="connsiteX35" fmla="*/ 375033 w 442280"/>
                <a:gd name="connsiteY35" fmla="*/ 95722 h 575922"/>
                <a:gd name="connsiteX36" fmla="*/ 377619 w 442280"/>
                <a:gd name="connsiteY36" fmla="*/ 90561 h 575922"/>
                <a:gd name="connsiteX37" fmla="*/ 346582 w 442280"/>
                <a:gd name="connsiteY37" fmla="*/ 64753 h 575922"/>
                <a:gd name="connsiteX38" fmla="*/ 315545 w 442280"/>
                <a:gd name="connsiteY38" fmla="*/ 38945 h 575922"/>
                <a:gd name="connsiteX39" fmla="*/ 313282 w 442280"/>
                <a:gd name="connsiteY39" fmla="*/ 233 h 575922"/>
                <a:gd name="connsiteX40" fmla="*/ 325891 w 442280"/>
                <a:gd name="connsiteY40" fmla="*/ 2813 h 575922"/>
                <a:gd name="connsiteX41" fmla="*/ 325891 w 442280"/>
                <a:gd name="connsiteY41" fmla="*/ 5394 h 575922"/>
                <a:gd name="connsiteX42" fmla="*/ 367274 w 442280"/>
                <a:gd name="connsiteY42" fmla="*/ 38945 h 575922"/>
                <a:gd name="connsiteX43" fmla="*/ 408657 w 442280"/>
                <a:gd name="connsiteY43" fmla="*/ 75076 h 575922"/>
                <a:gd name="connsiteX44" fmla="*/ 408657 w 442280"/>
                <a:gd name="connsiteY44" fmla="*/ 77657 h 575922"/>
                <a:gd name="connsiteX45" fmla="*/ 411243 w 442280"/>
                <a:gd name="connsiteY45" fmla="*/ 95722 h 575922"/>
                <a:gd name="connsiteX46" fmla="*/ 395724 w 442280"/>
                <a:gd name="connsiteY46" fmla="*/ 113788 h 575922"/>
                <a:gd name="connsiteX47" fmla="*/ 380206 w 442280"/>
                <a:gd name="connsiteY47" fmla="*/ 129273 h 575922"/>
                <a:gd name="connsiteX48" fmla="*/ 343996 w 442280"/>
                <a:gd name="connsiteY48" fmla="*/ 155081 h 575922"/>
                <a:gd name="connsiteX49" fmla="*/ 305199 w 442280"/>
                <a:gd name="connsiteY49" fmla="*/ 173147 h 575922"/>
                <a:gd name="connsiteX50" fmla="*/ 268989 w 442280"/>
                <a:gd name="connsiteY50" fmla="*/ 178308 h 575922"/>
                <a:gd name="connsiteX51" fmla="*/ 261230 w 442280"/>
                <a:gd name="connsiteY51" fmla="*/ 191212 h 575922"/>
                <a:gd name="connsiteX52" fmla="*/ 320718 w 442280"/>
                <a:gd name="connsiteY52" fmla="*/ 191212 h 575922"/>
                <a:gd name="connsiteX53" fmla="*/ 424175 w 442280"/>
                <a:gd name="connsiteY53" fmla="*/ 191212 h 575922"/>
                <a:gd name="connsiteX54" fmla="*/ 442280 w 442280"/>
                <a:gd name="connsiteY54" fmla="*/ 206697 h 575922"/>
                <a:gd name="connsiteX55" fmla="*/ 442280 w 442280"/>
                <a:gd name="connsiteY55" fmla="*/ 286702 h 575922"/>
                <a:gd name="connsiteX56" fmla="*/ 424175 w 442280"/>
                <a:gd name="connsiteY56" fmla="*/ 304768 h 575922"/>
                <a:gd name="connsiteX57" fmla="*/ 338823 w 442280"/>
                <a:gd name="connsiteY57" fmla="*/ 304768 h 575922"/>
                <a:gd name="connsiteX58" fmla="*/ 294854 w 442280"/>
                <a:gd name="connsiteY58" fmla="*/ 304768 h 575922"/>
                <a:gd name="connsiteX59" fmla="*/ 173291 w 442280"/>
                <a:gd name="connsiteY59" fmla="*/ 304768 h 575922"/>
                <a:gd name="connsiteX60" fmla="*/ 144840 w 442280"/>
                <a:gd name="connsiteY60" fmla="*/ 304768 h 575922"/>
                <a:gd name="connsiteX61" fmla="*/ 15518 w 442280"/>
                <a:gd name="connsiteY61" fmla="*/ 304768 h 575922"/>
                <a:gd name="connsiteX62" fmla="*/ 0 w 442280"/>
                <a:gd name="connsiteY62" fmla="*/ 286702 h 575922"/>
                <a:gd name="connsiteX63" fmla="*/ 0 w 442280"/>
                <a:gd name="connsiteY63" fmla="*/ 206697 h 575922"/>
                <a:gd name="connsiteX64" fmla="*/ 15518 w 442280"/>
                <a:gd name="connsiteY64" fmla="*/ 191212 h 575922"/>
                <a:gd name="connsiteX65" fmla="*/ 124149 w 442280"/>
                <a:gd name="connsiteY65" fmla="*/ 191212 h 575922"/>
                <a:gd name="connsiteX66" fmla="*/ 191396 w 442280"/>
                <a:gd name="connsiteY66" fmla="*/ 191212 h 575922"/>
                <a:gd name="connsiteX67" fmla="*/ 186223 w 442280"/>
                <a:gd name="connsiteY67" fmla="*/ 183470 h 575922"/>
                <a:gd name="connsiteX68" fmla="*/ 147427 w 442280"/>
                <a:gd name="connsiteY68" fmla="*/ 186051 h 575922"/>
                <a:gd name="connsiteX69" fmla="*/ 106044 w 442280"/>
                <a:gd name="connsiteY69" fmla="*/ 167985 h 575922"/>
                <a:gd name="connsiteX70" fmla="*/ 67247 w 442280"/>
                <a:gd name="connsiteY70" fmla="*/ 144758 h 575922"/>
                <a:gd name="connsiteX71" fmla="*/ 33623 w 442280"/>
                <a:gd name="connsiteY71" fmla="*/ 113788 h 575922"/>
                <a:gd name="connsiteX72" fmla="*/ 33623 w 442280"/>
                <a:gd name="connsiteY72" fmla="*/ 93142 h 575922"/>
                <a:gd name="connsiteX73" fmla="*/ 69834 w 442280"/>
                <a:gd name="connsiteY73" fmla="*/ 49268 h 575922"/>
                <a:gd name="connsiteX74" fmla="*/ 106044 w 442280"/>
                <a:gd name="connsiteY74" fmla="*/ 10556 h 575922"/>
                <a:gd name="connsiteX75" fmla="*/ 106044 w 442280"/>
                <a:gd name="connsiteY75" fmla="*/ 7975 h 575922"/>
                <a:gd name="connsiteX76" fmla="*/ 126735 w 442280"/>
                <a:gd name="connsiteY76" fmla="*/ 7975 h 575922"/>
                <a:gd name="connsiteX77" fmla="*/ 152600 w 442280"/>
                <a:gd name="connsiteY77" fmla="*/ 33783 h 575922"/>
                <a:gd name="connsiteX78" fmla="*/ 178464 w 442280"/>
                <a:gd name="connsiteY78" fmla="*/ 59591 h 575922"/>
                <a:gd name="connsiteX79" fmla="*/ 201742 w 442280"/>
                <a:gd name="connsiteY79" fmla="*/ 85399 h 575922"/>
                <a:gd name="connsiteX80" fmla="*/ 222433 w 442280"/>
                <a:gd name="connsiteY80" fmla="*/ 111207 h 575922"/>
                <a:gd name="connsiteX81" fmla="*/ 193983 w 442280"/>
                <a:gd name="connsiteY81" fmla="*/ 95722 h 575922"/>
                <a:gd name="connsiteX82" fmla="*/ 165532 w 442280"/>
                <a:gd name="connsiteY82" fmla="*/ 75076 h 575922"/>
                <a:gd name="connsiteX83" fmla="*/ 134495 w 442280"/>
                <a:gd name="connsiteY83" fmla="*/ 54429 h 575922"/>
                <a:gd name="connsiteX84" fmla="*/ 118976 w 442280"/>
                <a:gd name="connsiteY84" fmla="*/ 41525 h 575922"/>
                <a:gd name="connsiteX85" fmla="*/ 93112 w 442280"/>
                <a:gd name="connsiteY85" fmla="*/ 72495 h 575922"/>
                <a:gd name="connsiteX86" fmla="*/ 67247 w 442280"/>
                <a:gd name="connsiteY86" fmla="*/ 103465 h 575922"/>
                <a:gd name="connsiteX87" fmla="*/ 85353 w 442280"/>
                <a:gd name="connsiteY87" fmla="*/ 121530 h 575922"/>
                <a:gd name="connsiteX88" fmla="*/ 116390 w 442280"/>
                <a:gd name="connsiteY88" fmla="*/ 149919 h 575922"/>
                <a:gd name="connsiteX89" fmla="*/ 152600 w 442280"/>
                <a:gd name="connsiteY89" fmla="*/ 173147 h 575922"/>
                <a:gd name="connsiteX90" fmla="*/ 183637 w 442280"/>
                <a:gd name="connsiteY90" fmla="*/ 180889 h 575922"/>
                <a:gd name="connsiteX91" fmla="*/ 178464 w 442280"/>
                <a:gd name="connsiteY91" fmla="*/ 162823 h 575922"/>
                <a:gd name="connsiteX92" fmla="*/ 214674 w 442280"/>
                <a:gd name="connsiteY92" fmla="*/ 121530 h 575922"/>
                <a:gd name="connsiteX93" fmla="*/ 222433 w 442280"/>
                <a:gd name="connsiteY93" fmla="*/ 111207 h 575922"/>
                <a:gd name="connsiteX94" fmla="*/ 230193 w 442280"/>
                <a:gd name="connsiteY94" fmla="*/ 100884 h 575922"/>
                <a:gd name="connsiteX95" fmla="*/ 253471 w 442280"/>
                <a:gd name="connsiteY95" fmla="*/ 67334 h 575922"/>
                <a:gd name="connsiteX96" fmla="*/ 302613 w 442280"/>
                <a:gd name="connsiteY96" fmla="*/ 5394 h 575922"/>
                <a:gd name="connsiteX97" fmla="*/ 313282 w 442280"/>
                <a:gd name="connsiteY97" fmla="*/ 233 h 575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</a:cxnLst>
              <a:rect l="l" t="t" r="r" b="b"/>
              <a:pathLst>
                <a:path w="442280" h="575922">
                  <a:moveTo>
                    <a:pt x="167932" y="335957"/>
                  </a:moveTo>
                  <a:lnTo>
                    <a:pt x="167932" y="563021"/>
                  </a:lnTo>
                  <a:lnTo>
                    <a:pt x="292139" y="563021"/>
                  </a:lnTo>
                  <a:lnTo>
                    <a:pt x="292139" y="335957"/>
                  </a:lnTo>
                  <a:close/>
                  <a:moveTo>
                    <a:pt x="54075" y="320475"/>
                  </a:moveTo>
                  <a:lnTo>
                    <a:pt x="147231" y="320475"/>
                  </a:lnTo>
                  <a:lnTo>
                    <a:pt x="167932" y="320475"/>
                  </a:lnTo>
                  <a:lnTo>
                    <a:pt x="292139" y="320475"/>
                  </a:lnTo>
                  <a:lnTo>
                    <a:pt x="341305" y="320475"/>
                  </a:lnTo>
                  <a:lnTo>
                    <a:pt x="398233" y="320475"/>
                  </a:lnTo>
                  <a:cubicBezTo>
                    <a:pt x="405996" y="320475"/>
                    <a:pt x="413759" y="328216"/>
                    <a:pt x="413759" y="338537"/>
                  </a:cubicBezTo>
                  <a:lnTo>
                    <a:pt x="413759" y="557860"/>
                  </a:lnTo>
                  <a:cubicBezTo>
                    <a:pt x="413759" y="568181"/>
                    <a:pt x="405996" y="575922"/>
                    <a:pt x="398233" y="575922"/>
                  </a:cubicBezTo>
                  <a:lnTo>
                    <a:pt x="346480" y="575922"/>
                  </a:lnTo>
                  <a:lnTo>
                    <a:pt x="149818" y="575922"/>
                  </a:lnTo>
                  <a:lnTo>
                    <a:pt x="54075" y="575922"/>
                  </a:lnTo>
                  <a:cubicBezTo>
                    <a:pt x="43724" y="575922"/>
                    <a:pt x="35961" y="568181"/>
                    <a:pt x="35961" y="557860"/>
                  </a:cubicBezTo>
                  <a:lnTo>
                    <a:pt x="35961" y="338537"/>
                  </a:lnTo>
                  <a:cubicBezTo>
                    <a:pt x="35961" y="328216"/>
                    <a:pt x="43724" y="320475"/>
                    <a:pt x="54075" y="320475"/>
                  </a:cubicBezTo>
                  <a:close/>
                  <a:moveTo>
                    <a:pt x="173291" y="204116"/>
                  </a:moveTo>
                  <a:cubicBezTo>
                    <a:pt x="173291" y="206697"/>
                    <a:pt x="173291" y="209278"/>
                    <a:pt x="173291" y="211859"/>
                  </a:cubicBezTo>
                  <a:lnTo>
                    <a:pt x="173291" y="289283"/>
                  </a:lnTo>
                  <a:lnTo>
                    <a:pt x="294854" y="289283"/>
                  </a:lnTo>
                  <a:lnTo>
                    <a:pt x="294854" y="211859"/>
                  </a:lnTo>
                  <a:cubicBezTo>
                    <a:pt x="294854" y="209278"/>
                    <a:pt x="294854" y="206697"/>
                    <a:pt x="292267" y="204116"/>
                  </a:cubicBezTo>
                  <a:close/>
                  <a:moveTo>
                    <a:pt x="315545" y="38945"/>
                  </a:moveTo>
                  <a:cubicBezTo>
                    <a:pt x="300026" y="54429"/>
                    <a:pt x="287094" y="67334"/>
                    <a:pt x="268989" y="82818"/>
                  </a:cubicBezTo>
                  <a:cubicBezTo>
                    <a:pt x="261230" y="90561"/>
                    <a:pt x="250884" y="100884"/>
                    <a:pt x="240538" y="108626"/>
                  </a:cubicBezTo>
                  <a:cubicBezTo>
                    <a:pt x="235366" y="113788"/>
                    <a:pt x="230193" y="118950"/>
                    <a:pt x="225020" y="121530"/>
                  </a:cubicBezTo>
                  <a:lnTo>
                    <a:pt x="232779" y="121530"/>
                  </a:lnTo>
                  <a:cubicBezTo>
                    <a:pt x="253471" y="121530"/>
                    <a:pt x="271576" y="139596"/>
                    <a:pt x="271576" y="162823"/>
                  </a:cubicBezTo>
                  <a:cubicBezTo>
                    <a:pt x="271576" y="165404"/>
                    <a:pt x="271576" y="170566"/>
                    <a:pt x="268989" y="175727"/>
                  </a:cubicBezTo>
                  <a:cubicBezTo>
                    <a:pt x="279335" y="173147"/>
                    <a:pt x="289681" y="167985"/>
                    <a:pt x="300026" y="162823"/>
                  </a:cubicBezTo>
                  <a:cubicBezTo>
                    <a:pt x="312959" y="155081"/>
                    <a:pt x="323304" y="147339"/>
                    <a:pt x="333650" y="139596"/>
                  </a:cubicBezTo>
                  <a:cubicBezTo>
                    <a:pt x="343996" y="129273"/>
                    <a:pt x="351755" y="121530"/>
                    <a:pt x="362101" y="111207"/>
                  </a:cubicBezTo>
                  <a:cubicBezTo>
                    <a:pt x="367274" y="106046"/>
                    <a:pt x="369860" y="100884"/>
                    <a:pt x="375033" y="95722"/>
                  </a:cubicBezTo>
                  <a:cubicBezTo>
                    <a:pt x="375033" y="93142"/>
                    <a:pt x="377619" y="93142"/>
                    <a:pt x="377619" y="90561"/>
                  </a:cubicBezTo>
                  <a:cubicBezTo>
                    <a:pt x="367274" y="82818"/>
                    <a:pt x="356928" y="72495"/>
                    <a:pt x="346582" y="64753"/>
                  </a:cubicBezTo>
                  <a:cubicBezTo>
                    <a:pt x="336236" y="57010"/>
                    <a:pt x="325891" y="46687"/>
                    <a:pt x="315545" y="38945"/>
                  </a:cubicBezTo>
                  <a:close/>
                  <a:moveTo>
                    <a:pt x="313282" y="233"/>
                  </a:moveTo>
                  <a:cubicBezTo>
                    <a:pt x="317485" y="-413"/>
                    <a:pt x="322011" y="233"/>
                    <a:pt x="325891" y="2813"/>
                  </a:cubicBezTo>
                  <a:lnTo>
                    <a:pt x="325891" y="5394"/>
                  </a:lnTo>
                  <a:cubicBezTo>
                    <a:pt x="338823" y="15717"/>
                    <a:pt x="354342" y="28621"/>
                    <a:pt x="367274" y="38945"/>
                  </a:cubicBezTo>
                  <a:cubicBezTo>
                    <a:pt x="382792" y="51849"/>
                    <a:pt x="395724" y="64753"/>
                    <a:pt x="408657" y="75076"/>
                  </a:cubicBezTo>
                  <a:lnTo>
                    <a:pt x="408657" y="77657"/>
                  </a:lnTo>
                  <a:cubicBezTo>
                    <a:pt x="416416" y="82818"/>
                    <a:pt x="416416" y="90561"/>
                    <a:pt x="411243" y="95722"/>
                  </a:cubicBezTo>
                  <a:cubicBezTo>
                    <a:pt x="406070" y="103465"/>
                    <a:pt x="400897" y="108626"/>
                    <a:pt x="395724" y="113788"/>
                  </a:cubicBezTo>
                  <a:cubicBezTo>
                    <a:pt x="390552" y="118950"/>
                    <a:pt x="385379" y="124111"/>
                    <a:pt x="380206" y="129273"/>
                  </a:cubicBezTo>
                  <a:cubicBezTo>
                    <a:pt x="369860" y="139596"/>
                    <a:pt x="356928" y="147339"/>
                    <a:pt x="343996" y="155081"/>
                  </a:cubicBezTo>
                  <a:cubicBezTo>
                    <a:pt x="333650" y="162823"/>
                    <a:pt x="318131" y="170566"/>
                    <a:pt x="305199" y="173147"/>
                  </a:cubicBezTo>
                  <a:cubicBezTo>
                    <a:pt x="292267" y="175727"/>
                    <a:pt x="281921" y="178308"/>
                    <a:pt x="268989" y="178308"/>
                  </a:cubicBezTo>
                  <a:cubicBezTo>
                    <a:pt x="266403" y="183470"/>
                    <a:pt x="263816" y="186051"/>
                    <a:pt x="261230" y="191212"/>
                  </a:cubicBezTo>
                  <a:lnTo>
                    <a:pt x="320718" y="191212"/>
                  </a:lnTo>
                  <a:lnTo>
                    <a:pt x="424175" y="191212"/>
                  </a:lnTo>
                  <a:cubicBezTo>
                    <a:pt x="434521" y="191212"/>
                    <a:pt x="442280" y="198955"/>
                    <a:pt x="442280" y="206697"/>
                  </a:cubicBezTo>
                  <a:lnTo>
                    <a:pt x="442280" y="286702"/>
                  </a:lnTo>
                  <a:cubicBezTo>
                    <a:pt x="442280" y="297025"/>
                    <a:pt x="434521" y="304768"/>
                    <a:pt x="424175" y="304768"/>
                  </a:cubicBezTo>
                  <a:lnTo>
                    <a:pt x="338823" y="304768"/>
                  </a:lnTo>
                  <a:lnTo>
                    <a:pt x="294854" y="304768"/>
                  </a:lnTo>
                  <a:lnTo>
                    <a:pt x="173291" y="304768"/>
                  </a:lnTo>
                  <a:lnTo>
                    <a:pt x="144840" y="304768"/>
                  </a:lnTo>
                  <a:lnTo>
                    <a:pt x="15518" y="304768"/>
                  </a:lnTo>
                  <a:cubicBezTo>
                    <a:pt x="7759" y="304768"/>
                    <a:pt x="0" y="297025"/>
                    <a:pt x="0" y="286702"/>
                  </a:cubicBezTo>
                  <a:lnTo>
                    <a:pt x="0" y="206697"/>
                  </a:lnTo>
                  <a:cubicBezTo>
                    <a:pt x="0" y="198955"/>
                    <a:pt x="7759" y="191212"/>
                    <a:pt x="15518" y="191212"/>
                  </a:cubicBezTo>
                  <a:lnTo>
                    <a:pt x="124149" y="191212"/>
                  </a:lnTo>
                  <a:lnTo>
                    <a:pt x="191396" y="191212"/>
                  </a:lnTo>
                  <a:cubicBezTo>
                    <a:pt x="188810" y="188631"/>
                    <a:pt x="186223" y="186051"/>
                    <a:pt x="186223" y="183470"/>
                  </a:cubicBezTo>
                  <a:cubicBezTo>
                    <a:pt x="173291" y="188631"/>
                    <a:pt x="160359" y="188631"/>
                    <a:pt x="147427" y="186051"/>
                  </a:cubicBezTo>
                  <a:cubicBezTo>
                    <a:pt x="131908" y="180889"/>
                    <a:pt x="118976" y="175727"/>
                    <a:pt x="106044" y="167985"/>
                  </a:cubicBezTo>
                  <a:cubicBezTo>
                    <a:pt x="90525" y="160243"/>
                    <a:pt x="80180" y="152500"/>
                    <a:pt x="67247" y="144758"/>
                  </a:cubicBezTo>
                  <a:cubicBezTo>
                    <a:pt x="54315" y="134435"/>
                    <a:pt x="43970" y="124111"/>
                    <a:pt x="33623" y="113788"/>
                  </a:cubicBezTo>
                  <a:cubicBezTo>
                    <a:pt x="28451" y="108626"/>
                    <a:pt x="28451" y="98303"/>
                    <a:pt x="33623" y="93142"/>
                  </a:cubicBezTo>
                  <a:cubicBezTo>
                    <a:pt x="43970" y="77657"/>
                    <a:pt x="56902" y="64753"/>
                    <a:pt x="69834" y="49268"/>
                  </a:cubicBezTo>
                  <a:cubicBezTo>
                    <a:pt x="80180" y="36364"/>
                    <a:pt x="93112" y="23460"/>
                    <a:pt x="106044" y="10556"/>
                  </a:cubicBezTo>
                  <a:lnTo>
                    <a:pt x="106044" y="7975"/>
                  </a:lnTo>
                  <a:cubicBezTo>
                    <a:pt x="111217" y="2813"/>
                    <a:pt x="121563" y="2813"/>
                    <a:pt x="126735" y="7975"/>
                  </a:cubicBezTo>
                  <a:cubicBezTo>
                    <a:pt x="137081" y="15717"/>
                    <a:pt x="144840" y="23460"/>
                    <a:pt x="152600" y="33783"/>
                  </a:cubicBezTo>
                  <a:cubicBezTo>
                    <a:pt x="162946" y="41525"/>
                    <a:pt x="170705" y="49268"/>
                    <a:pt x="178464" y="59591"/>
                  </a:cubicBezTo>
                  <a:cubicBezTo>
                    <a:pt x="186223" y="67334"/>
                    <a:pt x="193983" y="77657"/>
                    <a:pt x="201742" y="85399"/>
                  </a:cubicBezTo>
                  <a:cubicBezTo>
                    <a:pt x="209501" y="93142"/>
                    <a:pt x="217261" y="103465"/>
                    <a:pt x="222433" y="111207"/>
                  </a:cubicBezTo>
                  <a:cubicBezTo>
                    <a:pt x="212088" y="106046"/>
                    <a:pt x="204328" y="100884"/>
                    <a:pt x="193983" y="95722"/>
                  </a:cubicBezTo>
                  <a:cubicBezTo>
                    <a:pt x="183637" y="87980"/>
                    <a:pt x="173291" y="82818"/>
                    <a:pt x="165532" y="75076"/>
                  </a:cubicBezTo>
                  <a:cubicBezTo>
                    <a:pt x="155186" y="67334"/>
                    <a:pt x="144840" y="59591"/>
                    <a:pt x="134495" y="54429"/>
                  </a:cubicBezTo>
                  <a:cubicBezTo>
                    <a:pt x="129322" y="49268"/>
                    <a:pt x="124149" y="44106"/>
                    <a:pt x="118976" y="41525"/>
                  </a:cubicBezTo>
                  <a:cubicBezTo>
                    <a:pt x="111217" y="51849"/>
                    <a:pt x="103458" y="62172"/>
                    <a:pt x="93112" y="72495"/>
                  </a:cubicBezTo>
                  <a:cubicBezTo>
                    <a:pt x="85353" y="82818"/>
                    <a:pt x="75007" y="93142"/>
                    <a:pt x="67247" y="103465"/>
                  </a:cubicBezTo>
                  <a:cubicBezTo>
                    <a:pt x="72420" y="108626"/>
                    <a:pt x="80180" y="116369"/>
                    <a:pt x="85353" y="121530"/>
                  </a:cubicBezTo>
                  <a:cubicBezTo>
                    <a:pt x="95698" y="131854"/>
                    <a:pt x="106044" y="142177"/>
                    <a:pt x="116390" y="149919"/>
                  </a:cubicBezTo>
                  <a:cubicBezTo>
                    <a:pt x="129322" y="157662"/>
                    <a:pt x="139668" y="165404"/>
                    <a:pt x="152600" y="173147"/>
                  </a:cubicBezTo>
                  <a:cubicBezTo>
                    <a:pt x="162946" y="175727"/>
                    <a:pt x="173291" y="180889"/>
                    <a:pt x="183637" y="180889"/>
                  </a:cubicBezTo>
                  <a:cubicBezTo>
                    <a:pt x="181051" y="175727"/>
                    <a:pt x="178464" y="167985"/>
                    <a:pt x="178464" y="162823"/>
                  </a:cubicBezTo>
                  <a:cubicBezTo>
                    <a:pt x="178464" y="142177"/>
                    <a:pt x="193983" y="124111"/>
                    <a:pt x="214674" y="121530"/>
                  </a:cubicBezTo>
                  <a:cubicBezTo>
                    <a:pt x="217261" y="118950"/>
                    <a:pt x="219847" y="116369"/>
                    <a:pt x="222433" y="111207"/>
                  </a:cubicBezTo>
                  <a:cubicBezTo>
                    <a:pt x="225020" y="108626"/>
                    <a:pt x="227606" y="103465"/>
                    <a:pt x="230193" y="100884"/>
                  </a:cubicBezTo>
                  <a:cubicBezTo>
                    <a:pt x="237952" y="87980"/>
                    <a:pt x="245711" y="77657"/>
                    <a:pt x="253471" y="67334"/>
                  </a:cubicBezTo>
                  <a:cubicBezTo>
                    <a:pt x="268989" y="46687"/>
                    <a:pt x="287094" y="26041"/>
                    <a:pt x="302613" y="5394"/>
                  </a:cubicBezTo>
                  <a:cubicBezTo>
                    <a:pt x="305199" y="2814"/>
                    <a:pt x="309079" y="878"/>
                    <a:pt x="313282" y="233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1" name="íṥlïḋe"/>
            <p:cNvSpPr/>
            <p:nvPr/>
          </p:nvSpPr>
          <p:spPr>
            <a:xfrm>
              <a:off x="9878989" y="4303986"/>
              <a:ext cx="1145047" cy="9251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9562" y="0"/>
                  </a:lnTo>
                  <a:lnTo>
                    <a:pt x="19562" y="9509"/>
                  </a:lnTo>
                  <a:lnTo>
                    <a:pt x="21600" y="10751"/>
                  </a:lnTo>
                  <a:lnTo>
                    <a:pt x="19573" y="11782"/>
                  </a:lnTo>
                  <a:lnTo>
                    <a:pt x="19573" y="21600"/>
                  </a:lnTo>
                  <a:lnTo>
                    <a:pt x="243" y="21600"/>
                  </a:lnTo>
                </a:path>
              </a:pathLst>
            </a:custGeom>
            <a:noFill/>
            <a:ln w="76200" cap="flat">
              <a:solidFill>
                <a:schemeClr val="accent3"/>
              </a:solidFill>
              <a:prstDash val="solid"/>
              <a:miter lim="400000"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2" name="îšḻîḓê"/>
            <p:cNvSpPr/>
            <p:nvPr/>
          </p:nvSpPr>
          <p:spPr>
            <a:xfrm>
              <a:off x="5270683" y="2119265"/>
              <a:ext cx="4363839" cy="388761"/>
            </a:xfrm>
            <a:prstGeom prst="rect">
              <a:avLst/>
            </a:prstGeom>
          </p:spPr>
          <p:txBody>
            <a:bodyPr wrap="square" lIns="144000" tIns="0" rIns="144000" bIns="0">
              <a:normAutofit fontScale="92500"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r">
                <a:lnSpc>
                  <a:spcPct val="120000"/>
                </a:lnSpc>
              </a:pPr>
              <a:r>
                <a:rPr lang="zh-CN" altLang="en-US" sz="1100" dirty="0">
                  <a:cs typeface="+mn-ea"/>
                  <a:sym typeface="+mn-lt"/>
                </a:rPr>
                <a:t>此部分内容作为文字排版占位显示（建议使用主题字体）</a:t>
              </a:r>
              <a:br>
                <a:rPr lang="zh-CN" altLang="en-US" sz="1100" dirty="0">
                  <a:cs typeface="+mn-ea"/>
                  <a:sym typeface="+mn-lt"/>
                </a:rPr>
              </a:br>
              <a:r>
                <a:rPr lang="zh-CN" altLang="en-US" sz="1100" dirty="0">
                  <a:cs typeface="+mn-ea"/>
                  <a:sym typeface="+mn-lt"/>
                </a:rPr>
                <a:t>如需更改请在（设置形状格式）菜单下（文本选项）中调整</a:t>
              </a:r>
              <a:endParaRPr lang="zh-CN" altLang="en-US" sz="1100" dirty="0">
                <a:cs typeface="+mn-ea"/>
                <a:sym typeface="+mn-lt"/>
              </a:endParaRPr>
            </a:p>
          </p:txBody>
        </p:sp>
        <p:sp>
          <p:nvSpPr>
            <p:cNvPr id="53" name="ïSḷídê"/>
            <p:cNvSpPr/>
            <p:nvPr/>
          </p:nvSpPr>
          <p:spPr>
            <a:xfrm>
              <a:off x="5270683" y="1703766"/>
              <a:ext cx="4363839" cy="276999"/>
            </a:xfrm>
            <a:prstGeom prst="rect">
              <a:avLst/>
            </a:prstGeom>
          </p:spPr>
          <p:txBody>
            <a:bodyPr wrap="none" lIns="144000" tIns="0" rIns="144000" bIns="0">
              <a:normAutofit fontScale="92500"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r"/>
              <a:r>
                <a:rPr lang="zh-CN" altLang="en-US" dirty="0">
                  <a:cs typeface="+mn-ea"/>
                  <a:sym typeface="+mn-lt"/>
                </a:rPr>
                <a:t>标题文本预设</a:t>
              </a:r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54" name="iṧḻïḍe"/>
            <p:cNvSpPr/>
            <p:nvPr/>
          </p:nvSpPr>
          <p:spPr>
            <a:xfrm>
              <a:off x="4913003" y="3449406"/>
              <a:ext cx="4363838" cy="388761"/>
            </a:xfrm>
            <a:prstGeom prst="rect">
              <a:avLst/>
            </a:prstGeom>
          </p:spPr>
          <p:txBody>
            <a:bodyPr wrap="square" lIns="144000" tIns="0" rIns="144000" bIns="0">
              <a:normAutofit fontScale="92500"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r">
                <a:lnSpc>
                  <a:spcPct val="120000"/>
                </a:lnSpc>
              </a:pPr>
              <a:r>
                <a:rPr lang="zh-CN" altLang="en-US" sz="1100" dirty="0">
                  <a:cs typeface="+mn-ea"/>
                  <a:sym typeface="+mn-lt"/>
                </a:rPr>
                <a:t>此部分内容作为文字排版占位显示（建议使用主题字体）</a:t>
              </a:r>
              <a:br>
                <a:rPr lang="zh-CN" altLang="en-US" sz="1100" dirty="0">
                  <a:cs typeface="+mn-ea"/>
                  <a:sym typeface="+mn-lt"/>
                </a:rPr>
              </a:br>
              <a:r>
                <a:rPr lang="zh-CN" altLang="en-US" sz="1100" dirty="0">
                  <a:cs typeface="+mn-ea"/>
                  <a:sym typeface="+mn-lt"/>
                </a:rPr>
                <a:t>如需更改请在（设置形状格式）菜单下（文本选项）中调整</a:t>
              </a:r>
              <a:endParaRPr lang="zh-CN" altLang="en-US" sz="1100" dirty="0">
                <a:cs typeface="+mn-ea"/>
                <a:sym typeface="+mn-lt"/>
              </a:endParaRPr>
            </a:p>
          </p:txBody>
        </p:sp>
        <p:sp>
          <p:nvSpPr>
            <p:cNvPr id="55" name="iṩlide"/>
            <p:cNvSpPr/>
            <p:nvPr/>
          </p:nvSpPr>
          <p:spPr>
            <a:xfrm>
              <a:off x="4913003" y="3033908"/>
              <a:ext cx="4363838" cy="276999"/>
            </a:xfrm>
            <a:prstGeom prst="rect">
              <a:avLst/>
            </a:prstGeom>
          </p:spPr>
          <p:txBody>
            <a:bodyPr wrap="none" lIns="144000" tIns="0" rIns="144000" bIns="0">
              <a:normAutofit fontScale="92500"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r"/>
              <a:r>
                <a:rPr lang="zh-CN" altLang="en-US">
                  <a:cs typeface="+mn-ea"/>
                  <a:sym typeface="+mn-lt"/>
                </a:rPr>
                <a:t>标题文本预设</a:t>
              </a: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6" name="îṧľídê"/>
            <p:cNvSpPr/>
            <p:nvPr/>
          </p:nvSpPr>
          <p:spPr>
            <a:xfrm>
              <a:off x="5396460" y="4770327"/>
              <a:ext cx="4363837" cy="388761"/>
            </a:xfrm>
            <a:prstGeom prst="rect">
              <a:avLst/>
            </a:prstGeom>
          </p:spPr>
          <p:txBody>
            <a:bodyPr wrap="square" lIns="144000" tIns="0" rIns="144000" bIns="0">
              <a:normAutofit fontScale="92500"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r">
                <a:lnSpc>
                  <a:spcPct val="120000"/>
                </a:lnSpc>
              </a:pPr>
              <a:r>
                <a:rPr lang="zh-CN" altLang="en-US" sz="1100">
                  <a:cs typeface="+mn-ea"/>
                  <a:sym typeface="+mn-lt"/>
                </a:rPr>
                <a:t>此部分内容作为文字排版占位显示（建议使用主题字体）</a:t>
              </a:r>
              <a:br>
                <a:rPr lang="zh-CN" altLang="en-US" sz="1100">
                  <a:cs typeface="+mn-ea"/>
                  <a:sym typeface="+mn-lt"/>
                </a:rPr>
              </a:br>
              <a:r>
                <a:rPr lang="zh-CN" altLang="en-US" sz="1100">
                  <a:cs typeface="+mn-ea"/>
                  <a:sym typeface="+mn-lt"/>
                </a:rPr>
                <a:t>如需更改请在（设置形状格式）菜单下（文本选项）中调整</a:t>
              </a:r>
              <a:endParaRPr lang="zh-CN" altLang="en-US" sz="1100">
                <a:cs typeface="+mn-ea"/>
                <a:sym typeface="+mn-lt"/>
              </a:endParaRPr>
            </a:p>
          </p:txBody>
        </p:sp>
        <p:sp>
          <p:nvSpPr>
            <p:cNvPr id="57" name="ïṡľïďé"/>
            <p:cNvSpPr/>
            <p:nvPr/>
          </p:nvSpPr>
          <p:spPr>
            <a:xfrm>
              <a:off x="5396461" y="4354829"/>
              <a:ext cx="4363838" cy="276999"/>
            </a:xfrm>
            <a:prstGeom prst="rect">
              <a:avLst/>
            </a:prstGeom>
          </p:spPr>
          <p:txBody>
            <a:bodyPr wrap="none" lIns="144000" tIns="0" rIns="144000" bIns="0">
              <a:normAutofit fontScale="92500"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r"/>
              <a:r>
                <a:rPr lang="zh-CN" altLang="en-US">
                  <a:cs typeface="+mn-ea"/>
                  <a:sym typeface="+mn-lt"/>
                </a:rPr>
                <a:t>标题文本预设</a:t>
              </a:r>
              <a:endParaRPr lang="zh-CN" alt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>
        <p:random/>
      </p:transition>
    </mc:Choice>
    <mc:Fallback>
      <p:transition spd="slow" advClick="0" advTm="0">
        <p:random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7600401" y="3201272"/>
            <a:ext cx="4591599" cy="889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kumimoji="1" lang="zh-CN" altLang="en-US" sz="14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请在此处添加具体内容，文字尽量言简意赅，简单描述即可，不必过于繁琐，注意版面的美观度。</a:t>
            </a:r>
            <a:endParaRPr kumimoji="1" lang="zh-CN" altLang="en-US" sz="14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081961" y="2604354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>
                <a:cs typeface="+mn-ea"/>
                <a:sym typeface="+mn-lt"/>
              </a:rPr>
              <a:t>添加标题内容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-27483" y="3201272"/>
            <a:ext cx="4591599" cy="889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kumimoji="1" lang="zh-CN" altLang="en-US" sz="14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请在此处添加具体内容，文字尽量言简意赅，简单描述即可，不必过于繁琐，注意版面的美观度。</a:t>
            </a:r>
            <a:endParaRPr kumimoji="1" lang="zh-CN" altLang="en-US" sz="14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474497" y="2604354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dirty="0">
                <a:cs typeface="+mn-ea"/>
                <a:sym typeface="+mn-lt"/>
              </a:rPr>
              <a:t>添加标题内容</a:t>
            </a:r>
            <a:endParaRPr lang="zh-CN" altLang="en-US" sz="2400" dirty="0">
              <a:cs typeface="+mn-ea"/>
              <a:sym typeface="+mn-lt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3940177" y="1869514"/>
            <a:ext cx="4311645" cy="4740052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8001070" y="1869514"/>
            <a:ext cx="1327449" cy="1327449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376417" y="1940629"/>
            <a:ext cx="1327449" cy="132744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835406" y="668151"/>
            <a:ext cx="10521188" cy="552169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>
            <a:off x="1941367" y="668151"/>
            <a:ext cx="2219638" cy="490644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flipH="1">
            <a:off x="7901738" y="3299790"/>
            <a:ext cx="3514690" cy="3435447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4954336" y="1630305"/>
            <a:ext cx="2877711" cy="3294285"/>
            <a:chOff x="5877194" y="861679"/>
            <a:chExt cx="2877711" cy="3294285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5971814" y="861679"/>
              <a:ext cx="2618658" cy="2618658"/>
            </a:xfrm>
            <a:prstGeom prst="rect">
              <a:avLst/>
            </a:prstGeom>
          </p:spPr>
        </p:pic>
        <p:grpSp>
          <p:nvGrpSpPr>
            <p:cNvPr id="10" name="组合 9"/>
            <p:cNvGrpSpPr/>
            <p:nvPr/>
          </p:nvGrpSpPr>
          <p:grpSpPr>
            <a:xfrm>
              <a:off x="5877194" y="1474915"/>
              <a:ext cx="2877711" cy="2681049"/>
              <a:chOff x="3689721" y="1490690"/>
              <a:chExt cx="2877711" cy="2681049"/>
            </a:xfrm>
          </p:grpSpPr>
          <p:sp>
            <p:nvSpPr>
              <p:cNvPr id="16" name="文本框 15"/>
              <p:cNvSpPr txBox="1"/>
              <p:nvPr/>
            </p:nvSpPr>
            <p:spPr>
              <a:xfrm>
                <a:off x="4273812" y="1490690"/>
                <a:ext cx="1709530" cy="1558052"/>
              </a:xfrm>
              <a:prstGeom prst="teardrop">
                <a:avLst/>
              </a:prstGeom>
              <a:noFill/>
              <a:ln w="76200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6600" dirty="0">
                    <a:solidFill>
                      <a:srgbClr val="C00000"/>
                    </a:solidFill>
                    <a:cs typeface="+mn-ea"/>
                    <a:sym typeface="+mn-lt"/>
                  </a:rPr>
                  <a:t>02</a:t>
                </a:r>
                <a:endParaRPr lang="zh-CN" altLang="en-US" sz="6600" dirty="0">
                  <a:solidFill>
                    <a:srgbClr val="C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4" name="文本框 13"/>
              <p:cNvSpPr txBox="1"/>
              <p:nvPr/>
            </p:nvSpPr>
            <p:spPr>
              <a:xfrm>
                <a:off x="3689721" y="3586964"/>
                <a:ext cx="2877711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 algn="ctr">
                  <a:defRPr sz="3200" b="1" spc="300">
                    <a:ln w="76200">
                      <a:noFill/>
                    </a:ln>
                    <a:solidFill>
                      <a:srgbClr val="C00000"/>
                    </a:solidFill>
                    <a:cs typeface="+mn-ea"/>
                  </a:defRPr>
                </a:lvl1pPr>
              </a:lstStyle>
              <a:p>
                <a:r>
                  <a:rPr lang="zh-CN" altLang="en-US" dirty="0">
                    <a:sym typeface="+mn-lt"/>
                  </a:rPr>
                  <a:t>标题文本预设</a:t>
                </a:r>
                <a:endParaRPr lang="zh-CN" altLang="en-US" dirty="0">
                  <a:sym typeface="+mn-lt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24"/>
          <p:cNvSpPr txBox="1"/>
          <p:nvPr/>
        </p:nvSpPr>
        <p:spPr>
          <a:xfrm>
            <a:off x="3435053" y="1803957"/>
            <a:ext cx="1433414" cy="3350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575" b="1" spc="394" dirty="0">
                <a:cs typeface="+mn-ea"/>
                <a:sym typeface="+mn-lt"/>
              </a:rPr>
              <a:t>添加标题</a:t>
            </a:r>
            <a:endParaRPr lang="zh-CN" altLang="en-US" sz="1575" b="1" spc="394" dirty="0">
              <a:cs typeface="+mn-ea"/>
              <a:sym typeface="+mn-lt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2648142" y="2235762"/>
            <a:ext cx="2777405" cy="5183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90"/>
              </a:spcBef>
            </a:pPr>
            <a:r>
              <a:rPr lang="zh-CN" altLang="en-US" sz="1050" spc="394" dirty="0">
                <a:cs typeface="+mn-ea"/>
                <a:sym typeface="+mn-lt"/>
              </a:rPr>
              <a:t>输入替换内容</a:t>
            </a:r>
            <a:endParaRPr lang="en-US" altLang="zh-CN" sz="1050" spc="394" dirty="0">
              <a:cs typeface="+mn-ea"/>
              <a:sym typeface="+mn-lt"/>
            </a:endParaRPr>
          </a:p>
          <a:p>
            <a:pPr algn="ctr">
              <a:spcBef>
                <a:spcPts val="790"/>
              </a:spcBef>
            </a:pPr>
            <a:r>
              <a:rPr lang="zh-CN" altLang="en-US" sz="1050" spc="394" dirty="0">
                <a:cs typeface="+mn-ea"/>
                <a:sym typeface="+mn-lt"/>
              </a:rPr>
              <a:t>输入替换内容</a:t>
            </a:r>
            <a:endParaRPr lang="en-US" altLang="zh-CN" sz="1050" spc="394" dirty="0"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552954" y="3689051"/>
            <a:ext cx="1433414" cy="3350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575" b="1" spc="394" dirty="0">
                <a:cs typeface="+mn-ea"/>
                <a:sym typeface="+mn-lt"/>
              </a:rPr>
              <a:t>添加标题</a:t>
            </a:r>
            <a:endParaRPr lang="zh-CN" altLang="en-US" sz="1575" b="1" spc="394" dirty="0">
              <a:cs typeface="+mn-ea"/>
              <a:sym typeface="+mn-lt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766044" y="4120856"/>
            <a:ext cx="2777405" cy="5183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90"/>
              </a:spcBef>
            </a:pPr>
            <a:r>
              <a:rPr lang="zh-CN" altLang="en-US" sz="1050" spc="394" dirty="0">
                <a:cs typeface="+mn-ea"/>
                <a:sym typeface="+mn-lt"/>
              </a:rPr>
              <a:t>输入替换内容</a:t>
            </a:r>
            <a:endParaRPr lang="en-US" altLang="zh-CN" sz="1050" spc="394" dirty="0">
              <a:cs typeface="+mn-ea"/>
              <a:sym typeface="+mn-lt"/>
            </a:endParaRPr>
          </a:p>
          <a:p>
            <a:pPr algn="ctr">
              <a:spcBef>
                <a:spcPts val="790"/>
              </a:spcBef>
            </a:pPr>
            <a:r>
              <a:rPr lang="zh-CN" altLang="en-US" sz="1050" spc="394" dirty="0">
                <a:cs typeface="+mn-ea"/>
                <a:sym typeface="+mn-lt"/>
              </a:rPr>
              <a:t>输入替换内容</a:t>
            </a:r>
            <a:endParaRPr lang="en-US" altLang="zh-CN" sz="1050" spc="394" dirty="0"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9564696" y="1803957"/>
            <a:ext cx="1433414" cy="3350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575" b="1" spc="394" dirty="0">
                <a:cs typeface="+mn-ea"/>
                <a:sym typeface="+mn-lt"/>
              </a:rPr>
              <a:t>添加标题</a:t>
            </a:r>
            <a:endParaRPr lang="zh-CN" altLang="en-US" sz="1575" b="1" spc="394" dirty="0">
              <a:cs typeface="+mn-ea"/>
              <a:sym typeface="+mn-lt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8777786" y="2235762"/>
            <a:ext cx="2777405" cy="5183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90"/>
              </a:spcBef>
            </a:pPr>
            <a:r>
              <a:rPr lang="zh-CN" altLang="en-US" sz="1050" spc="394" dirty="0">
                <a:cs typeface="+mn-ea"/>
                <a:sym typeface="+mn-lt"/>
              </a:rPr>
              <a:t>输入替换内容</a:t>
            </a:r>
            <a:endParaRPr lang="en-US" altLang="zh-CN" sz="1050" spc="394" dirty="0">
              <a:cs typeface="+mn-ea"/>
              <a:sym typeface="+mn-lt"/>
            </a:endParaRPr>
          </a:p>
          <a:p>
            <a:pPr algn="ctr">
              <a:spcBef>
                <a:spcPts val="790"/>
              </a:spcBef>
            </a:pPr>
            <a:r>
              <a:rPr lang="zh-CN" altLang="en-US" sz="1050" spc="394" dirty="0">
                <a:cs typeface="+mn-ea"/>
                <a:sym typeface="+mn-lt"/>
              </a:rPr>
              <a:t>输入替换内容</a:t>
            </a:r>
            <a:endParaRPr lang="en-US" altLang="zh-CN" sz="1050" spc="394" dirty="0">
              <a:cs typeface="+mn-ea"/>
              <a:sym typeface="+mn-lt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7190096" y="3689051"/>
            <a:ext cx="1433414" cy="3350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575" b="1" spc="394" dirty="0">
                <a:cs typeface="+mn-ea"/>
                <a:sym typeface="+mn-lt"/>
              </a:rPr>
              <a:t>添加标题</a:t>
            </a:r>
            <a:endParaRPr lang="zh-CN" altLang="en-US" sz="1575" b="1" spc="394" dirty="0">
              <a:cs typeface="+mn-ea"/>
              <a:sym typeface="+mn-lt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403185" y="4120856"/>
            <a:ext cx="2777405" cy="5183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90"/>
              </a:spcBef>
            </a:pPr>
            <a:r>
              <a:rPr lang="zh-CN" altLang="en-US" sz="1050" spc="394" dirty="0">
                <a:cs typeface="+mn-ea"/>
                <a:sym typeface="+mn-lt"/>
              </a:rPr>
              <a:t>输入替换内容</a:t>
            </a:r>
            <a:endParaRPr lang="en-US" altLang="zh-CN" sz="1050" spc="394" dirty="0">
              <a:cs typeface="+mn-ea"/>
              <a:sym typeface="+mn-lt"/>
            </a:endParaRPr>
          </a:p>
          <a:p>
            <a:pPr algn="ctr">
              <a:spcBef>
                <a:spcPts val="790"/>
              </a:spcBef>
            </a:pPr>
            <a:r>
              <a:rPr lang="zh-CN" altLang="en-US" sz="1050" spc="394" dirty="0">
                <a:cs typeface="+mn-ea"/>
                <a:sym typeface="+mn-lt"/>
              </a:rPr>
              <a:t>输入替换内容</a:t>
            </a:r>
            <a:endParaRPr lang="en-US" altLang="zh-CN" sz="1050" spc="394" dirty="0">
              <a:cs typeface="+mn-ea"/>
              <a:sym typeface="+mn-lt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>
            <a:off x="800853" y="1101315"/>
            <a:ext cx="2027916" cy="2027916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3073302" y="3318430"/>
            <a:ext cx="2528180" cy="1678079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6160716" y="1328196"/>
            <a:ext cx="2619477" cy="2128325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9272145" y="3180949"/>
            <a:ext cx="1788686" cy="18155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</p:bldLst>
  </p:timing>
</p:sld>
</file>

<file path=ppt/tags/tag1.xml><?xml version="1.0" encoding="utf-8"?>
<p:tagLst xmlns:p="http://schemas.openxmlformats.org/presentationml/2006/main">
  <p:tag name="ISPRING_FIRST_PUBLISH" val="1"/>
  <p:tag name="ISPRING_PRESENTATION_TITLE" val="卡通圣诞节营销活动策划PPT模板.pptx"/>
  <p:tag name="KSO_WPP_MARK_KEY" val="aa6af012-7406-4723-ae93-bd50edd81126"/>
  <p:tag name="COMMONDATA" val="eyJoZGlkIjoiYWZlNGNiNjAyNjBkNWIwYTMyZDk3N2Y1MDZlYjJlYzIifQ=="/>
</p:tagLst>
</file>

<file path=ppt/theme/theme1.xml><?xml version="1.0" encoding="utf-8"?>
<a:theme xmlns:a="http://schemas.openxmlformats.org/drawingml/2006/main" name="第一PPT，www.1ppt.com">
  <a:themeElements>
    <a:clrScheme name="自定义 117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C00000"/>
      </a:accent1>
      <a:accent2>
        <a:srgbClr val="C00000"/>
      </a:accent2>
      <a:accent3>
        <a:srgbClr val="C00000"/>
      </a:accent3>
      <a:accent4>
        <a:srgbClr val="C00000"/>
      </a:accent4>
      <a:accent5>
        <a:srgbClr val="C00000"/>
      </a:accent5>
      <a:accent6>
        <a:srgbClr val="C00000"/>
      </a:accent6>
      <a:hlink>
        <a:srgbClr val="0563C1"/>
      </a:hlink>
      <a:folHlink>
        <a:srgbClr val="954F72"/>
      </a:folHlink>
    </a:clrScheme>
    <a:fontScheme name="jgrp0m4i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www.33ppt.com</Template>
  <TotalTime>0</TotalTime>
  <Words>3056</Words>
  <Application>WPS 演示</Application>
  <PresentationFormat>自定义</PresentationFormat>
  <Paragraphs>252</Paragraphs>
  <Slides>25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38" baseType="lpstr">
      <vt:lpstr>Arial</vt:lpstr>
      <vt:lpstr>宋体</vt:lpstr>
      <vt:lpstr>Wingdings</vt:lpstr>
      <vt:lpstr>微软雅黑</vt:lpstr>
      <vt:lpstr>Calibri</vt:lpstr>
      <vt:lpstr>等线</vt:lpstr>
      <vt:lpstr>Arial Unicode MS</vt:lpstr>
      <vt:lpstr>仓耳明楷 W03</vt:lpstr>
      <vt:lpstr>Lato</vt:lpstr>
      <vt:lpstr>义启小魏楷</vt:lpstr>
      <vt:lpstr>Arial</vt:lpstr>
      <vt:lpstr>第一PPT，www.1ppt.com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圣诞快乐</dc:title>
  <dc:creator>第一PPT</dc:creator>
  <cp:keywords>www.1ppt.com</cp:keywords>
  <dc:description>www.1ppt.com</dc:description>
  <cp:lastModifiedBy>吴为</cp:lastModifiedBy>
  <cp:revision>21</cp:revision>
  <dcterms:created xsi:type="dcterms:W3CDTF">2019-11-06T03:53:00Z</dcterms:created>
  <dcterms:modified xsi:type="dcterms:W3CDTF">2022-11-11T08:01:04Z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8C169876C84341DC9D89F3E7DC0BF860</vt:lpwstr>
  </property>
  <property fmtid="{D5CDD505-2E9C-101B-9397-08002B2CF9AE}" pid="3" name="KSOProductBuildVer">
    <vt:lpwstr>2052-11.1.0.12763</vt:lpwstr>
  </property>
</Properties>
</file>