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7" r:id="rId4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69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1" r:id="rId28"/>
    <p:sldId id="283" r:id="rId29"/>
  </p:sldIdLst>
  <p:sldSz cx="9144000" cy="5143500" type="screen16x9"/>
  <p:notesSz cx="7103745" cy="10234295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7" d="100"/>
          <a:sy n="77" d="100"/>
        </p:scale>
        <p:origin x="-2604" y="-13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121" y="1279287"/>
            <a:ext cx="6139502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2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92"/>
            <a:ext cx="7886700" cy="435964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048000" y="331528"/>
            <a:ext cx="3276600" cy="2313078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81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966029" y="2851588"/>
            <a:ext cx="3383973" cy="323892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15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2966029" y="3289513"/>
            <a:ext cx="3383973" cy="17136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5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Ultimate</a:t>
            </a:r>
            <a:r>
              <a:rPr lang="es-ES_tradnl" dirty="0"/>
              <a:t> </a:t>
            </a:r>
            <a:r>
              <a:rPr lang="es-ES_tradnl" dirty="0" err="1"/>
              <a:t>Powerpoint</a:t>
            </a:r>
            <a:r>
              <a:rPr lang="es-ES_tradnl" dirty="0"/>
              <a:t> </a:t>
            </a:r>
            <a:r>
              <a:rPr lang="es-ES_tradnl" dirty="0" err="1"/>
              <a:t>Template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981375" y="3614001"/>
            <a:ext cx="3366029" cy="115285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458"/>
            <a:ext cx="7886700" cy="326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700"/>
            <a:ext cx="7886700" cy="1125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3823001" y="4885032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8035" indent="0">
              <a:buNone/>
              <a:defRPr sz="1050"/>
            </a:lvl7pPr>
            <a:lvl8pPr marL="2400935" indent="0">
              <a:buNone/>
              <a:defRPr sz="1050"/>
            </a:lvl8pPr>
            <a:lvl9pPr marL="2743835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6" Type="http://schemas.openxmlformats.org/officeDocument/2006/relationships/slide" Target="slide5.xml"/><Relationship Id="rId5" Type="http://schemas.openxmlformats.org/officeDocument/2006/relationships/slide" Target="slide7.xml"/><Relationship Id="rId4" Type="http://schemas.openxmlformats.org/officeDocument/2006/relationships/slide" Target="slide3.xml"/><Relationship Id="rId3" Type="http://schemas.openxmlformats.org/officeDocument/2006/relationships/audio" Target="../media/audio1.wav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55921" y="184759"/>
            <a:ext cx="6086951" cy="23993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151" name="文本框 6150"/>
          <p:cNvSpPr txBox="1"/>
          <p:nvPr/>
        </p:nvSpPr>
        <p:spPr>
          <a:xfrm>
            <a:off x="2367994" y="2650067"/>
            <a:ext cx="4708340" cy="4154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卡通</a:t>
            </a:r>
            <a:r>
              <a:rPr lang="zh-CN" altLang="en-US" sz="2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圣</a:t>
            </a: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诞节活动策划产品促销PPT模板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2" name="文本框 6151"/>
          <p:cNvSpPr txBox="1"/>
          <p:nvPr/>
        </p:nvSpPr>
        <p:spPr>
          <a:xfrm>
            <a:off x="3706892" y="3041782"/>
            <a:ext cx="2029460" cy="43751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250" dirty="0">
                <a:solidFill>
                  <a:schemeClr val="bg1"/>
                </a:solidFill>
                <a:latin typeface="Aparajita" panose="020B0604020202020204" charset="0"/>
              </a:rPr>
              <a:t>SPECIAL WISHES</a:t>
            </a:r>
            <a:endParaRPr lang="zh-CN" altLang="en-US" sz="2250" dirty="0">
              <a:solidFill>
                <a:schemeClr val="bg1"/>
              </a:solidFill>
              <a:latin typeface="Aparajita" panose="020B0604020202020204" charset="0"/>
            </a:endParaRPr>
          </a:p>
        </p:txBody>
      </p:sp>
      <p:pic>
        <p:nvPicPr>
          <p:cNvPr id="5" name="图片 4" descr="59e7f842a3ec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2573" y="2896050"/>
            <a:ext cx="3638550" cy="1961674"/>
          </a:xfrm>
          <a:prstGeom prst="rect">
            <a:avLst/>
          </a:prstGeom>
        </p:spPr>
      </p:pic>
    </p:spTree>
  </p:cSld>
  <p:clrMapOvr>
    <a:masterClrMapping/>
  </p:clrMapOvr>
  <p:transition advTm="5569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7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  <p:bldP spid="61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711200" y="241750"/>
            <a:ext cx="2003425" cy="41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l" defTabSz="685800">
              <a:buClrTx/>
              <a:buSzTx/>
              <a:buFontTx/>
              <a:buNone/>
              <a:defRPr/>
            </a:pPr>
            <a:r>
              <a:rPr kumimoji="0" lang="zh-CN" altLang="en-US" sz="2100" kern="1200" cap="none" spc="0" normalizeH="0" baseline="0" noProof="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2.圣诞节的习俗</a:t>
            </a:r>
            <a:endParaRPr kumimoji="0" lang="zh-CN" altLang="en-US" sz="2100" kern="1200" cap="none" spc="0" normalizeH="0" baseline="0" noProof="0" dirty="0">
              <a:solidFill>
                <a:srgbClr val="6649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613" y="189363"/>
            <a:ext cx="519112" cy="519112"/>
            <a:chOff x="201987" y="189664"/>
            <a:chExt cx="518543" cy="518543"/>
          </a:xfrm>
        </p:grpSpPr>
        <p:grpSp>
          <p:nvGrpSpPr>
            <p:cNvPr id="10266" name="组合 23"/>
            <p:cNvGrpSpPr/>
            <p:nvPr/>
          </p:nvGrpSpPr>
          <p:grpSpPr>
            <a:xfrm>
              <a:off x="201987" y="189664"/>
              <a:ext cx="518543" cy="518543"/>
              <a:chOff x="3471566" y="2551257"/>
              <a:chExt cx="711520" cy="711520"/>
            </a:xfrm>
          </p:grpSpPr>
          <p:sp>
            <p:nvSpPr>
              <p:cNvPr id="26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微软雅黑" panose="020B0503020204020204" pitchFamily="34" charset="-122"/>
                  </a:rPr>
                  <a:t></a:t>
                </a:r>
                <a:endParaRPr kumimoji="0" lang="en-AU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微软雅黑" panose="020B0503020204020204" pitchFamily="34" charset="-122"/>
                </a:endParaRPr>
              </a:p>
            </p:txBody>
          </p:sp>
          <p:sp>
            <p:nvSpPr>
              <p:cNvPr id="27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9" name="KSO_Shape"/>
            <p:cNvSpPr>
              <a:spLocks noChangeAspect="1"/>
            </p:cNvSpPr>
            <p:nvPr/>
          </p:nvSpPr>
          <p:spPr bwMode="auto">
            <a:xfrm>
              <a:off x="325676" y="368854"/>
              <a:ext cx="288608" cy="169677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9" name="任意多边形 29"/>
          <p:cNvSpPr/>
          <p:nvPr/>
        </p:nvSpPr>
        <p:spPr>
          <a:xfrm>
            <a:off x="1106294" y="1743512"/>
            <a:ext cx="1083047" cy="1256333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>
              <a:lnSpc>
                <a:spcPct val="130000"/>
              </a:lnSpc>
            </a:pPr>
            <a:endParaRPr lang="zh-CN" altLang="en-US" sz="240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0" name="任意多边形 30"/>
          <p:cNvSpPr/>
          <p:nvPr/>
        </p:nvSpPr>
        <p:spPr>
          <a:xfrm>
            <a:off x="3095392" y="1743512"/>
            <a:ext cx="1083047" cy="1256333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>
              <a:lnSpc>
                <a:spcPct val="130000"/>
              </a:lnSpc>
            </a:pPr>
            <a:endParaRPr lang="zh-CN" altLang="en-US" sz="240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2" name="任意多边形 31"/>
          <p:cNvSpPr/>
          <p:nvPr/>
        </p:nvSpPr>
        <p:spPr>
          <a:xfrm>
            <a:off x="5033150" y="1743512"/>
            <a:ext cx="1083047" cy="1256333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>
              <a:lnSpc>
                <a:spcPct val="130000"/>
              </a:lnSpc>
            </a:pPr>
            <a:endParaRPr lang="zh-CN" altLang="en-US" sz="240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3" name="任意多边形 32"/>
          <p:cNvSpPr/>
          <p:nvPr/>
        </p:nvSpPr>
        <p:spPr>
          <a:xfrm>
            <a:off x="7088907" y="1743512"/>
            <a:ext cx="1083047" cy="1256333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>
              <a:lnSpc>
                <a:spcPct val="130000"/>
              </a:lnSpc>
            </a:pPr>
            <a:endParaRPr lang="zh-CN" altLang="en-US" sz="240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grpSp>
        <p:nvGrpSpPr>
          <p:cNvPr id="28" name="组合 17"/>
          <p:cNvGrpSpPr/>
          <p:nvPr/>
        </p:nvGrpSpPr>
        <p:grpSpPr bwMode="auto">
          <a:xfrm rot="-2700000">
            <a:off x="3319113" y="2272825"/>
            <a:ext cx="272255" cy="273459"/>
            <a:chOff x="5394325" y="2859088"/>
            <a:chExt cx="358775" cy="360362"/>
          </a:xfrm>
          <a:solidFill>
            <a:schemeClr val="accent2"/>
          </a:solidFill>
        </p:grpSpPr>
        <p:sp>
          <p:nvSpPr>
            <p:cNvPr id="2" name="AutoShape 37"/>
            <p:cNvSpPr/>
            <p:nvPr/>
          </p:nvSpPr>
          <p:spPr bwMode="auto">
            <a:xfrm>
              <a:off x="5394485" y="2892265"/>
              <a:ext cx="327025" cy="325438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0" name="AutoShape 38"/>
            <p:cNvSpPr/>
            <p:nvPr/>
          </p:nvSpPr>
          <p:spPr bwMode="auto">
            <a:xfrm>
              <a:off x="5552105" y="3033377"/>
              <a:ext cx="55563" cy="55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1" name="AutoShape 39"/>
            <p:cNvSpPr/>
            <p:nvPr/>
          </p:nvSpPr>
          <p:spPr bwMode="auto">
            <a:xfrm>
              <a:off x="5696350" y="2852417"/>
              <a:ext cx="55563" cy="57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2" name="AutoShape 40"/>
            <p:cNvSpPr/>
            <p:nvPr/>
          </p:nvSpPr>
          <p:spPr bwMode="auto">
            <a:xfrm>
              <a:off x="5483342" y="3020412"/>
              <a:ext cx="46038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3" name="AutoShape 41"/>
            <p:cNvSpPr/>
            <p:nvPr/>
          </p:nvSpPr>
          <p:spPr bwMode="auto">
            <a:xfrm>
              <a:off x="5526118" y="310056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4" name="AutoShape 42"/>
            <p:cNvSpPr/>
            <p:nvPr/>
          </p:nvSpPr>
          <p:spPr bwMode="auto">
            <a:xfrm>
              <a:off x="5707968" y="293218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311712" y="2290326"/>
            <a:ext cx="167287" cy="167287"/>
            <a:chOff x="5394312" y="2141343"/>
            <a:chExt cx="359165" cy="359165"/>
          </a:xfrm>
          <a:solidFill>
            <a:schemeClr val="accent3"/>
          </a:solidFill>
        </p:grpSpPr>
        <p:sp>
          <p:nvSpPr>
            <p:cNvPr id="36" name="AutoShape 56"/>
            <p:cNvSpPr/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7" name="AutoShape 57"/>
            <p:cNvSpPr/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8" name="AutoShape 58"/>
            <p:cNvSpPr/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39" name="组合 162"/>
          <p:cNvGrpSpPr/>
          <p:nvPr/>
        </p:nvGrpSpPr>
        <p:grpSpPr bwMode="auto">
          <a:xfrm>
            <a:off x="1360661" y="2270344"/>
            <a:ext cx="229302" cy="228293"/>
            <a:chOff x="4675188" y="1422400"/>
            <a:chExt cx="360362" cy="358775"/>
          </a:xfrm>
          <a:solidFill>
            <a:schemeClr val="accent1"/>
          </a:solidFill>
        </p:grpSpPr>
        <p:sp>
          <p:nvSpPr>
            <p:cNvPr id="40" name="AutoShape 84"/>
            <p:cNvSpPr/>
            <p:nvPr/>
          </p:nvSpPr>
          <p:spPr bwMode="auto">
            <a:xfrm>
              <a:off x="4675188" y="1422400"/>
              <a:ext cx="360362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1" name="AutoShape 85"/>
            <p:cNvSpPr/>
            <p:nvPr/>
          </p:nvSpPr>
          <p:spPr bwMode="auto">
            <a:xfrm>
              <a:off x="4889500" y="1557338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2" name="AutoShape 86"/>
            <p:cNvSpPr/>
            <p:nvPr/>
          </p:nvSpPr>
          <p:spPr bwMode="auto">
            <a:xfrm>
              <a:off x="4889500" y="1522413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3" name="AutoShape 87"/>
            <p:cNvSpPr/>
            <p:nvPr/>
          </p:nvSpPr>
          <p:spPr bwMode="auto">
            <a:xfrm>
              <a:off x="4889500" y="1489075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4" name="AutoShape 88"/>
            <p:cNvSpPr/>
            <p:nvPr/>
          </p:nvSpPr>
          <p:spPr bwMode="auto">
            <a:xfrm>
              <a:off x="4765675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5" name="AutoShape 89"/>
            <p:cNvSpPr/>
            <p:nvPr/>
          </p:nvSpPr>
          <p:spPr bwMode="auto">
            <a:xfrm>
              <a:off x="4765675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6" name="AutoShape 90"/>
            <p:cNvSpPr/>
            <p:nvPr/>
          </p:nvSpPr>
          <p:spPr bwMode="auto">
            <a:xfrm>
              <a:off x="4765675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7" name="AutoShape 91"/>
            <p:cNvSpPr/>
            <p:nvPr/>
          </p:nvSpPr>
          <p:spPr bwMode="auto">
            <a:xfrm>
              <a:off x="4889500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" name="AutoShape 92"/>
            <p:cNvSpPr/>
            <p:nvPr/>
          </p:nvSpPr>
          <p:spPr bwMode="auto">
            <a:xfrm>
              <a:off x="4889500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9" name="AutoShape 93"/>
            <p:cNvSpPr/>
            <p:nvPr/>
          </p:nvSpPr>
          <p:spPr bwMode="auto">
            <a:xfrm>
              <a:off x="4889500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50" name="AutoShape 94"/>
            <p:cNvSpPr/>
            <p:nvPr/>
          </p:nvSpPr>
          <p:spPr bwMode="auto">
            <a:xfrm>
              <a:off x="4765675" y="1590675"/>
              <a:ext cx="223838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51" name="AutoShape 95"/>
            <p:cNvSpPr/>
            <p:nvPr/>
          </p:nvSpPr>
          <p:spPr bwMode="auto">
            <a:xfrm>
              <a:off x="4765675" y="1624013"/>
              <a:ext cx="223838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52" name="AutoShape 96"/>
            <p:cNvSpPr/>
            <p:nvPr/>
          </p:nvSpPr>
          <p:spPr bwMode="auto">
            <a:xfrm>
              <a:off x="4765675" y="1466850"/>
              <a:ext cx="100013" cy="101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sp>
        <p:nvSpPr>
          <p:cNvPr id="53" name="AutoShape 112"/>
          <p:cNvSpPr/>
          <p:nvPr/>
        </p:nvSpPr>
        <p:spPr bwMode="auto">
          <a:xfrm>
            <a:off x="7366477" y="2253251"/>
            <a:ext cx="221024" cy="220049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9041" tIns="19041" rIns="19041" bIns="19041" anchor="ctr"/>
          <a:lstStyle/>
          <a:p>
            <a:pPr algn="ctr" defTabSz="303530">
              <a:lnSpc>
                <a:spcPct val="130000"/>
              </a:lnSpc>
              <a:defRPr/>
            </a:pPr>
            <a:endParaRPr lang="en-US" sz="1500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" name="矩形 51"/>
          <p:cNvSpPr/>
          <p:nvPr/>
        </p:nvSpPr>
        <p:spPr>
          <a:xfrm>
            <a:off x="1025640" y="3099852"/>
            <a:ext cx="1050290" cy="3670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68557" tIns="34278" rIns="68557" bIns="34278">
            <a:spAutoFit/>
          </a:bodyPr>
          <a:lstStyle/>
          <a:p>
            <a:pPr algn="l" eaLnBrk="1" fontAlgn="auto" hangingPunct="1">
              <a:lnSpc>
                <a:spcPct val="130000"/>
              </a:lnSpc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6" name="矩形 47"/>
          <p:cNvSpPr/>
          <p:nvPr/>
        </p:nvSpPr>
        <p:spPr>
          <a:xfrm>
            <a:off x="1025640" y="3479574"/>
            <a:ext cx="1430800" cy="60579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68557" tIns="34278" rIns="68557" bIns="34278">
            <a:spAutoFit/>
          </a:bodyPr>
          <a:lstStyle/>
          <a:p>
            <a:pPr lvl="0" algn="l" eaLnBrk="1" hangingPunct="1">
              <a:lnSpc>
                <a:spcPct val="130000"/>
              </a:lnSpc>
              <a:buNone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7" name="矩形 53"/>
          <p:cNvSpPr/>
          <p:nvPr/>
        </p:nvSpPr>
        <p:spPr>
          <a:xfrm>
            <a:off x="3008988" y="3099852"/>
            <a:ext cx="1050290" cy="3670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68557" tIns="34278" rIns="68557" bIns="34278">
            <a:spAutoFit/>
          </a:bodyPr>
          <a:lstStyle/>
          <a:p>
            <a:pPr lvl="0" algn="l" eaLnBrk="1" hangingPunct="1">
              <a:lnSpc>
                <a:spcPct val="130000"/>
              </a:lnSpc>
              <a:buNone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添加标题</a:t>
            </a:r>
            <a:endParaRPr lang="en-US" altLang="x-none" sz="1650" b="1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8" name="矩形 47"/>
          <p:cNvSpPr/>
          <p:nvPr/>
        </p:nvSpPr>
        <p:spPr>
          <a:xfrm>
            <a:off x="3008987" y="3479574"/>
            <a:ext cx="1405803" cy="60579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68557" tIns="34278" rIns="68557" bIns="34278">
            <a:spAutoFit/>
          </a:bodyPr>
          <a:lstStyle/>
          <a:p>
            <a:pPr lvl="0" algn="l" eaLnBrk="1" hangingPunct="1">
              <a:lnSpc>
                <a:spcPct val="130000"/>
              </a:lnSpc>
              <a:buNone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1" name="矩形 55"/>
          <p:cNvSpPr/>
          <p:nvPr/>
        </p:nvSpPr>
        <p:spPr>
          <a:xfrm>
            <a:off x="4968621" y="3099852"/>
            <a:ext cx="1050290" cy="3670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68557" tIns="34278" rIns="68557" bIns="34278">
            <a:spAutoFit/>
          </a:bodyPr>
          <a:lstStyle/>
          <a:p>
            <a:pPr lvl="0" algn="l" eaLnBrk="1" hangingPunct="1">
              <a:lnSpc>
                <a:spcPct val="130000"/>
              </a:lnSpc>
              <a:buNone/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4" name="矩形 47"/>
          <p:cNvSpPr/>
          <p:nvPr/>
        </p:nvSpPr>
        <p:spPr>
          <a:xfrm>
            <a:off x="4968621" y="3479574"/>
            <a:ext cx="1418897" cy="60579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68557" tIns="34278" rIns="68557" bIns="34278">
            <a:spAutoFit/>
          </a:bodyPr>
          <a:lstStyle/>
          <a:p>
            <a:pPr lvl="0" algn="l" eaLnBrk="1" hangingPunct="1">
              <a:lnSpc>
                <a:spcPct val="130000"/>
              </a:lnSpc>
              <a:buNone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5" name="矩形 57"/>
          <p:cNvSpPr/>
          <p:nvPr/>
        </p:nvSpPr>
        <p:spPr>
          <a:xfrm>
            <a:off x="6990345" y="3099852"/>
            <a:ext cx="1050290" cy="3670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68557" tIns="34278" rIns="68557" bIns="34278">
            <a:spAutoFit/>
          </a:bodyPr>
          <a:lstStyle/>
          <a:p>
            <a:pPr lvl="0" algn="l" eaLnBrk="1" hangingPunct="1">
              <a:lnSpc>
                <a:spcPct val="130000"/>
              </a:lnSpc>
              <a:buNone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添加标题</a:t>
            </a:r>
            <a:endParaRPr lang="en-US" altLang="x-none" sz="1650" b="1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6" name="矩形 47"/>
          <p:cNvSpPr/>
          <p:nvPr/>
        </p:nvSpPr>
        <p:spPr>
          <a:xfrm>
            <a:off x="6990345" y="3479574"/>
            <a:ext cx="1405803" cy="60579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68557" tIns="34278" rIns="68557" bIns="34278">
            <a:spAutoFit/>
          </a:bodyPr>
          <a:lstStyle/>
          <a:p>
            <a:pPr lvl="0" algn="l" eaLnBrk="1" hangingPunct="1">
              <a:lnSpc>
                <a:spcPct val="130000"/>
              </a:lnSpc>
              <a:buNone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0320" y="4963160"/>
            <a:ext cx="9101455" cy="169545"/>
          </a:xfrm>
          <a:prstGeom prst="rect">
            <a:avLst/>
          </a:prstGeom>
          <a:solidFill>
            <a:srgbClr val="003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1451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19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23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2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4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31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35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39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43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47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" grpId="0" bldLvl="0"/>
      <p:bldP spid="6" grpId="0" bldLvl="0"/>
      <p:bldP spid="7" grpId="0" bldLvl="0"/>
      <p:bldP spid="8" grpId="0" bldLvl="0"/>
      <p:bldP spid="11" grpId="0" bldLvl="0"/>
      <p:bldP spid="14" grpId="0" bldLvl="0"/>
      <p:bldP spid="15" grpId="0" bldLvl="0"/>
      <p:bldP spid="16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711200" y="241750"/>
            <a:ext cx="2003425" cy="41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l" defTabSz="685800">
              <a:buClrTx/>
              <a:buSzTx/>
              <a:buFontTx/>
              <a:buNone/>
              <a:defRPr/>
            </a:pPr>
            <a:r>
              <a:rPr kumimoji="0" lang="zh-CN" altLang="en-US" sz="2100" kern="1200" cap="none" spc="0" normalizeH="0" baseline="0" noProof="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2.圣诞节的习俗</a:t>
            </a:r>
            <a:endParaRPr kumimoji="0" lang="zh-CN" altLang="en-US" sz="2100" kern="1200" cap="none" spc="0" normalizeH="0" baseline="0" noProof="0" dirty="0">
              <a:solidFill>
                <a:srgbClr val="6649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613" y="189363"/>
            <a:ext cx="519112" cy="519112"/>
            <a:chOff x="201987" y="189664"/>
            <a:chExt cx="518543" cy="518543"/>
          </a:xfrm>
        </p:grpSpPr>
        <p:grpSp>
          <p:nvGrpSpPr>
            <p:cNvPr id="10266" name="组合 23"/>
            <p:cNvGrpSpPr/>
            <p:nvPr/>
          </p:nvGrpSpPr>
          <p:grpSpPr>
            <a:xfrm>
              <a:off x="201987" y="189664"/>
              <a:ext cx="518543" cy="518543"/>
              <a:chOff x="3471566" y="2551257"/>
              <a:chExt cx="711520" cy="711520"/>
            </a:xfrm>
          </p:grpSpPr>
          <p:sp>
            <p:nvSpPr>
              <p:cNvPr id="26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微软雅黑" panose="020B0503020204020204" pitchFamily="34" charset="-122"/>
                  </a:rPr>
                  <a:t></a:t>
                </a:r>
                <a:endParaRPr kumimoji="0" lang="en-AU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微软雅黑" panose="020B0503020204020204" pitchFamily="34" charset="-122"/>
                </a:endParaRPr>
              </a:p>
            </p:txBody>
          </p:sp>
          <p:sp>
            <p:nvSpPr>
              <p:cNvPr id="27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9" name="KSO_Shape"/>
            <p:cNvSpPr>
              <a:spLocks noChangeAspect="1"/>
            </p:cNvSpPr>
            <p:nvPr/>
          </p:nvSpPr>
          <p:spPr bwMode="auto">
            <a:xfrm>
              <a:off x="325676" y="368854"/>
              <a:ext cx="288608" cy="169677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" name="圆角矩形 7"/>
          <p:cNvSpPr/>
          <p:nvPr/>
        </p:nvSpPr>
        <p:spPr>
          <a:xfrm>
            <a:off x="1307621" y="1772960"/>
            <a:ext cx="2996339" cy="1029820"/>
          </a:xfrm>
          <a:prstGeom prst="roundRect">
            <a:avLst>
              <a:gd name="adj" fmla="val 7594"/>
            </a:avLst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05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370721" y="1970312"/>
            <a:ext cx="635117" cy="635117"/>
          </a:xfrm>
          <a:prstGeom prst="ellipse">
            <a:avLst/>
          </a:prstGeom>
          <a:solidFill>
            <a:schemeClr val="accent1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05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43781" y="2148910"/>
            <a:ext cx="288995" cy="277921"/>
            <a:chOff x="6285705" y="2358559"/>
            <a:chExt cx="385415" cy="370647"/>
          </a:xfrm>
          <a:solidFill>
            <a:schemeClr val="bg1"/>
          </a:solidFill>
          <a:effectLst/>
        </p:grpSpPr>
        <p:sp>
          <p:nvSpPr>
            <p:cNvPr id="8" name="Oval 131"/>
            <p:cNvSpPr>
              <a:spLocks noChangeArrowheads="1"/>
            </p:cNvSpPr>
            <p:nvPr/>
          </p:nvSpPr>
          <p:spPr bwMode="auto">
            <a:xfrm>
              <a:off x="6391694" y="2358559"/>
              <a:ext cx="173437" cy="175656"/>
            </a:xfrm>
            <a:prstGeom prst="ellipse">
              <a:avLst/>
            </a:pr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solidFill>
                  <a:prstClr val="black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9" name="Freeform 134"/>
            <p:cNvSpPr/>
            <p:nvPr/>
          </p:nvSpPr>
          <p:spPr bwMode="auto">
            <a:xfrm>
              <a:off x="6285705" y="2561609"/>
              <a:ext cx="385415" cy="167597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solidFill>
                  <a:prstClr val="black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sp>
        <p:nvSpPr>
          <p:cNvPr id="10" name="圆角矩形 12"/>
          <p:cNvSpPr/>
          <p:nvPr/>
        </p:nvSpPr>
        <p:spPr>
          <a:xfrm>
            <a:off x="5086771" y="1772960"/>
            <a:ext cx="2994737" cy="1029820"/>
          </a:xfrm>
          <a:prstGeom prst="roundRect">
            <a:avLst>
              <a:gd name="adj" fmla="val 7594"/>
            </a:avLst>
          </a:prstGeom>
          <a:noFill/>
          <a:ln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05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158233" y="1970312"/>
            <a:ext cx="635117" cy="635117"/>
          </a:xfrm>
          <a:prstGeom prst="ellipse">
            <a:avLst/>
          </a:prstGeom>
          <a:solidFill>
            <a:schemeClr val="accent2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05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334118" y="2174666"/>
            <a:ext cx="261239" cy="226408"/>
            <a:chOff x="6603016" y="4273770"/>
            <a:chExt cx="348399" cy="301947"/>
          </a:xfrm>
          <a:solidFill>
            <a:schemeClr val="bg1"/>
          </a:solidFill>
          <a:effectLst/>
        </p:grpSpPr>
        <p:sp>
          <p:nvSpPr>
            <p:cNvPr id="14" name="Freeform 19"/>
            <p:cNvSpPr/>
            <p:nvPr/>
          </p:nvSpPr>
          <p:spPr bwMode="auto">
            <a:xfrm>
              <a:off x="6657211" y="4400963"/>
              <a:ext cx="71339" cy="125535"/>
            </a:xfrm>
            <a:custGeom>
              <a:avLst/>
              <a:gdLst>
                <a:gd name="T0" fmla="*/ 4 w 54"/>
                <a:gd name="T1" fmla="*/ 95 h 95"/>
                <a:gd name="T2" fmla="*/ 49 w 54"/>
                <a:gd name="T3" fmla="*/ 95 h 95"/>
                <a:gd name="T4" fmla="*/ 54 w 54"/>
                <a:gd name="T5" fmla="*/ 90 h 95"/>
                <a:gd name="T6" fmla="*/ 54 w 54"/>
                <a:gd name="T7" fmla="*/ 4 h 95"/>
                <a:gd name="T8" fmla="*/ 49 w 54"/>
                <a:gd name="T9" fmla="*/ 0 h 95"/>
                <a:gd name="T10" fmla="*/ 4 w 54"/>
                <a:gd name="T11" fmla="*/ 0 h 95"/>
                <a:gd name="T12" fmla="*/ 0 w 54"/>
                <a:gd name="T13" fmla="*/ 4 h 95"/>
                <a:gd name="T14" fmla="*/ 0 w 54"/>
                <a:gd name="T15" fmla="*/ 90 h 95"/>
                <a:gd name="T16" fmla="*/ 4 w 54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4" y="95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52" y="95"/>
                    <a:pt x="54" y="93"/>
                    <a:pt x="54" y="9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solidFill>
                  <a:prstClr val="black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5" name="Freeform 20"/>
            <p:cNvSpPr/>
            <p:nvPr/>
          </p:nvSpPr>
          <p:spPr bwMode="auto">
            <a:xfrm>
              <a:off x="6760072" y="4354510"/>
              <a:ext cx="71339" cy="171988"/>
            </a:xfrm>
            <a:custGeom>
              <a:avLst/>
              <a:gdLst>
                <a:gd name="T0" fmla="*/ 5 w 54"/>
                <a:gd name="T1" fmla="*/ 130 h 130"/>
                <a:gd name="T2" fmla="*/ 50 w 54"/>
                <a:gd name="T3" fmla="*/ 130 h 130"/>
                <a:gd name="T4" fmla="*/ 54 w 54"/>
                <a:gd name="T5" fmla="*/ 125 h 130"/>
                <a:gd name="T6" fmla="*/ 54 w 54"/>
                <a:gd name="T7" fmla="*/ 5 h 130"/>
                <a:gd name="T8" fmla="*/ 50 w 54"/>
                <a:gd name="T9" fmla="*/ 0 h 130"/>
                <a:gd name="T10" fmla="*/ 5 w 54"/>
                <a:gd name="T11" fmla="*/ 0 h 130"/>
                <a:gd name="T12" fmla="*/ 0 w 54"/>
                <a:gd name="T13" fmla="*/ 5 h 130"/>
                <a:gd name="T14" fmla="*/ 0 w 54"/>
                <a:gd name="T15" fmla="*/ 125 h 130"/>
                <a:gd name="T16" fmla="*/ 5 w 5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0">
                  <a:moveTo>
                    <a:pt x="5" y="130"/>
                  </a:moveTo>
                  <a:cubicBezTo>
                    <a:pt x="50" y="130"/>
                    <a:pt x="50" y="130"/>
                    <a:pt x="50" y="130"/>
                  </a:cubicBezTo>
                  <a:cubicBezTo>
                    <a:pt x="52" y="130"/>
                    <a:pt x="54" y="128"/>
                    <a:pt x="54" y="1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5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2" y="130"/>
                    <a:pt x="5" y="13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solidFill>
                  <a:prstClr val="black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6" name="Freeform 21"/>
            <p:cNvSpPr/>
            <p:nvPr/>
          </p:nvSpPr>
          <p:spPr bwMode="auto">
            <a:xfrm>
              <a:off x="6864039" y="4316353"/>
              <a:ext cx="71339" cy="210147"/>
            </a:xfrm>
            <a:custGeom>
              <a:avLst/>
              <a:gdLst>
                <a:gd name="T0" fmla="*/ 4 w 54"/>
                <a:gd name="T1" fmla="*/ 159 h 159"/>
                <a:gd name="T2" fmla="*/ 49 w 54"/>
                <a:gd name="T3" fmla="*/ 159 h 159"/>
                <a:gd name="T4" fmla="*/ 54 w 54"/>
                <a:gd name="T5" fmla="*/ 154 h 159"/>
                <a:gd name="T6" fmla="*/ 54 w 54"/>
                <a:gd name="T7" fmla="*/ 5 h 159"/>
                <a:gd name="T8" fmla="*/ 49 w 54"/>
                <a:gd name="T9" fmla="*/ 0 h 159"/>
                <a:gd name="T10" fmla="*/ 4 w 54"/>
                <a:gd name="T11" fmla="*/ 0 h 159"/>
                <a:gd name="T12" fmla="*/ 0 w 54"/>
                <a:gd name="T13" fmla="*/ 5 h 159"/>
                <a:gd name="T14" fmla="*/ 0 w 54"/>
                <a:gd name="T15" fmla="*/ 154 h 159"/>
                <a:gd name="T16" fmla="*/ 4 w 54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59">
                  <a:moveTo>
                    <a:pt x="4" y="159"/>
                  </a:moveTo>
                  <a:cubicBezTo>
                    <a:pt x="49" y="159"/>
                    <a:pt x="49" y="159"/>
                    <a:pt x="49" y="159"/>
                  </a:cubicBezTo>
                  <a:cubicBezTo>
                    <a:pt x="52" y="159"/>
                    <a:pt x="54" y="157"/>
                    <a:pt x="54" y="15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59"/>
                    <a:pt x="4" y="15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solidFill>
                  <a:prstClr val="black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7" name="Freeform 22"/>
            <p:cNvSpPr/>
            <p:nvPr/>
          </p:nvSpPr>
          <p:spPr bwMode="auto">
            <a:xfrm>
              <a:off x="6603016" y="4273770"/>
              <a:ext cx="348399" cy="301947"/>
            </a:xfrm>
            <a:custGeom>
              <a:avLst/>
              <a:gdLst>
                <a:gd name="T0" fmla="*/ 253 w 264"/>
                <a:gd name="T1" fmla="*/ 206 h 228"/>
                <a:gd name="T2" fmla="*/ 23 w 264"/>
                <a:gd name="T3" fmla="*/ 206 h 228"/>
                <a:gd name="T4" fmla="*/ 22 w 264"/>
                <a:gd name="T5" fmla="*/ 206 h 228"/>
                <a:gd name="T6" fmla="*/ 22 w 264"/>
                <a:gd name="T7" fmla="*/ 11 h 228"/>
                <a:gd name="T8" fmla="*/ 11 w 264"/>
                <a:gd name="T9" fmla="*/ 0 h 228"/>
                <a:gd name="T10" fmla="*/ 0 w 264"/>
                <a:gd name="T11" fmla="*/ 11 h 228"/>
                <a:gd name="T12" fmla="*/ 0 w 264"/>
                <a:gd name="T13" fmla="*/ 206 h 228"/>
                <a:gd name="T14" fmla="*/ 23 w 264"/>
                <a:gd name="T15" fmla="*/ 228 h 228"/>
                <a:gd name="T16" fmla="*/ 253 w 264"/>
                <a:gd name="T17" fmla="*/ 228 h 228"/>
                <a:gd name="T18" fmla="*/ 264 w 264"/>
                <a:gd name="T19" fmla="*/ 217 h 228"/>
                <a:gd name="T20" fmla="*/ 253 w 264"/>
                <a:gd name="T21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28">
                  <a:moveTo>
                    <a:pt x="253" y="206"/>
                  </a:moveTo>
                  <a:cubicBezTo>
                    <a:pt x="23" y="206"/>
                    <a:pt x="23" y="206"/>
                    <a:pt x="23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8"/>
                    <a:pt x="10" y="228"/>
                    <a:pt x="23" y="228"/>
                  </a:cubicBezTo>
                  <a:cubicBezTo>
                    <a:pt x="253" y="228"/>
                    <a:pt x="253" y="228"/>
                    <a:pt x="253" y="228"/>
                  </a:cubicBezTo>
                  <a:cubicBezTo>
                    <a:pt x="259" y="228"/>
                    <a:pt x="264" y="223"/>
                    <a:pt x="264" y="217"/>
                  </a:cubicBezTo>
                  <a:cubicBezTo>
                    <a:pt x="264" y="211"/>
                    <a:pt x="259" y="206"/>
                    <a:pt x="253" y="20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solidFill>
                  <a:prstClr val="black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sp>
        <p:nvSpPr>
          <p:cNvPr id="18" name="圆角矩形 19"/>
          <p:cNvSpPr/>
          <p:nvPr/>
        </p:nvSpPr>
        <p:spPr>
          <a:xfrm>
            <a:off x="1295468" y="3252152"/>
            <a:ext cx="2994737" cy="1029820"/>
          </a:xfrm>
          <a:prstGeom prst="roundRect">
            <a:avLst>
              <a:gd name="adj" fmla="val 7594"/>
            </a:avLst>
          </a:prstGeom>
          <a:noFill/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05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358569" y="3449503"/>
            <a:ext cx="635117" cy="635117"/>
          </a:xfrm>
          <a:prstGeom prst="ellipse">
            <a:avLst/>
          </a:prstGeom>
          <a:solidFill>
            <a:schemeClr val="accent4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05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554330" y="3648066"/>
            <a:ext cx="240469" cy="237990"/>
            <a:chOff x="4894890" y="3552033"/>
            <a:chExt cx="320699" cy="317393"/>
          </a:xfrm>
          <a:solidFill>
            <a:schemeClr val="bg1"/>
          </a:solidFill>
          <a:effectLst/>
        </p:grpSpPr>
        <p:sp>
          <p:nvSpPr>
            <p:cNvPr id="21" name="Freeform 136"/>
            <p:cNvSpPr/>
            <p:nvPr/>
          </p:nvSpPr>
          <p:spPr bwMode="auto">
            <a:xfrm>
              <a:off x="4894890" y="3729905"/>
              <a:ext cx="320699" cy="139521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solidFill>
                  <a:prstClr val="black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22" name="Freeform 137"/>
            <p:cNvSpPr>
              <a:spLocks noEditPoints="1"/>
            </p:cNvSpPr>
            <p:nvPr/>
          </p:nvSpPr>
          <p:spPr bwMode="auto">
            <a:xfrm>
              <a:off x="4894890" y="3552033"/>
              <a:ext cx="320699" cy="184485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solidFill>
                  <a:prstClr val="black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sp>
        <p:nvSpPr>
          <p:cNvPr id="23" name="圆角矩形 24"/>
          <p:cNvSpPr/>
          <p:nvPr/>
        </p:nvSpPr>
        <p:spPr>
          <a:xfrm>
            <a:off x="5085167" y="3252152"/>
            <a:ext cx="2994737" cy="1029820"/>
          </a:xfrm>
          <a:prstGeom prst="roundRect">
            <a:avLst>
              <a:gd name="adj" fmla="val 7594"/>
            </a:avLst>
          </a:prstGeom>
          <a:noFill/>
          <a:ln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05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156630" y="3449503"/>
            <a:ext cx="635117" cy="635117"/>
          </a:xfrm>
          <a:prstGeom prst="ellipse">
            <a:avLst/>
          </a:prstGeom>
          <a:solidFill>
            <a:schemeClr val="accent3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05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303094" y="3629756"/>
            <a:ext cx="329285" cy="274610"/>
            <a:chOff x="6974585" y="3291091"/>
            <a:chExt cx="439148" cy="366232"/>
          </a:xfrm>
          <a:solidFill>
            <a:schemeClr val="bg1"/>
          </a:solidFill>
          <a:effectLst/>
        </p:grpSpPr>
        <p:sp>
          <p:nvSpPr>
            <p:cNvPr id="3" name="Freeform 5"/>
            <p:cNvSpPr/>
            <p:nvPr/>
          </p:nvSpPr>
          <p:spPr bwMode="auto">
            <a:xfrm>
              <a:off x="6974585" y="3385549"/>
              <a:ext cx="336404" cy="271774"/>
            </a:xfrm>
            <a:custGeom>
              <a:avLst/>
              <a:gdLst>
                <a:gd name="T0" fmla="*/ 123 w 138"/>
                <a:gd name="T1" fmla="*/ 83 h 111"/>
                <a:gd name="T2" fmla="*/ 89 w 138"/>
                <a:gd name="T3" fmla="*/ 93 h 111"/>
                <a:gd name="T4" fmla="*/ 85 w 138"/>
                <a:gd name="T5" fmla="*/ 93 h 111"/>
                <a:gd name="T6" fmla="*/ 83 w 138"/>
                <a:gd name="T7" fmla="*/ 92 h 111"/>
                <a:gd name="T8" fmla="*/ 79 w 138"/>
                <a:gd name="T9" fmla="*/ 92 h 111"/>
                <a:gd name="T10" fmla="*/ 77 w 138"/>
                <a:gd name="T11" fmla="*/ 91 h 111"/>
                <a:gd name="T12" fmla="*/ 74 w 138"/>
                <a:gd name="T13" fmla="*/ 91 h 111"/>
                <a:gd name="T14" fmla="*/ 72 w 138"/>
                <a:gd name="T15" fmla="*/ 90 h 111"/>
                <a:gd name="T16" fmla="*/ 68 w 138"/>
                <a:gd name="T17" fmla="*/ 89 h 111"/>
                <a:gd name="T18" fmla="*/ 67 w 138"/>
                <a:gd name="T19" fmla="*/ 88 h 111"/>
                <a:gd name="T20" fmla="*/ 63 w 138"/>
                <a:gd name="T21" fmla="*/ 86 h 111"/>
                <a:gd name="T22" fmla="*/ 63 w 138"/>
                <a:gd name="T23" fmla="*/ 86 h 111"/>
                <a:gd name="T24" fmla="*/ 50 w 138"/>
                <a:gd name="T25" fmla="*/ 76 h 111"/>
                <a:gd name="T26" fmla="*/ 50 w 138"/>
                <a:gd name="T27" fmla="*/ 76 h 111"/>
                <a:gd name="T28" fmla="*/ 46 w 138"/>
                <a:gd name="T29" fmla="*/ 72 h 111"/>
                <a:gd name="T30" fmla="*/ 45 w 138"/>
                <a:gd name="T31" fmla="*/ 71 h 111"/>
                <a:gd name="T32" fmla="*/ 33 w 138"/>
                <a:gd name="T33" fmla="*/ 36 h 111"/>
                <a:gd name="T34" fmla="*/ 48 w 138"/>
                <a:gd name="T35" fmla="*/ 36 h 111"/>
                <a:gd name="T36" fmla="*/ 24 w 138"/>
                <a:gd name="T37" fmla="*/ 0 h 111"/>
                <a:gd name="T38" fmla="*/ 0 w 138"/>
                <a:gd name="T39" fmla="*/ 36 h 111"/>
                <a:gd name="T40" fmla="*/ 15 w 138"/>
                <a:gd name="T41" fmla="*/ 36 h 111"/>
                <a:gd name="T42" fmla="*/ 28 w 138"/>
                <a:gd name="T43" fmla="*/ 78 h 111"/>
                <a:gd name="T44" fmla="*/ 29 w 138"/>
                <a:gd name="T45" fmla="*/ 79 h 111"/>
                <a:gd name="T46" fmla="*/ 31 w 138"/>
                <a:gd name="T47" fmla="*/ 83 h 111"/>
                <a:gd name="T48" fmla="*/ 32 w 138"/>
                <a:gd name="T49" fmla="*/ 84 h 111"/>
                <a:gd name="T50" fmla="*/ 37 w 138"/>
                <a:gd name="T51" fmla="*/ 89 h 111"/>
                <a:gd name="T52" fmla="*/ 37 w 138"/>
                <a:gd name="T53" fmla="*/ 89 h 111"/>
                <a:gd name="T54" fmla="*/ 54 w 138"/>
                <a:gd name="T55" fmla="*/ 102 h 111"/>
                <a:gd name="T56" fmla="*/ 54 w 138"/>
                <a:gd name="T57" fmla="*/ 102 h 111"/>
                <a:gd name="T58" fmla="*/ 60 w 138"/>
                <a:gd name="T59" fmla="*/ 105 h 111"/>
                <a:gd name="T60" fmla="*/ 61 w 138"/>
                <a:gd name="T61" fmla="*/ 105 h 111"/>
                <a:gd name="T62" fmla="*/ 66 w 138"/>
                <a:gd name="T63" fmla="*/ 107 h 111"/>
                <a:gd name="T64" fmla="*/ 68 w 138"/>
                <a:gd name="T65" fmla="*/ 108 h 111"/>
                <a:gd name="T66" fmla="*/ 73 w 138"/>
                <a:gd name="T67" fmla="*/ 109 h 111"/>
                <a:gd name="T68" fmla="*/ 76 w 138"/>
                <a:gd name="T69" fmla="*/ 110 h 111"/>
                <a:gd name="T70" fmla="*/ 77 w 138"/>
                <a:gd name="T71" fmla="*/ 110 h 111"/>
                <a:gd name="T72" fmla="*/ 81 w 138"/>
                <a:gd name="T73" fmla="*/ 110 h 111"/>
                <a:gd name="T74" fmla="*/ 83 w 138"/>
                <a:gd name="T75" fmla="*/ 111 h 111"/>
                <a:gd name="T76" fmla="*/ 90 w 138"/>
                <a:gd name="T77" fmla="*/ 111 h 111"/>
                <a:gd name="T78" fmla="*/ 133 w 138"/>
                <a:gd name="T79" fmla="*/ 97 h 111"/>
                <a:gd name="T80" fmla="*/ 135 w 138"/>
                <a:gd name="T81" fmla="*/ 85 h 111"/>
                <a:gd name="T82" fmla="*/ 123 w 138"/>
                <a:gd name="T83" fmla="*/ 8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111">
                  <a:moveTo>
                    <a:pt x="123" y="83"/>
                  </a:moveTo>
                  <a:cubicBezTo>
                    <a:pt x="113" y="90"/>
                    <a:pt x="101" y="93"/>
                    <a:pt x="89" y="93"/>
                  </a:cubicBezTo>
                  <a:cubicBezTo>
                    <a:pt x="88" y="93"/>
                    <a:pt x="86" y="93"/>
                    <a:pt x="85" y="93"/>
                  </a:cubicBezTo>
                  <a:cubicBezTo>
                    <a:pt x="84" y="93"/>
                    <a:pt x="83" y="93"/>
                    <a:pt x="83" y="92"/>
                  </a:cubicBezTo>
                  <a:cubicBezTo>
                    <a:pt x="82" y="92"/>
                    <a:pt x="80" y="92"/>
                    <a:pt x="79" y="92"/>
                  </a:cubicBezTo>
                  <a:cubicBezTo>
                    <a:pt x="78" y="92"/>
                    <a:pt x="78" y="92"/>
                    <a:pt x="77" y="91"/>
                  </a:cubicBezTo>
                  <a:cubicBezTo>
                    <a:pt x="76" y="91"/>
                    <a:pt x="75" y="91"/>
                    <a:pt x="74" y="91"/>
                  </a:cubicBezTo>
                  <a:cubicBezTo>
                    <a:pt x="73" y="90"/>
                    <a:pt x="72" y="90"/>
                    <a:pt x="72" y="90"/>
                  </a:cubicBezTo>
                  <a:cubicBezTo>
                    <a:pt x="71" y="90"/>
                    <a:pt x="69" y="89"/>
                    <a:pt x="68" y="89"/>
                  </a:cubicBezTo>
                  <a:cubicBezTo>
                    <a:pt x="68" y="88"/>
                    <a:pt x="68" y="88"/>
                    <a:pt x="67" y="88"/>
                  </a:cubicBezTo>
                  <a:cubicBezTo>
                    <a:pt x="66" y="88"/>
                    <a:pt x="64" y="87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58" y="83"/>
                    <a:pt x="54" y="80"/>
                    <a:pt x="50" y="7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48" y="75"/>
                    <a:pt x="47" y="74"/>
                    <a:pt x="46" y="72"/>
                  </a:cubicBezTo>
                  <a:cubicBezTo>
                    <a:pt x="46" y="72"/>
                    <a:pt x="46" y="72"/>
                    <a:pt x="45" y="71"/>
                  </a:cubicBezTo>
                  <a:cubicBezTo>
                    <a:pt x="38" y="62"/>
                    <a:pt x="33" y="49"/>
                    <a:pt x="33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52"/>
                    <a:pt x="20" y="66"/>
                    <a:pt x="28" y="78"/>
                  </a:cubicBezTo>
                  <a:cubicBezTo>
                    <a:pt x="28" y="79"/>
                    <a:pt x="28" y="79"/>
                    <a:pt x="29" y="79"/>
                  </a:cubicBezTo>
                  <a:cubicBezTo>
                    <a:pt x="29" y="80"/>
                    <a:pt x="30" y="81"/>
                    <a:pt x="31" y="83"/>
                  </a:cubicBezTo>
                  <a:cubicBezTo>
                    <a:pt x="32" y="83"/>
                    <a:pt x="32" y="83"/>
                    <a:pt x="32" y="84"/>
                  </a:cubicBezTo>
                  <a:cubicBezTo>
                    <a:pt x="34" y="86"/>
                    <a:pt x="35" y="87"/>
                    <a:pt x="37" y="89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42" y="94"/>
                    <a:pt x="48" y="98"/>
                    <a:pt x="54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6" y="103"/>
                    <a:pt x="58" y="104"/>
                    <a:pt x="60" y="105"/>
                  </a:cubicBezTo>
                  <a:cubicBezTo>
                    <a:pt x="60" y="105"/>
                    <a:pt x="61" y="105"/>
                    <a:pt x="61" y="105"/>
                  </a:cubicBezTo>
                  <a:cubicBezTo>
                    <a:pt x="63" y="106"/>
                    <a:pt x="64" y="106"/>
                    <a:pt x="66" y="107"/>
                  </a:cubicBezTo>
                  <a:cubicBezTo>
                    <a:pt x="67" y="107"/>
                    <a:pt x="68" y="108"/>
                    <a:pt x="68" y="108"/>
                  </a:cubicBezTo>
                  <a:cubicBezTo>
                    <a:pt x="70" y="108"/>
                    <a:pt x="71" y="109"/>
                    <a:pt x="73" y="109"/>
                  </a:cubicBezTo>
                  <a:cubicBezTo>
                    <a:pt x="74" y="109"/>
                    <a:pt x="75" y="109"/>
                    <a:pt x="76" y="110"/>
                  </a:cubicBezTo>
                  <a:cubicBezTo>
                    <a:pt x="76" y="110"/>
                    <a:pt x="77" y="110"/>
                    <a:pt x="77" y="110"/>
                  </a:cubicBezTo>
                  <a:cubicBezTo>
                    <a:pt x="78" y="110"/>
                    <a:pt x="80" y="110"/>
                    <a:pt x="81" y="110"/>
                  </a:cubicBezTo>
                  <a:cubicBezTo>
                    <a:pt x="82" y="110"/>
                    <a:pt x="82" y="111"/>
                    <a:pt x="83" y="111"/>
                  </a:cubicBezTo>
                  <a:cubicBezTo>
                    <a:pt x="85" y="111"/>
                    <a:pt x="88" y="111"/>
                    <a:pt x="90" y="111"/>
                  </a:cubicBezTo>
                  <a:cubicBezTo>
                    <a:pt x="105" y="111"/>
                    <a:pt x="120" y="106"/>
                    <a:pt x="133" y="97"/>
                  </a:cubicBezTo>
                  <a:cubicBezTo>
                    <a:pt x="137" y="95"/>
                    <a:pt x="138" y="89"/>
                    <a:pt x="135" y="85"/>
                  </a:cubicBezTo>
                  <a:cubicBezTo>
                    <a:pt x="132" y="81"/>
                    <a:pt x="127" y="80"/>
                    <a:pt x="123" y="83"/>
                  </a:cubicBezTo>
                </a:path>
              </a:pathLst>
            </a:cu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7077329" y="3291091"/>
              <a:ext cx="336404" cy="270117"/>
            </a:xfrm>
            <a:custGeom>
              <a:avLst/>
              <a:gdLst>
                <a:gd name="T0" fmla="*/ 123 w 138"/>
                <a:gd name="T1" fmla="*/ 75 h 111"/>
                <a:gd name="T2" fmla="*/ 110 w 138"/>
                <a:gd name="T3" fmla="*/ 33 h 111"/>
                <a:gd name="T4" fmla="*/ 109 w 138"/>
                <a:gd name="T5" fmla="*/ 32 h 111"/>
                <a:gd name="T6" fmla="*/ 106 w 138"/>
                <a:gd name="T7" fmla="*/ 28 h 111"/>
                <a:gd name="T8" fmla="*/ 106 w 138"/>
                <a:gd name="T9" fmla="*/ 27 h 111"/>
                <a:gd name="T10" fmla="*/ 78 w 138"/>
                <a:gd name="T11" fmla="*/ 6 h 111"/>
                <a:gd name="T12" fmla="*/ 77 w 138"/>
                <a:gd name="T13" fmla="*/ 6 h 111"/>
                <a:gd name="T14" fmla="*/ 72 w 138"/>
                <a:gd name="T15" fmla="*/ 4 h 111"/>
                <a:gd name="T16" fmla="*/ 70 w 138"/>
                <a:gd name="T17" fmla="*/ 3 h 111"/>
                <a:gd name="T18" fmla="*/ 65 w 138"/>
                <a:gd name="T19" fmla="*/ 2 h 111"/>
                <a:gd name="T20" fmla="*/ 62 w 138"/>
                <a:gd name="T21" fmla="*/ 1 h 111"/>
                <a:gd name="T22" fmla="*/ 61 w 138"/>
                <a:gd name="T23" fmla="*/ 1 h 111"/>
                <a:gd name="T24" fmla="*/ 57 w 138"/>
                <a:gd name="T25" fmla="*/ 1 h 111"/>
                <a:gd name="T26" fmla="*/ 55 w 138"/>
                <a:gd name="T27" fmla="*/ 0 h 111"/>
                <a:gd name="T28" fmla="*/ 49 w 138"/>
                <a:gd name="T29" fmla="*/ 0 h 111"/>
                <a:gd name="T30" fmla="*/ 48 w 138"/>
                <a:gd name="T31" fmla="*/ 0 h 111"/>
                <a:gd name="T32" fmla="*/ 48 w 138"/>
                <a:gd name="T33" fmla="*/ 0 h 111"/>
                <a:gd name="T34" fmla="*/ 5 w 138"/>
                <a:gd name="T35" fmla="*/ 14 h 111"/>
                <a:gd name="T36" fmla="*/ 3 w 138"/>
                <a:gd name="T37" fmla="*/ 26 h 111"/>
                <a:gd name="T38" fmla="*/ 15 w 138"/>
                <a:gd name="T39" fmla="*/ 28 h 111"/>
                <a:gd name="T40" fmla="*/ 48 w 138"/>
                <a:gd name="T41" fmla="*/ 18 h 111"/>
                <a:gd name="T42" fmla="*/ 53 w 138"/>
                <a:gd name="T43" fmla="*/ 18 h 111"/>
                <a:gd name="T44" fmla="*/ 55 w 138"/>
                <a:gd name="T45" fmla="*/ 18 h 111"/>
                <a:gd name="T46" fmla="*/ 59 w 138"/>
                <a:gd name="T47" fmla="*/ 19 h 111"/>
                <a:gd name="T48" fmla="*/ 61 w 138"/>
                <a:gd name="T49" fmla="*/ 19 h 111"/>
                <a:gd name="T50" fmla="*/ 65 w 138"/>
                <a:gd name="T51" fmla="*/ 20 h 111"/>
                <a:gd name="T52" fmla="*/ 66 w 138"/>
                <a:gd name="T53" fmla="*/ 21 h 111"/>
                <a:gd name="T54" fmla="*/ 70 w 138"/>
                <a:gd name="T55" fmla="*/ 22 h 111"/>
                <a:gd name="T56" fmla="*/ 70 w 138"/>
                <a:gd name="T57" fmla="*/ 23 h 111"/>
                <a:gd name="T58" fmla="*/ 92 w 138"/>
                <a:gd name="T59" fmla="*/ 39 h 111"/>
                <a:gd name="T60" fmla="*/ 92 w 138"/>
                <a:gd name="T61" fmla="*/ 39 h 111"/>
                <a:gd name="T62" fmla="*/ 105 w 138"/>
                <a:gd name="T63" fmla="*/ 75 h 111"/>
                <a:gd name="T64" fmla="*/ 90 w 138"/>
                <a:gd name="T65" fmla="*/ 75 h 111"/>
                <a:gd name="T66" fmla="*/ 114 w 138"/>
                <a:gd name="T67" fmla="*/ 111 h 111"/>
                <a:gd name="T68" fmla="*/ 138 w 138"/>
                <a:gd name="T69" fmla="*/ 75 h 111"/>
                <a:gd name="T70" fmla="*/ 123 w 138"/>
                <a:gd name="T71" fmla="*/ 7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8" h="111">
                  <a:moveTo>
                    <a:pt x="123" y="75"/>
                  </a:moveTo>
                  <a:cubicBezTo>
                    <a:pt x="123" y="59"/>
                    <a:pt x="118" y="45"/>
                    <a:pt x="110" y="33"/>
                  </a:cubicBezTo>
                  <a:cubicBezTo>
                    <a:pt x="110" y="32"/>
                    <a:pt x="110" y="32"/>
                    <a:pt x="109" y="32"/>
                  </a:cubicBezTo>
                  <a:cubicBezTo>
                    <a:pt x="108" y="30"/>
                    <a:pt x="107" y="29"/>
                    <a:pt x="106" y="28"/>
                  </a:cubicBezTo>
                  <a:cubicBezTo>
                    <a:pt x="106" y="28"/>
                    <a:pt x="106" y="27"/>
                    <a:pt x="106" y="27"/>
                  </a:cubicBezTo>
                  <a:cubicBezTo>
                    <a:pt x="98" y="18"/>
                    <a:pt x="89" y="11"/>
                    <a:pt x="78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5" y="5"/>
                    <a:pt x="73" y="4"/>
                    <a:pt x="72" y="4"/>
                  </a:cubicBezTo>
                  <a:cubicBezTo>
                    <a:pt x="71" y="4"/>
                    <a:pt x="70" y="3"/>
                    <a:pt x="70" y="3"/>
                  </a:cubicBezTo>
                  <a:cubicBezTo>
                    <a:pt x="68" y="3"/>
                    <a:pt x="67" y="2"/>
                    <a:pt x="65" y="2"/>
                  </a:cubicBezTo>
                  <a:cubicBezTo>
                    <a:pt x="64" y="2"/>
                    <a:pt x="63" y="2"/>
                    <a:pt x="62" y="1"/>
                  </a:cubicBezTo>
                  <a:cubicBezTo>
                    <a:pt x="62" y="1"/>
                    <a:pt x="61" y="1"/>
                    <a:pt x="61" y="1"/>
                  </a:cubicBezTo>
                  <a:cubicBezTo>
                    <a:pt x="60" y="1"/>
                    <a:pt x="59" y="1"/>
                    <a:pt x="57" y="1"/>
                  </a:cubicBezTo>
                  <a:cubicBezTo>
                    <a:pt x="57" y="1"/>
                    <a:pt x="56" y="0"/>
                    <a:pt x="55" y="0"/>
                  </a:cubicBezTo>
                  <a:cubicBezTo>
                    <a:pt x="53" y="0"/>
                    <a:pt x="51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3" y="0"/>
                    <a:pt x="18" y="5"/>
                    <a:pt x="5" y="14"/>
                  </a:cubicBezTo>
                  <a:cubicBezTo>
                    <a:pt x="1" y="16"/>
                    <a:pt x="0" y="22"/>
                    <a:pt x="3" y="26"/>
                  </a:cubicBezTo>
                  <a:cubicBezTo>
                    <a:pt x="6" y="30"/>
                    <a:pt x="11" y="31"/>
                    <a:pt x="15" y="28"/>
                  </a:cubicBezTo>
                  <a:cubicBezTo>
                    <a:pt x="25" y="21"/>
                    <a:pt x="37" y="18"/>
                    <a:pt x="48" y="18"/>
                  </a:cubicBezTo>
                  <a:cubicBezTo>
                    <a:pt x="50" y="18"/>
                    <a:pt x="52" y="18"/>
                    <a:pt x="53" y="18"/>
                  </a:cubicBezTo>
                  <a:cubicBezTo>
                    <a:pt x="54" y="18"/>
                    <a:pt x="54" y="18"/>
                    <a:pt x="55" y="18"/>
                  </a:cubicBezTo>
                  <a:cubicBezTo>
                    <a:pt x="56" y="19"/>
                    <a:pt x="58" y="19"/>
                    <a:pt x="59" y="19"/>
                  </a:cubicBezTo>
                  <a:cubicBezTo>
                    <a:pt x="60" y="19"/>
                    <a:pt x="60" y="19"/>
                    <a:pt x="61" y="19"/>
                  </a:cubicBezTo>
                  <a:cubicBezTo>
                    <a:pt x="62" y="20"/>
                    <a:pt x="63" y="20"/>
                    <a:pt x="65" y="20"/>
                  </a:cubicBezTo>
                  <a:cubicBezTo>
                    <a:pt x="65" y="21"/>
                    <a:pt x="65" y="21"/>
                    <a:pt x="66" y="21"/>
                  </a:cubicBezTo>
                  <a:cubicBezTo>
                    <a:pt x="67" y="21"/>
                    <a:pt x="69" y="22"/>
                    <a:pt x="70" y="22"/>
                  </a:cubicBezTo>
                  <a:cubicBezTo>
                    <a:pt x="70" y="22"/>
                    <a:pt x="70" y="23"/>
                    <a:pt x="70" y="23"/>
                  </a:cubicBezTo>
                  <a:cubicBezTo>
                    <a:pt x="79" y="26"/>
                    <a:pt x="86" y="32"/>
                    <a:pt x="92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100" y="49"/>
                    <a:pt x="105" y="61"/>
                    <a:pt x="105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38" y="75"/>
                    <a:pt x="138" y="75"/>
                    <a:pt x="138" y="75"/>
                  </a:cubicBezTo>
                  <a:lnTo>
                    <a:pt x="123" y="75"/>
                  </a:lnTo>
                  <a:close/>
                </a:path>
              </a:pathLst>
            </a:cu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sp>
        <p:nvSpPr>
          <p:cNvPr id="28" name="文本框 62"/>
          <p:cNvSpPr txBox="1"/>
          <p:nvPr/>
        </p:nvSpPr>
        <p:spPr>
          <a:xfrm>
            <a:off x="2026200" y="1894058"/>
            <a:ext cx="2175007" cy="75057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单击添加标题</a:t>
            </a:r>
            <a:endParaRPr lang="zh-CN" altLang="en-US" sz="1500" dirty="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1" name="文本框 63"/>
          <p:cNvSpPr txBox="1"/>
          <p:nvPr/>
        </p:nvSpPr>
        <p:spPr>
          <a:xfrm>
            <a:off x="5871981" y="1894058"/>
            <a:ext cx="2140248" cy="75057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l" fontAlgn="ctr">
              <a:lnSpc>
                <a:spcPct val="130000"/>
              </a:lnSpc>
              <a:buClr>
                <a:srgbClr val="FF0000"/>
              </a:buClr>
              <a:buSzPct val="70000"/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单击添加标题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30" name="文本框 64"/>
          <p:cNvSpPr txBox="1"/>
          <p:nvPr/>
        </p:nvSpPr>
        <p:spPr>
          <a:xfrm>
            <a:off x="2017630" y="3373424"/>
            <a:ext cx="2185006" cy="75057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l" fontAlgn="ctr">
              <a:lnSpc>
                <a:spcPct val="130000"/>
              </a:lnSpc>
              <a:buClr>
                <a:srgbClr val="FF0000"/>
              </a:buClr>
              <a:buSzPct val="70000"/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单击添加标题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31" name="文本框 65"/>
          <p:cNvSpPr txBox="1"/>
          <p:nvPr/>
        </p:nvSpPr>
        <p:spPr>
          <a:xfrm>
            <a:off x="5871981" y="3373424"/>
            <a:ext cx="2111204" cy="75057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l" fontAlgn="ctr">
              <a:lnSpc>
                <a:spcPct val="130000"/>
              </a:lnSpc>
              <a:buClr>
                <a:srgbClr val="FF0000"/>
              </a:buClr>
              <a:buSzPct val="70000"/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单击添加标题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0320" y="4963160"/>
            <a:ext cx="9101455" cy="169545"/>
          </a:xfrm>
          <a:prstGeom prst="rect">
            <a:avLst/>
          </a:prstGeom>
          <a:solidFill>
            <a:srgbClr val="003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2481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39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39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39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39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39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39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339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839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339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839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339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839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339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839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339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839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2" grpId="0" bldLvl="0" animBg="1"/>
      <p:bldP spid="6" grpId="0" bldLvl="0" animBg="1"/>
      <p:bldP spid="10" grpId="0" bldLvl="0" animBg="1"/>
      <p:bldP spid="12" grpId="0" bldLvl="0" animBg="1"/>
      <p:bldP spid="18" grpId="0" bldLvl="0" animBg="1"/>
      <p:bldP spid="19" grpId="0" bldLvl="0" animBg="1"/>
      <p:bldP spid="23" grpId="0" bldLvl="0" animBg="1"/>
      <p:bldP spid="24" grpId="0" bldLvl="0" animBg="1"/>
      <p:bldP spid="28" grpId="0" bldLvl="0" animBg="1"/>
      <p:bldP spid="11" grpId="0" bldLvl="0" animBg="1"/>
      <p:bldP spid="30" grpId="0" bldLvl="0" animBg="1"/>
      <p:bldP spid="31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711200" y="241750"/>
            <a:ext cx="2003425" cy="41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l" defTabSz="685800">
              <a:buClrTx/>
              <a:buSzTx/>
              <a:buFontTx/>
              <a:buNone/>
              <a:defRPr/>
            </a:pPr>
            <a:r>
              <a:rPr kumimoji="0" lang="zh-CN" altLang="en-US" sz="2100" kern="1200" cap="none" spc="0" normalizeH="0" baseline="0" noProof="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2.圣诞节的习俗</a:t>
            </a:r>
            <a:endParaRPr kumimoji="0" lang="zh-CN" altLang="en-US" sz="2100" kern="1200" cap="none" spc="0" normalizeH="0" baseline="0" noProof="0" dirty="0">
              <a:solidFill>
                <a:srgbClr val="6649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613" y="189363"/>
            <a:ext cx="519112" cy="519112"/>
            <a:chOff x="201987" y="189664"/>
            <a:chExt cx="518543" cy="518543"/>
          </a:xfrm>
        </p:grpSpPr>
        <p:grpSp>
          <p:nvGrpSpPr>
            <p:cNvPr id="10266" name="组合 23"/>
            <p:cNvGrpSpPr/>
            <p:nvPr/>
          </p:nvGrpSpPr>
          <p:grpSpPr>
            <a:xfrm>
              <a:off x="201987" y="189664"/>
              <a:ext cx="518543" cy="518543"/>
              <a:chOff x="3471566" y="2551257"/>
              <a:chExt cx="711520" cy="711520"/>
            </a:xfrm>
          </p:grpSpPr>
          <p:sp>
            <p:nvSpPr>
              <p:cNvPr id="26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微软雅黑" panose="020B0503020204020204" pitchFamily="34" charset="-122"/>
                  </a:rPr>
                  <a:t></a:t>
                </a:r>
                <a:endParaRPr kumimoji="0" lang="en-AU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微软雅黑" panose="020B0503020204020204" pitchFamily="34" charset="-122"/>
                </a:endParaRPr>
              </a:p>
            </p:txBody>
          </p:sp>
          <p:sp>
            <p:nvSpPr>
              <p:cNvPr id="27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9" name="KSO_Shape"/>
            <p:cNvSpPr>
              <a:spLocks noChangeAspect="1"/>
            </p:cNvSpPr>
            <p:nvPr/>
          </p:nvSpPr>
          <p:spPr bwMode="auto">
            <a:xfrm>
              <a:off x="325676" y="368854"/>
              <a:ext cx="288608" cy="169677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6" name="Group 35"/>
          <p:cNvGrpSpPr/>
          <p:nvPr/>
        </p:nvGrpSpPr>
        <p:grpSpPr bwMode="auto">
          <a:xfrm>
            <a:off x="1136697" y="1619840"/>
            <a:ext cx="1485763" cy="1489757"/>
            <a:chOff x="6516746" y="1863304"/>
            <a:chExt cx="2001660" cy="2006869"/>
          </a:xfrm>
          <a:solidFill>
            <a:srgbClr val="69C1CD"/>
          </a:solidFill>
        </p:grpSpPr>
        <p:sp>
          <p:nvSpPr>
            <p:cNvPr id="17" name="Teardrop 3"/>
            <p:cNvSpPr/>
            <p:nvPr/>
          </p:nvSpPr>
          <p:spPr>
            <a:xfrm flipV="1">
              <a:off x="6516746" y="1868068"/>
              <a:ext cx="2001660" cy="2002105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lnSpc>
                  <a:spcPct val="130000"/>
                </a:lnSpc>
                <a:spcBef>
                  <a:spcPct val="0"/>
                </a:spcBef>
                <a:defRPr/>
              </a:pPr>
              <a:endParaRPr 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8" name="Oval 7"/>
            <p:cNvSpPr/>
            <p:nvPr/>
          </p:nvSpPr>
          <p:spPr>
            <a:xfrm>
              <a:off x="6516746" y="1863304"/>
              <a:ext cx="588910" cy="589042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AU" altLang="zh-CN" sz="150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S</a:t>
              </a:r>
              <a:endParaRPr lang="en-US" altLang="zh-CN" sz="105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9" name="Text Placeholder 33"/>
            <p:cNvSpPr txBox="1"/>
            <p:nvPr/>
          </p:nvSpPr>
          <p:spPr bwMode="auto">
            <a:xfrm>
              <a:off x="6516746" y="2763513"/>
              <a:ext cx="1999897" cy="2969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1pPr>
              <a:lvl2pPr marL="742950" indent="-28575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2pPr>
              <a:lvl3pPr marL="11430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3pPr>
              <a:lvl4pPr marL="16002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4pPr>
              <a:lvl5pPr marL="20574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500" spc="300" dirty="0">
                  <a:ln w="1270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标题内容</a:t>
              </a:r>
              <a:endParaRPr lang="en-AU" altLang="zh-CN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20" name="Group 34"/>
          <p:cNvGrpSpPr/>
          <p:nvPr/>
        </p:nvGrpSpPr>
        <p:grpSpPr bwMode="auto">
          <a:xfrm>
            <a:off x="2446589" y="1619840"/>
            <a:ext cx="1485763" cy="1489757"/>
            <a:chOff x="8516644" y="1863304"/>
            <a:chExt cx="2001658" cy="2006870"/>
          </a:xfrm>
          <a:solidFill>
            <a:srgbClr val="C56928"/>
          </a:solidFill>
        </p:grpSpPr>
        <p:sp>
          <p:nvSpPr>
            <p:cNvPr id="21" name="Teardrop 4"/>
            <p:cNvSpPr/>
            <p:nvPr/>
          </p:nvSpPr>
          <p:spPr>
            <a:xfrm rot="16200000" flipH="1">
              <a:off x="8516420" y="1868292"/>
              <a:ext cx="2002106" cy="2001658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lnSpc>
                  <a:spcPct val="130000"/>
                </a:lnSpc>
                <a:spcBef>
                  <a:spcPct val="0"/>
                </a:spcBef>
                <a:defRPr/>
              </a:pPr>
              <a:endParaRPr 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22" name="Oval 8"/>
            <p:cNvSpPr/>
            <p:nvPr/>
          </p:nvSpPr>
          <p:spPr>
            <a:xfrm>
              <a:off x="9929393" y="1863304"/>
              <a:ext cx="588909" cy="589042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AU" altLang="zh-CN" sz="150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W</a:t>
              </a:r>
              <a:endParaRPr lang="en-AU" altLang="zh-CN" sz="150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23" name="Text Placeholder 33"/>
            <p:cNvSpPr txBox="1"/>
            <p:nvPr/>
          </p:nvSpPr>
          <p:spPr bwMode="auto">
            <a:xfrm>
              <a:off x="8517523" y="2753891"/>
              <a:ext cx="1999897" cy="2969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1pPr>
              <a:lvl2pPr marL="742950" indent="-28575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2pPr>
              <a:lvl3pPr marL="11430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3pPr>
              <a:lvl4pPr marL="16002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4pPr>
              <a:lvl5pPr marL="20574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9pPr>
            </a:lstStyle>
            <a:p>
              <a:pPr algn="ctr" defTabSz="1215390">
                <a:lnSpc>
                  <a:spcPct val="130000"/>
                </a:lnSpc>
              </a:pPr>
              <a:r>
                <a:rPr lang="zh-CN" altLang="en-US" sz="1500" spc="300" dirty="0">
                  <a:ln w="1270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标题内容</a:t>
              </a:r>
              <a:endPara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24" name="Group 36"/>
          <p:cNvGrpSpPr/>
          <p:nvPr/>
        </p:nvGrpSpPr>
        <p:grpSpPr bwMode="auto">
          <a:xfrm>
            <a:off x="1136697" y="2901430"/>
            <a:ext cx="1485763" cy="1486222"/>
            <a:chOff x="6516746" y="3870173"/>
            <a:chExt cx="2001660" cy="2001657"/>
          </a:xfrm>
          <a:solidFill>
            <a:schemeClr val="accent4"/>
          </a:solidFill>
        </p:grpSpPr>
        <p:sp>
          <p:nvSpPr>
            <p:cNvPr id="25" name="Teardrop 5"/>
            <p:cNvSpPr/>
            <p:nvPr/>
          </p:nvSpPr>
          <p:spPr>
            <a:xfrm>
              <a:off x="6516746" y="3870173"/>
              <a:ext cx="2001660" cy="2001657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lnSpc>
                  <a:spcPct val="130000"/>
                </a:lnSpc>
                <a:spcBef>
                  <a:spcPct val="0"/>
                </a:spcBef>
                <a:defRPr/>
              </a:pPr>
              <a:endParaRPr lang="en-AU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2" name="Oval 10"/>
            <p:cNvSpPr/>
            <p:nvPr/>
          </p:nvSpPr>
          <p:spPr>
            <a:xfrm>
              <a:off x="6516746" y="5282920"/>
              <a:ext cx="588910" cy="588910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AU" altLang="zh-CN" sz="150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T</a:t>
              </a:r>
              <a:endParaRPr lang="en-US" altLang="zh-CN" sz="105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" name="Text Placeholder 33"/>
            <p:cNvSpPr txBox="1"/>
            <p:nvPr/>
          </p:nvSpPr>
          <p:spPr bwMode="auto">
            <a:xfrm>
              <a:off x="6516746" y="4593681"/>
              <a:ext cx="1999897" cy="2969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1pPr>
              <a:lvl2pPr marL="742950" indent="-28575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2pPr>
              <a:lvl3pPr marL="11430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3pPr>
              <a:lvl4pPr marL="16002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4pPr>
              <a:lvl5pPr marL="20574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9pPr>
            </a:lstStyle>
            <a:p>
              <a:pPr algn="ctr" defTabSz="1215390">
                <a:lnSpc>
                  <a:spcPct val="130000"/>
                </a:lnSpc>
              </a:pPr>
              <a:r>
                <a:rPr lang="zh-CN" altLang="en-US" sz="1500" spc="300" dirty="0">
                  <a:ln w="1270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标题内容</a:t>
              </a:r>
              <a:endPara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28" name="Group 37"/>
          <p:cNvGrpSpPr/>
          <p:nvPr/>
        </p:nvGrpSpPr>
        <p:grpSpPr bwMode="auto">
          <a:xfrm>
            <a:off x="2446589" y="2901430"/>
            <a:ext cx="1485763" cy="1486222"/>
            <a:chOff x="8516643" y="3870173"/>
            <a:chExt cx="2001659" cy="2001657"/>
          </a:xfrm>
          <a:solidFill>
            <a:schemeClr val="accent3"/>
          </a:solidFill>
        </p:grpSpPr>
        <p:sp>
          <p:nvSpPr>
            <p:cNvPr id="4" name="Teardrop 6"/>
            <p:cNvSpPr/>
            <p:nvPr/>
          </p:nvSpPr>
          <p:spPr>
            <a:xfrm flipH="1">
              <a:off x="8516643" y="3870173"/>
              <a:ext cx="2001659" cy="2001657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lnSpc>
                  <a:spcPct val="130000"/>
                </a:lnSpc>
                <a:spcBef>
                  <a:spcPct val="0"/>
                </a:spcBef>
                <a:defRPr/>
              </a:pPr>
              <a:endParaRPr lang="en-AU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0" name="Oval 9"/>
            <p:cNvSpPr/>
            <p:nvPr/>
          </p:nvSpPr>
          <p:spPr>
            <a:xfrm>
              <a:off x="9929392" y="5282920"/>
              <a:ext cx="588910" cy="588910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AU" altLang="zh-CN" sz="150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O</a:t>
              </a:r>
              <a:endParaRPr lang="en-US" altLang="zh-CN" sz="105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1" name="Text Placeholder 33"/>
            <p:cNvSpPr txBox="1"/>
            <p:nvPr/>
          </p:nvSpPr>
          <p:spPr bwMode="auto">
            <a:xfrm>
              <a:off x="8517523" y="4612918"/>
              <a:ext cx="1999897" cy="2969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1pPr>
              <a:lvl2pPr marL="742950" indent="-28575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2pPr>
              <a:lvl3pPr marL="11430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3pPr>
              <a:lvl4pPr marL="16002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4pPr>
              <a:lvl5pPr marL="20574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pitchFamily="34" charset="-128"/>
                </a:defRPr>
              </a:lvl9pPr>
            </a:lstStyle>
            <a:p>
              <a:pPr algn="ctr" defTabSz="1215390">
                <a:lnSpc>
                  <a:spcPct val="130000"/>
                </a:lnSpc>
              </a:pPr>
              <a:r>
                <a:rPr lang="zh-CN" altLang="en-US" sz="1500" spc="300" dirty="0">
                  <a:ln w="1270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标题内容</a:t>
              </a:r>
              <a:endPara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660919" y="1721210"/>
            <a:ext cx="3699735" cy="2776773"/>
            <a:chOff x="6742480" y="2495455"/>
            <a:chExt cx="4433230" cy="3327283"/>
          </a:xfrm>
        </p:grpSpPr>
        <p:grpSp>
          <p:nvGrpSpPr>
            <p:cNvPr id="33" name="Group 11"/>
            <p:cNvGrpSpPr/>
            <p:nvPr/>
          </p:nvGrpSpPr>
          <p:grpSpPr bwMode="auto">
            <a:xfrm>
              <a:off x="6742481" y="4918551"/>
              <a:ext cx="4432790" cy="904187"/>
              <a:chOff x="6328128" y="5013371"/>
              <a:chExt cx="4478684" cy="911905"/>
            </a:xfrm>
          </p:grpSpPr>
          <p:sp>
            <p:nvSpPr>
              <p:cNvPr id="46" name="Text Placeholder 32"/>
              <p:cNvSpPr txBox="1"/>
              <p:nvPr/>
            </p:nvSpPr>
            <p:spPr bwMode="auto">
              <a:xfrm>
                <a:off x="6515467" y="5408690"/>
                <a:ext cx="4277125" cy="516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9pPr>
              </a:lstStyle>
              <a:p>
                <a:pPr algn="l" fontAlgn="auto">
                  <a:lnSpc>
                    <a:spcPct val="130000"/>
                  </a:lnSpc>
                </a:pPr>
                <a:r>
                  <a:rPr sz="900" dirty="0">
                    <a:solidFill>
                      <a:schemeClr val="tx2"/>
                    </a:solidFill>
                    <a:latin typeface="华文细黑" panose="02010600040101010101" pitchFamily="2" charset="-122"/>
                    <a:ea typeface="微软雅黑" panose="020B0503020204020204" pitchFamily="34" charset="-122"/>
                    <a:cs typeface="+mn-ea"/>
                    <a:sym typeface="华文细黑" panose="02010600040101010101" pitchFamily="2" charset="-122"/>
                  </a:rPr>
                  <a:t>welcome to download this template,Please add content here.</a:t>
                </a:r>
                <a:endParaRPr sz="900" dirty="0">
                  <a:solidFill>
                    <a:schemeClr val="tx2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47" name="Text Placeholder 33"/>
              <p:cNvSpPr txBox="1"/>
              <p:nvPr/>
            </p:nvSpPr>
            <p:spPr>
              <a:xfrm>
                <a:off x="6515467" y="5044369"/>
                <a:ext cx="4291345" cy="304368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defTabSz="913765">
                  <a:lnSpc>
                    <a:spcPct val="130000"/>
                  </a:lnSpc>
                  <a:buNone/>
                </a:pPr>
                <a:r>
                  <a:rPr lang="zh-CN" altLang="en-US" sz="1500" spc="300" dirty="0">
                    <a:ln w="12700" cmpd="sng">
                      <a:noFill/>
                      <a:prstDash val="solid"/>
                      <a:miter lim="800000"/>
                    </a:ln>
                    <a:latin typeface="华文细黑" panose="02010600040101010101" pitchFamily="2" charset="-122"/>
                    <a:ea typeface="微软雅黑" panose="020B0503020204020204" pitchFamily="34" charset="-122"/>
                    <a:cs typeface="+mn-ea"/>
                    <a:sym typeface="华文细黑" panose="02010600040101010101" pitchFamily="2" charset="-122"/>
                  </a:rPr>
                  <a:t>单击添加标题</a:t>
                </a:r>
                <a:endParaRPr lang="zh-CN" altLang="en-US" sz="1500" spc="300" dirty="0">
                  <a:ln w="12700" cmpd="sng">
                    <a:noFill/>
                    <a:prstDash val="solid"/>
                    <a:miter lim="800000"/>
                  </a:ln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cxnSp>
            <p:nvCxnSpPr>
              <p:cNvPr id="6" name="Straight Connector 14"/>
              <p:cNvCxnSpPr/>
              <p:nvPr/>
            </p:nvCxnSpPr>
            <p:spPr>
              <a:xfrm>
                <a:off x="6328128" y="5013371"/>
                <a:ext cx="0" cy="718118"/>
              </a:xfrm>
              <a:prstGeom prst="line">
                <a:avLst/>
              </a:prstGeom>
              <a:ln w="508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15"/>
            <p:cNvGrpSpPr/>
            <p:nvPr/>
          </p:nvGrpSpPr>
          <p:grpSpPr bwMode="auto">
            <a:xfrm>
              <a:off x="6742480" y="4104294"/>
              <a:ext cx="4433228" cy="921482"/>
              <a:chOff x="6328128" y="3933278"/>
              <a:chExt cx="4479127" cy="931140"/>
            </a:xfrm>
          </p:grpSpPr>
          <p:sp>
            <p:nvSpPr>
              <p:cNvPr id="43" name="Text Placeholder 32"/>
              <p:cNvSpPr txBox="1"/>
              <p:nvPr/>
            </p:nvSpPr>
            <p:spPr bwMode="auto">
              <a:xfrm>
                <a:off x="6530130" y="4347832"/>
                <a:ext cx="4277125" cy="516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9pPr>
              </a:lstStyle>
              <a:p>
                <a:pPr algn="l" fontAlgn="auto">
                  <a:lnSpc>
                    <a:spcPct val="130000"/>
                  </a:lnSpc>
                </a:pPr>
                <a:r>
                  <a:rPr sz="900" dirty="0">
                    <a:solidFill>
                      <a:schemeClr val="tx2"/>
                    </a:solidFill>
                    <a:latin typeface="华文细黑" panose="02010600040101010101" pitchFamily="2" charset="-122"/>
                    <a:ea typeface="微软雅黑" panose="020B0503020204020204" pitchFamily="34" charset="-122"/>
                    <a:cs typeface="+mn-ea"/>
                    <a:sym typeface="华文细黑" panose="02010600040101010101" pitchFamily="2" charset="-122"/>
                  </a:rPr>
                  <a:t>welcome to download this template,Please add content here.</a:t>
                </a:r>
                <a:endParaRPr sz="900" dirty="0">
                  <a:solidFill>
                    <a:schemeClr val="tx2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44" name="Text Placeholder 33"/>
              <p:cNvSpPr txBox="1"/>
              <p:nvPr/>
            </p:nvSpPr>
            <p:spPr>
              <a:xfrm>
                <a:off x="6515467" y="3983400"/>
                <a:ext cx="4291345" cy="304956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defTabSz="913765">
                  <a:lnSpc>
                    <a:spcPct val="130000"/>
                  </a:lnSpc>
                  <a:buNone/>
                </a:pPr>
                <a:r>
                  <a:rPr lang="zh-CN" altLang="en-US" sz="1500" spc="300" dirty="0">
                    <a:ln w="12700" cmpd="sng">
                      <a:noFill/>
                      <a:prstDash val="solid"/>
                      <a:miter lim="800000"/>
                    </a:ln>
                    <a:latin typeface="华文细黑" panose="02010600040101010101" pitchFamily="2" charset="-122"/>
                    <a:ea typeface="微软雅黑" panose="020B0503020204020204" pitchFamily="34" charset="-122"/>
                    <a:cs typeface="+mn-ea"/>
                    <a:sym typeface="华文细黑" panose="02010600040101010101" pitchFamily="2" charset="-122"/>
                  </a:rPr>
                  <a:t>单击添加标题</a:t>
                </a:r>
                <a:endParaRPr lang="zh-CN" altLang="en-US" sz="1500" spc="300" dirty="0">
                  <a:ln w="12700" cmpd="sng">
                    <a:noFill/>
                    <a:prstDash val="solid"/>
                    <a:miter lim="800000"/>
                  </a:ln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cxnSp>
            <p:nvCxnSpPr>
              <p:cNvPr id="45" name="Straight Connector 18"/>
              <p:cNvCxnSpPr/>
              <p:nvPr/>
            </p:nvCxnSpPr>
            <p:spPr>
              <a:xfrm>
                <a:off x="6328128" y="3933278"/>
                <a:ext cx="0" cy="717916"/>
              </a:xfrm>
              <a:prstGeom prst="line">
                <a:avLst/>
              </a:prstGeom>
              <a:ln w="508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 19"/>
            <p:cNvGrpSpPr/>
            <p:nvPr/>
          </p:nvGrpSpPr>
          <p:grpSpPr bwMode="auto">
            <a:xfrm>
              <a:off x="6742480" y="3310288"/>
              <a:ext cx="4433230" cy="919908"/>
              <a:chOff x="6328128" y="2873896"/>
              <a:chExt cx="4479129" cy="929549"/>
            </a:xfrm>
          </p:grpSpPr>
          <p:sp>
            <p:nvSpPr>
              <p:cNvPr id="40" name="Text Placeholder 32"/>
              <p:cNvSpPr txBox="1"/>
              <p:nvPr/>
            </p:nvSpPr>
            <p:spPr bwMode="auto">
              <a:xfrm>
                <a:off x="6530132" y="3286859"/>
                <a:ext cx="4277125" cy="516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9pPr>
              </a:lstStyle>
              <a:p>
                <a:pPr algn="l" fontAlgn="auto">
                  <a:lnSpc>
                    <a:spcPct val="130000"/>
                  </a:lnSpc>
                </a:pPr>
                <a:r>
                  <a:rPr sz="900" dirty="0">
                    <a:solidFill>
                      <a:schemeClr val="tx2"/>
                    </a:solidFill>
                    <a:latin typeface="华文细黑" panose="02010600040101010101" pitchFamily="2" charset="-122"/>
                    <a:ea typeface="微软雅黑" panose="020B0503020204020204" pitchFamily="34" charset="-122"/>
                    <a:cs typeface="+mn-ea"/>
                    <a:sym typeface="华文细黑" panose="02010600040101010101" pitchFamily="2" charset="-122"/>
                  </a:rPr>
                  <a:t>welcome to download this template,Please add content here.</a:t>
                </a:r>
                <a:endParaRPr sz="900" dirty="0">
                  <a:solidFill>
                    <a:schemeClr val="tx2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41" name="Text Placeholder 33"/>
              <p:cNvSpPr txBox="1"/>
              <p:nvPr/>
            </p:nvSpPr>
            <p:spPr>
              <a:xfrm>
                <a:off x="6515467" y="2922427"/>
                <a:ext cx="4291345" cy="304956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defTabSz="913765">
                  <a:lnSpc>
                    <a:spcPct val="130000"/>
                  </a:lnSpc>
                  <a:buNone/>
                </a:pPr>
                <a:r>
                  <a:rPr lang="zh-CN" altLang="en-US" sz="1500" spc="300" dirty="0">
                    <a:ln w="12700" cmpd="sng">
                      <a:noFill/>
                      <a:prstDash val="solid"/>
                      <a:miter lim="800000"/>
                    </a:ln>
                    <a:latin typeface="华文细黑" panose="02010600040101010101" pitchFamily="2" charset="-122"/>
                    <a:ea typeface="微软雅黑" panose="020B0503020204020204" pitchFamily="34" charset="-122"/>
                    <a:cs typeface="+mn-ea"/>
                    <a:sym typeface="华文细黑" panose="02010600040101010101" pitchFamily="2" charset="-122"/>
                  </a:rPr>
                  <a:t>单击添加标题</a:t>
                </a:r>
                <a:endParaRPr lang="zh-CN" altLang="en-US" sz="1500" spc="300" dirty="0">
                  <a:ln w="12700" cmpd="sng">
                    <a:noFill/>
                    <a:prstDash val="solid"/>
                    <a:miter lim="800000"/>
                  </a:ln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cxnSp>
            <p:nvCxnSpPr>
              <p:cNvPr id="42" name="Straight Connector 22"/>
              <p:cNvCxnSpPr/>
              <p:nvPr/>
            </p:nvCxnSpPr>
            <p:spPr>
              <a:xfrm>
                <a:off x="6328128" y="2873896"/>
                <a:ext cx="0" cy="717916"/>
              </a:xfrm>
              <a:prstGeom prst="line">
                <a:avLst/>
              </a:prstGeom>
              <a:ln w="508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23"/>
            <p:cNvGrpSpPr/>
            <p:nvPr/>
          </p:nvGrpSpPr>
          <p:grpSpPr bwMode="auto">
            <a:xfrm>
              <a:off x="6742480" y="2495455"/>
              <a:ext cx="4433230" cy="940345"/>
              <a:chOff x="6328128" y="1794121"/>
              <a:chExt cx="4479129" cy="950201"/>
            </a:xfrm>
          </p:grpSpPr>
          <p:sp>
            <p:nvSpPr>
              <p:cNvPr id="37" name="Text Placeholder 32"/>
              <p:cNvSpPr txBox="1"/>
              <p:nvPr/>
            </p:nvSpPr>
            <p:spPr bwMode="auto">
              <a:xfrm>
                <a:off x="6530132" y="2227736"/>
                <a:ext cx="4277125" cy="516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pitchFamily="34" charset="-128"/>
                  </a:defRPr>
                </a:lvl9pPr>
              </a:lstStyle>
              <a:p>
                <a:pPr algn="l" fontAlgn="auto">
                  <a:lnSpc>
                    <a:spcPct val="130000"/>
                  </a:lnSpc>
                </a:pPr>
                <a:r>
                  <a:rPr sz="900" dirty="0">
                    <a:solidFill>
                      <a:schemeClr val="tx2"/>
                    </a:solidFill>
                    <a:latin typeface="华文细黑" panose="02010600040101010101" pitchFamily="2" charset="-122"/>
                    <a:ea typeface="微软雅黑" panose="020B0503020204020204" pitchFamily="34" charset="-122"/>
                    <a:cs typeface="+mn-ea"/>
                    <a:sym typeface="华文细黑" panose="02010600040101010101" pitchFamily="2" charset="-122"/>
                  </a:rPr>
                  <a:t>welcome to download this template,Please add content here.</a:t>
                </a:r>
                <a:endParaRPr sz="900" dirty="0">
                  <a:solidFill>
                    <a:schemeClr val="tx2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38" name="Text Placeholder 33"/>
              <p:cNvSpPr txBox="1"/>
              <p:nvPr/>
            </p:nvSpPr>
            <p:spPr>
              <a:xfrm>
                <a:off x="6515467" y="1863304"/>
                <a:ext cx="4291345" cy="304956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defTabSz="913765">
                  <a:lnSpc>
                    <a:spcPct val="130000"/>
                  </a:lnSpc>
                  <a:buNone/>
                </a:pPr>
                <a:r>
                  <a:rPr lang="zh-CN" altLang="en-US" sz="1500" spc="300" dirty="0">
                    <a:ln w="12700" cmpd="sng">
                      <a:noFill/>
                      <a:prstDash val="solid"/>
                      <a:miter lim="800000"/>
                    </a:ln>
                    <a:latin typeface="华文细黑" panose="02010600040101010101" pitchFamily="2" charset="-122"/>
                    <a:ea typeface="微软雅黑" panose="020B0503020204020204" pitchFamily="34" charset="-122"/>
                    <a:cs typeface="+mn-ea"/>
                    <a:sym typeface="华文细黑" panose="02010600040101010101" pitchFamily="2" charset="-122"/>
                  </a:rPr>
                  <a:t>单击添加标题</a:t>
                </a:r>
                <a:endParaRPr lang="zh-CN" altLang="en-US" sz="1500" spc="300" dirty="0">
                  <a:ln w="12700" cmpd="sng">
                    <a:noFill/>
                    <a:prstDash val="solid"/>
                    <a:miter lim="800000"/>
                  </a:ln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cxnSp>
            <p:nvCxnSpPr>
              <p:cNvPr id="39" name="Straight Connector 26"/>
              <p:cNvCxnSpPr/>
              <p:nvPr/>
            </p:nvCxnSpPr>
            <p:spPr>
              <a:xfrm>
                <a:off x="6328128" y="1794121"/>
                <a:ext cx="0" cy="717916"/>
              </a:xfrm>
              <a:prstGeom prst="line">
                <a:avLst/>
              </a:prstGeom>
              <a:ln w="508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矩形 6"/>
          <p:cNvSpPr/>
          <p:nvPr/>
        </p:nvSpPr>
        <p:spPr>
          <a:xfrm>
            <a:off x="20320" y="4963160"/>
            <a:ext cx="9101455" cy="169545"/>
          </a:xfrm>
          <a:prstGeom prst="rect">
            <a:avLst/>
          </a:prstGeom>
          <a:solidFill>
            <a:srgbClr val="003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1966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39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39"/>
                            </p:stCondLst>
                            <p:childTnLst>
                              <p:par>
                                <p:cTn id="3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339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:\素材\卡通\565523b20a180965c3e02be62e210ebe.png565523b20a180965c3e02be62e210ebe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605213" y="561949"/>
            <a:ext cx="2167414" cy="1237774"/>
          </a:xfrm>
          <a:prstGeom prst="rect">
            <a:avLst/>
          </a:prstGeom>
          <a:noFill/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4385549" y="1053915"/>
            <a:ext cx="652780" cy="553085"/>
          </a:xfrm>
          <a:prstGeom prst="rect">
            <a:avLst/>
          </a:prstGeom>
          <a:noFill/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n-US" altLang="zh-CN" sz="3000" b="1" dirty="0">
                <a:solidFill>
                  <a:srgbClr val="0E378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altLang="zh-CN" sz="3000" b="1" dirty="0">
              <a:solidFill>
                <a:srgbClr val="0E378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 descr="59e7f842a3ec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2573" y="2896050"/>
            <a:ext cx="3638550" cy="1961674"/>
          </a:xfrm>
          <a:prstGeom prst="rect">
            <a:avLst/>
          </a:prstGeom>
        </p:spPr>
      </p:pic>
      <p:sp>
        <p:nvSpPr>
          <p:cNvPr id="6152" name="文本框 6151"/>
          <p:cNvSpPr txBox="1"/>
          <p:nvPr/>
        </p:nvSpPr>
        <p:spPr>
          <a:xfrm>
            <a:off x="3466268" y="2468854"/>
            <a:ext cx="2400935" cy="5067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700" dirty="0">
                <a:solidFill>
                  <a:schemeClr val="bg1"/>
                </a:solidFill>
                <a:latin typeface="Aparajita" panose="020B0604020202020204" charset="0"/>
              </a:rPr>
              <a:t>SPECIAL WISHES</a:t>
            </a:r>
            <a:endParaRPr lang="zh-CN" altLang="en-US" sz="2700" dirty="0">
              <a:solidFill>
                <a:schemeClr val="bg1"/>
              </a:solidFill>
              <a:latin typeface="Aparajita" panose="020B0604020202020204" charset="0"/>
            </a:endParaRPr>
          </a:p>
        </p:txBody>
      </p:sp>
      <p:sp>
        <p:nvSpPr>
          <p:cNvPr id="6151" name="文本框 6150"/>
          <p:cNvSpPr txBox="1"/>
          <p:nvPr/>
        </p:nvSpPr>
        <p:spPr>
          <a:xfrm>
            <a:off x="3789760" y="1981412"/>
            <a:ext cx="1706880" cy="55308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圣诞老人</a:t>
            </a:r>
            <a:endParaRPr lang="zh-CN" alt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advTm="2106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99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152" grpId="0"/>
      <p:bldP spid="61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711200" y="241750"/>
            <a:ext cx="1470025" cy="41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l" defTabSz="685800">
              <a:buClrTx/>
              <a:buSzTx/>
              <a:buFontTx/>
              <a:buNone/>
              <a:defRPr/>
            </a:pPr>
            <a:r>
              <a:rPr kumimoji="0" lang="zh-CN" altLang="en-US" sz="2100" kern="1200" cap="none" spc="0" normalizeH="0" baseline="0" noProof="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3.圣诞老人</a:t>
            </a:r>
            <a:endParaRPr kumimoji="0" lang="zh-CN" altLang="en-US" sz="2100" kern="1200" cap="none" spc="0" normalizeH="0" baseline="0" noProof="0" dirty="0">
              <a:solidFill>
                <a:srgbClr val="6649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613" y="189363"/>
            <a:ext cx="519112" cy="519112"/>
            <a:chOff x="201987" y="189664"/>
            <a:chExt cx="518543" cy="518543"/>
          </a:xfrm>
        </p:grpSpPr>
        <p:grpSp>
          <p:nvGrpSpPr>
            <p:cNvPr id="10266" name="组合 23"/>
            <p:cNvGrpSpPr/>
            <p:nvPr/>
          </p:nvGrpSpPr>
          <p:grpSpPr>
            <a:xfrm>
              <a:off x="201987" y="189664"/>
              <a:ext cx="518543" cy="518543"/>
              <a:chOff x="3471566" y="2551257"/>
              <a:chExt cx="711520" cy="711520"/>
            </a:xfrm>
          </p:grpSpPr>
          <p:sp>
            <p:nvSpPr>
              <p:cNvPr id="26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微软雅黑" panose="020B0503020204020204" pitchFamily="34" charset="-122"/>
                  </a:rPr>
                  <a:t></a:t>
                </a:r>
                <a:endParaRPr kumimoji="0" lang="en-AU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微软雅黑" panose="020B0503020204020204" pitchFamily="34" charset="-122"/>
                </a:endParaRPr>
              </a:p>
            </p:txBody>
          </p:sp>
          <p:sp>
            <p:nvSpPr>
              <p:cNvPr id="27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9" name="KSO_Shape"/>
            <p:cNvSpPr>
              <a:spLocks noChangeAspect="1"/>
            </p:cNvSpPr>
            <p:nvPr/>
          </p:nvSpPr>
          <p:spPr bwMode="auto">
            <a:xfrm>
              <a:off x="325676" y="368854"/>
              <a:ext cx="288608" cy="169677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986065" y="1645453"/>
            <a:ext cx="1468712" cy="1468712"/>
            <a:chOff x="3971843" y="2236207"/>
            <a:chExt cx="1958736" cy="1958736"/>
          </a:xfrm>
        </p:grpSpPr>
        <p:sp>
          <p:nvSpPr>
            <p:cNvPr id="10" name="椭圆 9"/>
            <p:cNvSpPr/>
            <p:nvPr/>
          </p:nvSpPr>
          <p:spPr>
            <a:xfrm>
              <a:off x="3971843" y="2236207"/>
              <a:ext cx="1958736" cy="195873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05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1" name="Freeform 82"/>
            <p:cNvSpPr>
              <a:spLocks noEditPoints="1"/>
            </p:cNvSpPr>
            <p:nvPr/>
          </p:nvSpPr>
          <p:spPr bwMode="auto">
            <a:xfrm>
              <a:off x="4649004" y="2858421"/>
              <a:ext cx="604415" cy="714308"/>
            </a:xfrm>
            <a:custGeom>
              <a:avLst/>
              <a:gdLst/>
              <a:ahLst/>
              <a:cxnLst>
                <a:cxn ang="0">
                  <a:pos x="61" y="26"/>
                </a:cxn>
                <a:cxn ang="0">
                  <a:pos x="61" y="68"/>
                </a:cxn>
                <a:cxn ang="0">
                  <a:pos x="58" y="72"/>
                </a:cxn>
                <a:cxn ang="0">
                  <a:pos x="4" y="72"/>
                </a:cxn>
                <a:cxn ang="0">
                  <a:pos x="0" y="68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36" y="22"/>
                </a:cxn>
                <a:cxn ang="0">
                  <a:pos x="40" y="26"/>
                </a:cxn>
                <a:cxn ang="0">
                  <a:pos x="61" y="26"/>
                </a:cxn>
                <a:cxn ang="0">
                  <a:pos x="46" y="32"/>
                </a:cxn>
                <a:cxn ang="0">
                  <a:pos x="45" y="31"/>
                </a:cxn>
                <a:cxn ang="0">
                  <a:pos x="16" y="31"/>
                </a:cxn>
                <a:cxn ang="0">
                  <a:pos x="15" y="32"/>
                </a:cxn>
                <a:cxn ang="0">
                  <a:pos x="15" y="35"/>
                </a:cxn>
                <a:cxn ang="0">
                  <a:pos x="16" y="36"/>
                </a:cxn>
                <a:cxn ang="0">
                  <a:pos x="45" y="36"/>
                </a:cxn>
                <a:cxn ang="0">
                  <a:pos x="46" y="35"/>
                </a:cxn>
                <a:cxn ang="0">
                  <a:pos x="46" y="32"/>
                </a:cxn>
                <a:cxn ang="0">
                  <a:pos x="46" y="43"/>
                </a:cxn>
                <a:cxn ang="0">
                  <a:pos x="45" y="41"/>
                </a:cxn>
                <a:cxn ang="0">
                  <a:pos x="16" y="41"/>
                </a:cxn>
                <a:cxn ang="0">
                  <a:pos x="15" y="43"/>
                </a:cxn>
                <a:cxn ang="0">
                  <a:pos x="15" y="45"/>
                </a:cxn>
                <a:cxn ang="0">
                  <a:pos x="16" y="47"/>
                </a:cxn>
                <a:cxn ang="0">
                  <a:pos x="45" y="47"/>
                </a:cxn>
                <a:cxn ang="0">
                  <a:pos x="46" y="45"/>
                </a:cxn>
                <a:cxn ang="0">
                  <a:pos x="46" y="43"/>
                </a:cxn>
                <a:cxn ang="0">
                  <a:pos x="46" y="53"/>
                </a:cxn>
                <a:cxn ang="0">
                  <a:pos x="45" y="52"/>
                </a:cxn>
                <a:cxn ang="0">
                  <a:pos x="16" y="52"/>
                </a:cxn>
                <a:cxn ang="0">
                  <a:pos x="15" y="53"/>
                </a:cxn>
                <a:cxn ang="0">
                  <a:pos x="15" y="56"/>
                </a:cxn>
                <a:cxn ang="0">
                  <a:pos x="16" y="57"/>
                </a:cxn>
                <a:cxn ang="0">
                  <a:pos x="45" y="57"/>
                </a:cxn>
                <a:cxn ang="0">
                  <a:pos x="46" y="56"/>
                </a:cxn>
                <a:cxn ang="0">
                  <a:pos x="46" y="53"/>
                </a:cxn>
                <a:cxn ang="0">
                  <a:pos x="60" y="21"/>
                </a:cxn>
                <a:cxn ang="0">
                  <a:pos x="41" y="21"/>
                </a:cxn>
                <a:cxn ang="0">
                  <a:pos x="41" y="2"/>
                </a:cxn>
                <a:cxn ang="0">
                  <a:pos x="42" y="3"/>
                </a:cxn>
                <a:cxn ang="0">
                  <a:pos x="59" y="19"/>
                </a:cxn>
                <a:cxn ang="0">
                  <a:pos x="60" y="21"/>
                </a:cxn>
              </a:cxnLst>
              <a:rect l="0" t="0" r="r" b="b"/>
              <a:pathLst>
                <a:path w="61" h="72">
                  <a:moveTo>
                    <a:pt x="61" y="26"/>
                  </a:moveTo>
                  <a:cubicBezTo>
                    <a:pt x="61" y="68"/>
                    <a:pt x="61" y="68"/>
                    <a:pt x="61" y="68"/>
                  </a:cubicBezTo>
                  <a:cubicBezTo>
                    <a:pt x="61" y="71"/>
                    <a:pt x="60" y="72"/>
                    <a:pt x="58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1" y="72"/>
                    <a:pt x="0" y="71"/>
                    <a:pt x="0" y="6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4"/>
                    <a:pt x="37" y="26"/>
                    <a:pt x="40" y="26"/>
                  </a:cubicBezTo>
                  <a:lnTo>
                    <a:pt x="61" y="26"/>
                  </a:lnTo>
                  <a:close/>
                  <a:moveTo>
                    <a:pt x="46" y="32"/>
                  </a:moveTo>
                  <a:cubicBezTo>
                    <a:pt x="46" y="32"/>
                    <a:pt x="45" y="31"/>
                    <a:pt x="45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5" y="32"/>
                    <a:pt x="15" y="32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6"/>
                    <a:pt x="16" y="36"/>
                    <a:pt x="16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6" y="36"/>
                    <a:pt x="46" y="35"/>
                  </a:cubicBezTo>
                  <a:lnTo>
                    <a:pt x="46" y="32"/>
                  </a:lnTo>
                  <a:close/>
                  <a:moveTo>
                    <a:pt x="46" y="43"/>
                  </a:moveTo>
                  <a:cubicBezTo>
                    <a:pt x="46" y="42"/>
                    <a:pt x="45" y="41"/>
                    <a:pt x="45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1"/>
                    <a:pt x="15" y="42"/>
                    <a:pt x="15" y="43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6" y="47"/>
                    <a:pt x="16" y="47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5" y="47"/>
                    <a:pt x="46" y="46"/>
                    <a:pt x="46" y="45"/>
                  </a:cubicBezTo>
                  <a:lnTo>
                    <a:pt x="46" y="43"/>
                  </a:lnTo>
                  <a:close/>
                  <a:moveTo>
                    <a:pt x="46" y="53"/>
                  </a:moveTo>
                  <a:cubicBezTo>
                    <a:pt x="46" y="52"/>
                    <a:pt x="45" y="52"/>
                    <a:pt x="45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5" y="52"/>
                    <a:pt x="15" y="53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6" y="56"/>
                    <a:pt x="46" y="56"/>
                  </a:cubicBezTo>
                  <a:lnTo>
                    <a:pt x="46" y="53"/>
                  </a:lnTo>
                  <a:close/>
                  <a:moveTo>
                    <a:pt x="60" y="21"/>
                  </a:moveTo>
                  <a:cubicBezTo>
                    <a:pt x="41" y="21"/>
                    <a:pt x="41" y="21"/>
                    <a:pt x="41" y="21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2" y="3"/>
                    <a:pt x="42" y="3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9" y="20"/>
                    <a:pt x="59" y="20"/>
                    <a:pt x="60" y="21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lstStyle/>
            <a:p>
              <a:pPr defTabSz="913765">
                <a:lnSpc>
                  <a:spcPct val="130000"/>
                </a:lnSpc>
                <a:defRPr/>
              </a:pPr>
              <a:endParaRPr lang="en-US" sz="1050" ker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54122" y="1645453"/>
            <a:ext cx="1468712" cy="1468712"/>
            <a:chOff x="1561577" y="2236207"/>
            <a:chExt cx="1958736" cy="1958736"/>
          </a:xfrm>
        </p:grpSpPr>
        <p:sp>
          <p:nvSpPr>
            <p:cNvPr id="13" name="椭圆 12"/>
            <p:cNvSpPr/>
            <p:nvPr/>
          </p:nvSpPr>
          <p:spPr>
            <a:xfrm>
              <a:off x="1561577" y="2236207"/>
              <a:ext cx="1958736" cy="195873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05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4" name="Freeform 74"/>
            <p:cNvSpPr>
              <a:spLocks noEditPoints="1"/>
            </p:cNvSpPr>
            <p:nvPr/>
          </p:nvSpPr>
          <p:spPr bwMode="auto">
            <a:xfrm>
              <a:off x="2168811" y="2926931"/>
              <a:ext cx="744269" cy="577288"/>
            </a:xfrm>
            <a:custGeom>
              <a:avLst/>
              <a:gdLst/>
              <a:ahLst/>
              <a:cxnLst>
                <a:cxn ang="0">
                  <a:pos x="66" y="17"/>
                </a:cxn>
                <a:cxn ang="0">
                  <a:pos x="47" y="30"/>
                </a:cxn>
                <a:cxn ang="0">
                  <a:pos x="37" y="36"/>
                </a:cxn>
                <a:cxn ang="0">
                  <a:pos x="36" y="36"/>
                </a:cxn>
                <a:cxn ang="0">
                  <a:pos x="36" y="36"/>
                </a:cxn>
                <a:cxn ang="0">
                  <a:pos x="26" y="30"/>
                </a:cxn>
                <a:cxn ang="0">
                  <a:pos x="7" y="17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66" y="0"/>
                </a:cxn>
                <a:cxn ang="0">
                  <a:pos x="72" y="6"/>
                </a:cxn>
                <a:cxn ang="0">
                  <a:pos x="66" y="17"/>
                </a:cxn>
                <a:cxn ang="0">
                  <a:pos x="72" y="50"/>
                </a:cxn>
                <a:cxn ang="0">
                  <a:pos x="66" y="56"/>
                </a:cxn>
                <a:cxn ang="0">
                  <a:pos x="7" y="56"/>
                </a:cxn>
                <a:cxn ang="0">
                  <a:pos x="0" y="50"/>
                </a:cxn>
                <a:cxn ang="0">
                  <a:pos x="0" y="18"/>
                </a:cxn>
                <a:cxn ang="0">
                  <a:pos x="5" y="21"/>
                </a:cxn>
                <a:cxn ang="0">
                  <a:pos x="24" y="35"/>
                </a:cxn>
                <a:cxn ang="0">
                  <a:pos x="36" y="41"/>
                </a:cxn>
                <a:cxn ang="0">
                  <a:pos x="36" y="41"/>
                </a:cxn>
                <a:cxn ang="0">
                  <a:pos x="37" y="41"/>
                </a:cxn>
                <a:cxn ang="0">
                  <a:pos x="48" y="35"/>
                </a:cxn>
                <a:cxn ang="0">
                  <a:pos x="68" y="21"/>
                </a:cxn>
                <a:cxn ang="0">
                  <a:pos x="72" y="18"/>
                </a:cxn>
                <a:cxn ang="0">
                  <a:pos x="72" y="50"/>
                </a:cxn>
              </a:cxnLst>
              <a:rect l="0" t="0" r="r" b="b"/>
              <a:pathLst>
                <a:path w="72" h="56">
                  <a:moveTo>
                    <a:pt x="66" y="17"/>
                  </a:moveTo>
                  <a:cubicBezTo>
                    <a:pt x="59" y="21"/>
                    <a:pt x="53" y="26"/>
                    <a:pt x="47" y="30"/>
                  </a:cubicBezTo>
                  <a:cubicBezTo>
                    <a:pt x="44" y="32"/>
                    <a:pt x="40" y="36"/>
                    <a:pt x="37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29" y="32"/>
                    <a:pt x="26" y="30"/>
                  </a:cubicBezTo>
                  <a:cubicBezTo>
                    <a:pt x="20" y="26"/>
                    <a:pt x="14" y="21"/>
                    <a:pt x="7" y="17"/>
                  </a:cubicBezTo>
                  <a:cubicBezTo>
                    <a:pt x="5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2"/>
                    <a:pt x="72" y="6"/>
                  </a:cubicBezTo>
                  <a:cubicBezTo>
                    <a:pt x="72" y="11"/>
                    <a:pt x="69" y="15"/>
                    <a:pt x="66" y="17"/>
                  </a:cubicBezTo>
                  <a:close/>
                  <a:moveTo>
                    <a:pt x="72" y="50"/>
                  </a:moveTo>
                  <a:cubicBezTo>
                    <a:pt x="72" y="53"/>
                    <a:pt x="70" y="56"/>
                    <a:pt x="6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3" y="56"/>
                    <a:pt x="0" y="53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9"/>
                    <a:pt x="3" y="20"/>
                    <a:pt x="5" y="21"/>
                  </a:cubicBezTo>
                  <a:cubicBezTo>
                    <a:pt x="11" y="26"/>
                    <a:pt x="18" y="30"/>
                    <a:pt x="24" y="35"/>
                  </a:cubicBezTo>
                  <a:cubicBezTo>
                    <a:pt x="28" y="38"/>
                    <a:pt x="32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5" y="38"/>
                    <a:pt x="48" y="35"/>
                  </a:cubicBezTo>
                  <a:cubicBezTo>
                    <a:pt x="55" y="30"/>
                    <a:pt x="62" y="26"/>
                    <a:pt x="68" y="21"/>
                  </a:cubicBezTo>
                  <a:cubicBezTo>
                    <a:pt x="70" y="20"/>
                    <a:pt x="71" y="19"/>
                    <a:pt x="72" y="18"/>
                  </a:cubicBezTo>
                  <a:lnTo>
                    <a:pt x="72" y="5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lstStyle/>
            <a:p>
              <a:pPr defTabSz="913765">
                <a:lnSpc>
                  <a:spcPct val="130000"/>
                </a:lnSpc>
                <a:defRPr/>
              </a:pPr>
              <a:endParaRPr lang="en-US" sz="1050" ker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23246" y="1645453"/>
            <a:ext cx="1468712" cy="1468712"/>
            <a:chOff x="6382109" y="2236207"/>
            <a:chExt cx="1958736" cy="1958736"/>
          </a:xfrm>
        </p:grpSpPr>
        <p:sp>
          <p:nvSpPr>
            <p:cNvPr id="16" name="椭圆 15"/>
            <p:cNvSpPr/>
            <p:nvPr/>
          </p:nvSpPr>
          <p:spPr>
            <a:xfrm>
              <a:off x="6382109" y="2236207"/>
              <a:ext cx="1958736" cy="1958736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05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8" name="Freeform 178"/>
            <p:cNvSpPr>
              <a:spLocks noEditPoints="1"/>
            </p:cNvSpPr>
            <p:nvPr/>
          </p:nvSpPr>
          <p:spPr bwMode="auto">
            <a:xfrm>
              <a:off x="6943300" y="2900619"/>
              <a:ext cx="836355" cy="629913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lstStyle/>
            <a:p>
              <a:pPr defTabSz="913765">
                <a:lnSpc>
                  <a:spcPct val="130000"/>
                </a:lnSpc>
                <a:defRPr/>
              </a:pPr>
              <a:endParaRPr lang="en-US" sz="1050" ker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855190" y="1645453"/>
            <a:ext cx="1468712" cy="1468712"/>
            <a:chOff x="8792376" y="2236207"/>
            <a:chExt cx="1958736" cy="1958736"/>
          </a:xfrm>
        </p:grpSpPr>
        <p:sp>
          <p:nvSpPr>
            <p:cNvPr id="20" name="椭圆 19"/>
            <p:cNvSpPr/>
            <p:nvPr/>
          </p:nvSpPr>
          <p:spPr>
            <a:xfrm>
              <a:off x="8792376" y="2236207"/>
              <a:ext cx="1958736" cy="1958736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05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21" name="AutoShape 81"/>
            <p:cNvSpPr/>
            <p:nvPr/>
          </p:nvSpPr>
          <p:spPr bwMode="auto">
            <a:xfrm>
              <a:off x="9412353" y="2856184"/>
              <a:ext cx="718783" cy="71878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lIns="14284" tIns="14284" rIns="14284" bIns="14284" anchor="ctr"/>
            <a:lstStyle/>
            <a:p>
              <a:pPr algn="ctr" defTabSz="227965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50" ker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62818" y="3284423"/>
            <a:ext cx="1989865" cy="955271"/>
            <a:chOff x="1137578" y="4446649"/>
            <a:chExt cx="2653767" cy="1273990"/>
          </a:xfrm>
        </p:grpSpPr>
        <p:sp>
          <p:nvSpPr>
            <p:cNvPr id="23" name="矩形 22"/>
            <p:cNvSpPr/>
            <p:nvPr/>
          </p:nvSpPr>
          <p:spPr>
            <a:xfrm>
              <a:off x="1137578" y="4880551"/>
              <a:ext cx="2653767" cy="8400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sz="900" dirty="0">
                  <a:solidFill>
                    <a:schemeClr val="tx2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welcome to download this template,Please add content here.</a:t>
              </a:r>
              <a:endPara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307632" y="4446649"/>
              <a:ext cx="2313659" cy="5216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500" spc="300" dirty="0">
                  <a:ln w="12700" cmpd="sng">
                    <a:noFill/>
                    <a:prstDash val="solid"/>
                    <a:miter lim="800000"/>
                  </a:ln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单击添加标题</a:t>
              </a:r>
              <a:endPara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725596" y="3284424"/>
            <a:ext cx="1989865" cy="948129"/>
            <a:chOff x="1137578" y="4446649"/>
            <a:chExt cx="2653767" cy="1264465"/>
          </a:xfrm>
        </p:grpSpPr>
        <p:sp>
          <p:nvSpPr>
            <p:cNvPr id="2" name="矩形 1"/>
            <p:cNvSpPr/>
            <p:nvPr/>
          </p:nvSpPr>
          <p:spPr>
            <a:xfrm>
              <a:off x="1137578" y="4871026"/>
              <a:ext cx="2653767" cy="8400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sz="900" dirty="0">
                  <a:solidFill>
                    <a:schemeClr val="tx2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welcome to download this template,Please add content here.</a:t>
              </a:r>
              <a:endPara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307632" y="4446649"/>
              <a:ext cx="2313659" cy="5216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500" spc="300" dirty="0">
                  <a:ln w="12700" cmpd="sng">
                    <a:noFill/>
                    <a:prstDash val="solid"/>
                    <a:miter lim="800000"/>
                  </a:ln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单击添加标题</a:t>
              </a:r>
              <a:endPara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688374" y="3284424"/>
            <a:ext cx="1989865" cy="948129"/>
            <a:chOff x="1137578" y="4446649"/>
            <a:chExt cx="2653767" cy="1264465"/>
          </a:xfrm>
        </p:grpSpPr>
        <p:sp>
          <p:nvSpPr>
            <p:cNvPr id="4" name="矩形 3"/>
            <p:cNvSpPr/>
            <p:nvPr/>
          </p:nvSpPr>
          <p:spPr>
            <a:xfrm>
              <a:off x="1137578" y="4871026"/>
              <a:ext cx="2653767" cy="8400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sz="900" dirty="0">
                  <a:solidFill>
                    <a:schemeClr val="tx2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welcome to download this template,Please add content here.</a:t>
              </a:r>
              <a:endPara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307632" y="4446649"/>
              <a:ext cx="2313659" cy="5216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500" spc="300" dirty="0">
                  <a:ln w="12700" cmpd="sng">
                    <a:noFill/>
                    <a:prstDash val="solid"/>
                    <a:miter lim="800000"/>
                  </a:ln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单击添加标题</a:t>
              </a:r>
              <a:endPara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651153" y="3284424"/>
            <a:ext cx="1989865" cy="948129"/>
            <a:chOff x="1137578" y="4446649"/>
            <a:chExt cx="2653767" cy="1264465"/>
          </a:xfrm>
        </p:grpSpPr>
        <p:sp>
          <p:nvSpPr>
            <p:cNvPr id="32" name="矩形 31"/>
            <p:cNvSpPr/>
            <p:nvPr/>
          </p:nvSpPr>
          <p:spPr>
            <a:xfrm>
              <a:off x="1137578" y="4871026"/>
              <a:ext cx="2653767" cy="8400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sz="900" dirty="0">
                  <a:solidFill>
                    <a:schemeClr val="tx2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welcome to download this template,Please add content here.</a:t>
              </a:r>
              <a:endPara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307632" y="4446649"/>
              <a:ext cx="2313659" cy="5216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500" spc="300" dirty="0">
                  <a:ln w="12700" cmpd="sng">
                    <a:noFill/>
                    <a:prstDash val="solid"/>
                    <a:miter lim="800000"/>
                  </a:ln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单击添加标题</a:t>
              </a:r>
              <a:endPara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0320" y="4963160"/>
            <a:ext cx="9101455" cy="169545"/>
          </a:xfrm>
          <a:prstGeom prst="rect">
            <a:avLst/>
          </a:prstGeom>
          <a:solidFill>
            <a:srgbClr val="003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2387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7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711200" y="241750"/>
            <a:ext cx="1470025" cy="41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l" defTabSz="685800">
              <a:buClrTx/>
              <a:buSzTx/>
              <a:buFontTx/>
              <a:buNone/>
              <a:defRPr/>
            </a:pPr>
            <a:r>
              <a:rPr kumimoji="0" lang="zh-CN" altLang="en-US" sz="2100" kern="1200" cap="none" spc="0" normalizeH="0" baseline="0" noProof="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3.圣诞老人</a:t>
            </a:r>
            <a:endParaRPr kumimoji="0" lang="zh-CN" altLang="en-US" sz="2100" kern="1200" cap="none" spc="0" normalizeH="0" baseline="0" noProof="0" dirty="0">
              <a:solidFill>
                <a:srgbClr val="6649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613" y="189363"/>
            <a:ext cx="519112" cy="519112"/>
            <a:chOff x="201987" y="189664"/>
            <a:chExt cx="518543" cy="518543"/>
          </a:xfrm>
        </p:grpSpPr>
        <p:grpSp>
          <p:nvGrpSpPr>
            <p:cNvPr id="10266" name="组合 23"/>
            <p:cNvGrpSpPr/>
            <p:nvPr/>
          </p:nvGrpSpPr>
          <p:grpSpPr>
            <a:xfrm>
              <a:off x="201987" y="189664"/>
              <a:ext cx="518543" cy="518543"/>
              <a:chOff x="3471566" y="2551257"/>
              <a:chExt cx="711520" cy="711520"/>
            </a:xfrm>
          </p:grpSpPr>
          <p:sp>
            <p:nvSpPr>
              <p:cNvPr id="26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微软雅黑" panose="020B0503020204020204" pitchFamily="34" charset="-122"/>
                  </a:rPr>
                  <a:t></a:t>
                </a:r>
                <a:endParaRPr kumimoji="0" lang="en-AU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微软雅黑" panose="020B0503020204020204" pitchFamily="34" charset="-122"/>
                </a:endParaRPr>
              </a:p>
            </p:txBody>
          </p:sp>
          <p:sp>
            <p:nvSpPr>
              <p:cNvPr id="27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9" name="KSO_Shape"/>
            <p:cNvSpPr>
              <a:spLocks noChangeAspect="1"/>
            </p:cNvSpPr>
            <p:nvPr/>
          </p:nvSpPr>
          <p:spPr bwMode="auto">
            <a:xfrm>
              <a:off x="325676" y="368854"/>
              <a:ext cx="288608" cy="169677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97680" y="1919060"/>
            <a:ext cx="2860837" cy="2366619"/>
            <a:chOff x="2037100" y="1047750"/>
            <a:chExt cx="2601781" cy="2152315"/>
          </a:xfrm>
        </p:grpSpPr>
        <p:sp>
          <p:nvSpPr>
            <p:cNvPr id="7" name="Freeform 5"/>
            <p:cNvSpPr/>
            <p:nvPr/>
          </p:nvSpPr>
          <p:spPr bwMode="auto">
            <a:xfrm>
              <a:off x="2037100" y="1047750"/>
              <a:ext cx="980381" cy="1176458"/>
            </a:xfrm>
            <a:custGeom>
              <a:avLst/>
              <a:gdLst>
                <a:gd name="T0" fmla="*/ 325 w 650"/>
                <a:gd name="T1" fmla="*/ 0 h 780"/>
                <a:gd name="T2" fmla="*/ 488 w 650"/>
                <a:gd name="T3" fmla="*/ 98 h 780"/>
                <a:gd name="T4" fmla="*/ 650 w 650"/>
                <a:gd name="T5" fmla="*/ 195 h 780"/>
                <a:gd name="T6" fmla="*/ 650 w 650"/>
                <a:gd name="T7" fmla="*/ 390 h 780"/>
                <a:gd name="T8" fmla="*/ 650 w 650"/>
                <a:gd name="T9" fmla="*/ 585 h 780"/>
                <a:gd name="T10" fmla="*/ 488 w 650"/>
                <a:gd name="T11" fmla="*/ 682 h 780"/>
                <a:gd name="T12" fmla="*/ 325 w 650"/>
                <a:gd name="T13" fmla="*/ 780 h 780"/>
                <a:gd name="T14" fmla="*/ 163 w 650"/>
                <a:gd name="T15" fmla="*/ 682 h 780"/>
                <a:gd name="T16" fmla="*/ 0 w 650"/>
                <a:gd name="T17" fmla="*/ 585 h 780"/>
                <a:gd name="T18" fmla="*/ 0 w 650"/>
                <a:gd name="T19" fmla="*/ 390 h 780"/>
                <a:gd name="T20" fmla="*/ 0 w 650"/>
                <a:gd name="T21" fmla="*/ 195 h 780"/>
                <a:gd name="T22" fmla="*/ 163 w 650"/>
                <a:gd name="T23" fmla="*/ 98 h 780"/>
                <a:gd name="T24" fmla="*/ 325 w 650"/>
                <a:gd name="T25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0" h="780">
                  <a:moveTo>
                    <a:pt x="325" y="0"/>
                  </a:moveTo>
                  <a:lnTo>
                    <a:pt x="488" y="98"/>
                  </a:lnTo>
                  <a:lnTo>
                    <a:pt x="650" y="195"/>
                  </a:lnTo>
                  <a:lnTo>
                    <a:pt x="650" y="390"/>
                  </a:lnTo>
                  <a:lnTo>
                    <a:pt x="650" y="585"/>
                  </a:lnTo>
                  <a:lnTo>
                    <a:pt x="488" y="682"/>
                  </a:lnTo>
                  <a:lnTo>
                    <a:pt x="325" y="780"/>
                  </a:lnTo>
                  <a:lnTo>
                    <a:pt x="163" y="682"/>
                  </a:lnTo>
                  <a:lnTo>
                    <a:pt x="0" y="585"/>
                  </a:lnTo>
                  <a:lnTo>
                    <a:pt x="0" y="390"/>
                  </a:lnTo>
                  <a:lnTo>
                    <a:pt x="0" y="195"/>
                  </a:lnTo>
                  <a:lnTo>
                    <a:pt x="163" y="98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sz="105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3120044" y="1047750"/>
              <a:ext cx="980381" cy="1176458"/>
            </a:xfrm>
            <a:custGeom>
              <a:avLst/>
              <a:gdLst>
                <a:gd name="T0" fmla="*/ 325 w 650"/>
                <a:gd name="T1" fmla="*/ 0 h 780"/>
                <a:gd name="T2" fmla="*/ 488 w 650"/>
                <a:gd name="T3" fmla="*/ 98 h 780"/>
                <a:gd name="T4" fmla="*/ 650 w 650"/>
                <a:gd name="T5" fmla="*/ 195 h 780"/>
                <a:gd name="T6" fmla="*/ 650 w 650"/>
                <a:gd name="T7" fmla="*/ 390 h 780"/>
                <a:gd name="T8" fmla="*/ 650 w 650"/>
                <a:gd name="T9" fmla="*/ 585 h 780"/>
                <a:gd name="T10" fmla="*/ 488 w 650"/>
                <a:gd name="T11" fmla="*/ 682 h 780"/>
                <a:gd name="T12" fmla="*/ 325 w 650"/>
                <a:gd name="T13" fmla="*/ 780 h 780"/>
                <a:gd name="T14" fmla="*/ 163 w 650"/>
                <a:gd name="T15" fmla="*/ 682 h 780"/>
                <a:gd name="T16" fmla="*/ 0 w 650"/>
                <a:gd name="T17" fmla="*/ 585 h 780"/>
                <a:gd name="T18" fmla="*/ 0 w 650"/>
                <a:gd name="T19" fmla="*/ 390 h 780"/>
                <a:gd name="T20" fmla="*/ 0 w 650"/>
                <a:gd name="T21" fmla="*/ 195 h 780"/>
                <a:gd name="T22" fmla="*/ 163 w 650"/>
                <a:gd name="T23" fmla="*/ 98 h 780"/>
                <a:gd name="T24" fmla="*/ 325 w 650"/>
                <a:gd name="T25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0" h="780">
                  <a:moveTo>
                    <a:pt x="325" y="0"/>
                  </a:moveTo>
                  <a:lnTo>
                    <a:pt x="488" y="98"/>
                  </a:lnTo>
                  <a:lnTo>
                    <a:pt x="650" y="195"/>
                  </a:lnTo>
                  <a:lnTo>
                    <a:pt x="650" y="390"/>
                  </a:lnTo>
                  <a:lnTo>
                    <a:pt x="650" y="585"/>
                  </a:lnTo>
                  <a:lnTo>
                    <a:pt x="488" y="682"/>
                  </a:lnTo>
                  <a:lnTo>
                    <a:pt x="325" y="780"/>
                  </a:lnTo>
                  <a:lnTo>
                    <a:pt x="163" y="682"/>
                  </a:lnTo>
                  <a:lnTo>
                    <a:pt x="0" y="585"/>
                  </a:lnTo>
                  <a:lnTo>
                    <a:pt x="0" y="390"/>
                  </a:lnTo>
                  <a:lnTo>
                    <a:pt x="0" y="195"/>
                  </a:lnTo>
                  <a:lnTo>
                    <a:pt x="163" y="98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sz="105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2577064" y="2025115"/>
              <a:ext cx="978873" cy="1174950"/>
            </a:xfrm>
            <a:custGeom>
              <a:avLst/>
              <a:gdLst>
                <a:gd name="T0" fmla="*/ 324 w 649"/>
                <a:gd name="T1" fmla="*/ 0 h 779"/>
                <a:gd name="T2" fmla="*/ 487 w 649"/>
                <a:gd name="T3" fmla="*/ 98 h 779"/>
                <a:gd name="T4" fmla="*/ 649 w 649"/>
                <a:gd name="T5" fmla="*/ 195 h 779"/>
                <a:gd name="T6" fmla="*/ 649 w 649"/>
                <a:gd name="T7" fmla="*/ 390 h 779"/>
                <a:gd name="T8" fmla="*/ 649 w 649"/>
                <a:gd name="T9" fmla="*/ 584 h 779"/>
                <a:gd name="T10" fmla="*/ 487 w 649"/>
                <a:gd name="T11" fmla="*/ 682 h 779"/>
                <a:gd name="T12" fmla="*/ 324 w 649"/>
                <a:gd name="T13" fmla="*/ 779 h 779"/>
                <a:gd name="T14" fmla="*/ 162 w 649"/>
                <a:gd name="T15" fmla="*/ 682 h 779"/>
                <a:gd name="T16" fmla="*/ 0 w 649"/>
                <a:gd name="T17" fmla="*/ 584 h 779"/>
                <a:gd name="T18" fmla="*/ 0 w 649"/>
                <a:gd name="T19" fmla="*/ 390 h 779"/>
                <a:gd name="T20" fmla="*/ 0 w 649"/>
                <a:gd name="T21" fmla="*/ 195 h 779"/>
                <a:gd name="T22" fmla="*/ 162 w 649"/>
                <a:gd name="T23" fmla="*/ 98 h 779"/>
                <a:gd name="T24" fmla="*/ 324 w 649"/>
                <a:gd name="T25" fmla="*/ 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9" h="779">
                  <a:moveTo>
                    <a:pt x="324" y="0"/>
                  </a:moveTo>
                  <a:lnTo>
                    <a:pt x="487" y="98"/>
                  </a:lnTo>
                  <a:lnTo>
                    <a:pt x="649" y="195"/>
                  </a:lnTo>
                  <a:lnTo>
                    <a:pt x="649" y="390"/>
                  </a:lnTo>
                  <a:lnTo>
                    <a:pt x="649" y="584"/>
                  </a:lnTo>
                  <a:lnTo>
                    <a:pt x="487" y="682"/>
                  </a:lnTo>
                  <a:lnTo>
                    <a:pt x="324" y="779"/>
                  </a:lnTo>
                  <a:lnTo>
                    <a:pt x="162" y="682"/>
                  </a:lnTo>
                  <a:lnTo>
                    <a:pt x="0" y="584"/>
                  </a:lnTo>
                  <a:lnTo>
                    <a:pt x="0" y="390"/>
                  </a:lnTo>
                  <a:lnTo>
                    <a:pt x="0" y="195"/>
                  </a:lnTo>
                  <a:lnTo>
                    <a:pt x="162" y="98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sz="105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3658500" y="2025115"/>
              <a:ext cx="980381" cy="1174950"/>
            </a:xfrm>
            <a:custGeom>
              <a:avLst/>
              <a:gdLst>
                <a:gd name="T0" fmla="*/ 325 w 650"/>
                <a:gd name="T1" fmla="*/ 0 h 779"/>
                <a:gd name="T2" fmla="*/ 488 w 650"/>
                <a:gd name="T3" fmla="*/ 98 h 779"/>
                <a:gd name="T4" fmla="*/ 650 w 650"/>
                <a:gd name="T5" fmla="*/ 195 h 779"/>
                <a:gd name="T6" fmla="*/ 650 w 650"/>
                <a:gd name="T7" fmla="*/ 390 h 779"/>
                <a:gd name="T8" fmla="*/ 650 w 650"/>
                <a:gd name="T9" fmla="*/ 584 h 779"/>
                <a:gd name="T10" fmla="*/ 488 w 650"/>
                <a:gd name="T11" fmla="*/ 682 h 779"/>
                <a:gd name="T12" fmla="*/ 325 w 650"/>
                <a:gd name="T13" fmla="*/ 779 h 779"/>
                <a:gd name="T14" fmla="*/ 163 w 650"/>
                <a:gd name="T15" fmla="*/ 682 h 779"/>
                <a:gd name="T16" fmla="*/ 0 w 650"/>
                <a:gd name="T17" fmla="*/ 584 h 779"/>
                <a:gd name="T18" fmla="*/ 0 w 650"/>
                <a:gd name="T19" fmla="*/ 390 h 779"/>
                <a:gd name="T20" fmla="*/ 0 w 650"/>
                <a:gd name="T21" fmla="*/ 195 h 779"/>
                <a:gd name="T22" fmla="*/ 163 w 650"/>
                <a:gd name="T23" fmla="*/ 98 h 779"/>
                <a:gd name="T24" fmla="*/ 325 w 650"/>
                <a:gd name="T25" fmla="*/ 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0" h="779">
                  <a:moveTo>
                    <a:pt x="325" y="0"/>
                  </a:moveTo>
                  <a:lnTo>
                    <a:pt x="488" y="98"/>
                  </a:lnTo>
                  <a:lnTo>
                    <a:pt x="650" y="195"/>
                  </a:lnTo>
                  <a:lnTo>
                    <a:pt x="650" y="390"/>
                  </a:lnTo>
                  <a:lnTo>
                    <a:pt x="650" y="584"/>
                  </a:lnTo>
                  <a:lnTo>
                    <a:pt x="488" y="682"/>
                  </a:lnTo>
                  <a:lnTo>
                    <a:pt x="325" y="779"/>
                  </a:lnTo>
                  <a:lnTo>
                    <a:pt x="163" y="682"/>
                  </a:lnTo>
                  <a:lnTo>
                    <a:pt x="0" y="584"/>
                  </a:lnTo>
                  <a:lnTo>
                    <a:pt x="0" y="390"/>
                  </a:lnTo>
                  <a:lnTo>
                    <a:pt x="0" y="195"/>
                  </a:lnTo>
                  <a:lnTo>
                    <a:pt x="163" y="98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sz="105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grpSp>
          <p:nvGrpSpPr>
            <p:cNvPr id="12" name="Group 12"/>
            <p:cNvGrpSpPr/>
            <p:nvPr/>
          </p:nvGrpSpPr>
          <p:grpSpPr>
            <a:xfrm>
              <a:off x="3398669" y="1384932"/>
              <a:ext cx="423131" cy="530541"/>
              <a:chOff x="5106627" y="2260366"/>
              <a:chExt cx="324452" cy="406813"/>
            </a:xfrm>
            <a:solidFill>
              <a:schemeClr val="bg1"/>
            </a:solidFill>
          </p:grpSpPr>
          <p:sp>
            <p:nvSpPr>
              <p:cNvPr id="23" name="Freeform 80"/>
              <p:cNvSpPr/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4" tIns="34281" rIns="68564" bIns="34281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en-US" sz="1050">
                  <a:solidFill>
                    <a:schemeClr val="bg1">
                      <a:lumMod val="50000"/>
                    </a:schemeClr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24" name="Freeform 81"/>
              <p:cNvSpPr/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4" tIns="34281" rIns="68564" bIns="34281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en-US" sz="1050">
                  <a:solidFill>
                    <a:schemeClr val="bg1">
                      <a:lumMod val="50000"/>
                    </a:schemeClr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25" name="Freeform 82"/>
              <p:cNvSpPr/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4" tIns="34281" rIns="68564" bIns="34281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en-US" sz="1050">
                  <a:solidFill>
                    <a:schemeClr val="bg1">
                      <a:lumMod val="50000"/>
                    </a:schemeClr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3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4" tIns="34281" rIns="68564" bIns="34281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en-US" sz="1050">
                  <a:solidFill>
                    <a:schemeClr val="bg1">
                      <a:lumMod val="50000"/>
                    </a:schemeClr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</p:grpSp>
        <p:grpSp>
          <p:nvGrpSpPr>
            <p:cNvPr id="13" name="Group 17"/>
            <p:cNvGrpSpPr/>
            <p:nvPr/>
          </p:nvGrpSpPr>
          <p:grpSpPr>
            <a:xfrm>
              <a:off x="2871209" y="2358712"/>
              <a:ext cx="390583" cy="507758"/>
              <a:chOff x="6421904" y="4798576"/>
              <a:chExt cx="299494" cy="389342"/>
            </a:xfrm>
            <a:solidFill>
              <a:schemeClr val="bg1"/>
            </a:solidFill>
          </p:grpSpPr>
          <p:sp>
            <p:nvSpPr>
              <p:cNvPr id="21" name="Freeform 170"/>
              <p:cNvSpPr/>
              <p:nvPr/>
            </p:nvSpPr>
            <p:spPr bwMode="auto">
              <a:xfrm>
                <a:off x="6421904" y="4910886"/>
                <a:ext cx="299494" cy="277032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4" tIns="34281" rIns="68564" bIns="34281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en-US" sz="1050">
                  <a:solidFill>
                    <a:schemeClr val="bg1">
                      <a:lumMod val="50000"/>
                    </a:schemeClr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22" name="Freeform 171"/>
              <p:cNvSpPr/>
              <p:nvPr/>
            </p:nvSpPr>
            <p:spPr bwMode="auto">
              <a:xfrm>
                <a:off x="6421904" y="4798576"/>
                <a:ext cx="299494" cy="94840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4" tIns="34281" rIns="68564" bIns="34281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en-US" sz="1050">
                  <a:solidFill>
                    <a:schemeClr val="bg1">
                      <a:lumMod val="50000"/>
                    </a:schemeClr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</p:grpSp>
        <p:grpSp>
          <p:nvGrpSpPr>
            <p:cNvPr id="14" name="Group 20"/>
            <p:cNvGrpSpPr/>
            <p:nvPr/>
          </p:nvGrpSpPr>
          <p:grpSpPr>
            <a:xfrm>
              <a:off x="2316846" y="1443100"/>
              <a:ext cx="420888" cy="414208"/>
              <a:chOff x="1587575" y="2265358"/>
              <a:chExt cx="314468" cy="309477"/>
            </a:xfrm>
            <a:solidFill>
              <a:schemeClr val="bg1"/>
            </a:solidFill>
          </p:grpSpPr>
          <p:sp>
            <p:nvSpPr>
              <p:cNvPr id="19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4" tIns="34281" rIns="68564" bIns="34281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en-US" sz="1050">
                  <a:solidFill>
                    <a:schemeClr val="bg1">
                      <a:lumMod val="50000"/>
                    </a:schemeClr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20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4" tIns="34281" rIns="68564" bIns="34281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en-US" sz="1050">
                  <a:solidFill>
                    <a:schemeClr val="bg1">
                      <a:lumMod val="50000"/>
                    </a:schemeClr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</p:grpSp>
        <p:grpSp>
          <p:nvGrpSpPr>
            <p:cNvPr id="15" name="Group 23"/>
            <p:cNvGrpSpPr/>
            <p:nvPr/>
          </p:nvGrpSpPr>
          <p:grpSpPr>
            <a:xfrm>
              <a:off x="3894839" y="2425087"/>
              <a:ext cx="507701" cy="375007"/>
              <a:chOff x="2563427" y="3717902"/>
              <a:chExt cx="439257" cy="324452"/>
            </a:xfrm>
            <a:solidFill>
              <a:schemeClr val="bg1"/>
            </a:solidFill>
          </p:grpSpPr>
          <p:sp>
            <p:nvSpPr>
              <p:cNvPr id="16" name="Freeform 92"/>
              <p:cNvSpPr/>
              <p:nvPr/>
            </p:nvSpPr>
            <p:spPr bwMode="auto">
              <a:xfrm>
                <a:off x="2720660" y="3942523"/>
                <a:ext cx="127286" cy="99831"/>
              </a:xfrm>
              <a:custGeom>
                <a:avLst/>
                <a:gdLst>
                  <a:gd name="T0" fmla="*/ 37 w 38"/>
                  <a:gd name="T1" fmla="*/ 10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7 w 38"/>
                  <a:gd name="T11" fmla="*/ 1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30">
                    <a:moveTo>
                      <a:pt x="37" y="10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1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1"/>
                      <a:pt x="37" y="11"/>
                      <a:pt x="3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4" tIns="34281" rIns="68564" bIns="34281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en-US" sz="1050">
                  <a:solidFill>
                    <a:schemeClr val="bg1">
                      <a:lumMod val="50000"/>
                    </a:schemeClr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17" name="Freeform 93"/>
              <p:cNvSpPr/>
              <p:nvPr/>
            </p:nvSpPr>
            <p:spPr bwMode="auto">
              <a:xfrm>
                <a:off x="2638300" y="3830213"/>
                <a:ext cx="292007" cy="129781"/>
              </a:xfrm>
              <a:custGeom>
                <a:avLst/>
                <a:gdLst>
                  <a:gd name="T0" fmla="*/ 87 w 88"/>
                  <a:gd name="T1" fmla="*/ 23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8 w 88"/>
                  <a:gd name="T15" fmla="*/ 26 h 39"/>
                  <a:gd name="T16" fmla="*/ 88 w 88"/>
                  <a:gd name="T17" fmla="*/ 26 h 39"/>
                  <a:gd name="T18" fmla="*/ 88 w 88"/>
                  <a:gd name="T19" fmla="*/ 24 h 39"/>
                  <a:gd name="T20" fmla="*/ 87 w 88"/>
                  <a:gd name="T21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39">
                    <a:moveTo>
                      <a:pt x="87" y="23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4" y="39"/>
                      <a:pt x="75" y="39"/>
                      <a:pt x="75" y="38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5"/>
                      <a:pt x="88" y="24"/>
                      <a:pt x="88" y="24"/>
                    </a:cubicBezTo>
                    <a:lnTo>
                      <a:pt x="87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4" tIns="34281" rIns="68564" bIns="34281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en-US" sz="1050">
                  <a:solidFill>
                    <a:schemeClr val="bg1">
                      <a:lumMod val="50000"/>
                    </a:schemeClr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18" name="Freeform 94"/>
              <p:cNvSpPr/>
              <p:nvPr/>
            </p:nvSpPr>
            <p:spPr bwMode="auto">
              <a:xfrm>
                <a:off x="2563427" y="3717902"/>
                <a:ext cx="439257" cy="169713"/>
              </a:xfrm>
              <a:custGeom>
                <a:avLst/>
                <a:gdLst>
                  <a:gd name="T0" fmla="*/ 131 w 132"/>
                  <a:gd name="T1" fmla="*/ 36 h 51"/>
                  <a:gd name="T2" fmla="*/ 131 w 132"/>
                  <a:gd name="T3" fmla="*/ 36 h 51"/>
                  <a:gd name="T4" fmla="*/ 1 w 132"/>
                  <a:gd name="T5" fmla="*/ 36 h 51"/>
                  <a:gd name="T6" fmla="*/ 1 w 132"/>
                  <a:gd name="T7" fmla="*/ 38 h 51"/>
                  <a:gd name="T8" fmla="*/ 14 w 132"/>
                  <a:gd name="T9" fmla="*/ 51 h 51"/>
                  <a:gd name="T10" fmla="*/ 16 w 132"/>
                  <a:gd name="T11" fmla="*/ 51 h 51"/>
                  <a:gd name="T12" fmla="*/ 116 w 132"/>
                  <a:gd name="T13" fmla="*/ 51 h 51"/>
                  <a:gd name="T14" fmla="*/ 118 w 132"/>
                  <a:gd name="T15" fmla="*/ 51 h 51"/>
                  <a:gd name="T16" fmla="*/ 131 w 132"/>
                  <a:gd name="T17" fmla="*/ 38 h 51"/>
                  <a:gd name="T18" fmla="*/ 131 w 132"/>
                  <a:gd name="T19" fmla="*/ 38 h 51"/>
                  <a:gd name="T20" fmla="*/ 131 w 132"/>
                  <a:gd name="T21" fmla="*/ 3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" h="51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7" y="0"/>
                      <a:pt x="1" y="36"/>
                    </a:cubicBezTo>
                    <a:cubicBezTo>
                      <a:pt x="0" y="37"/>
                      <a:pt x="0" y="37"/>
                      <a:pt x="1" y="38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5" y="51"/>
                      <a:pt x="16" y="51"/>
                    </a:cubicBezTo>
                    <a:cubicBezTo>
                      <a:pt x="43" y="23"/>
                      <a:pt x="89" y="23"/>
                      <a:pt x="116" y="51"/>
                    </a:cubicBezTo>
                    <a:cubicBezTo>
                      <a:pt x="117" y="51"/>
                      <a:pt x="118" y="51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7"/>
                      <a:pt x="132" y="36"/>
                      <a:pt x="13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4" tIns="34281" rIns="68564" bIns="34281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en-US" sz="1050">
                  <a:solidFill>
                    <a:schemeClr val="bg1">
                      <a:lumMod val="50000"/>
                    </a:schemeClr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</p:grpSp>
      </p:grpSp>
      <p:sp>
        <p:nvSpPr>
          <p:cNvPr id="4" name="椭圆 3"/>
          <p:cNvSpPr/>
          <p:nvPr/>
        </p:nvSpPr>
        <p:spPr>
          <a:xfrm>
            <a:off x="4421473" y="1799322"/>
            <a:ext cx="432367" cy="43248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150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1</a:t>
            </a:r>
            <a:endParaRPr lang="en-US" altLang="zh-CN" sz="1500" dirty="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4844704" y="1999325"/>
            <a:ext cx="75510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标题 11"/>
          <p:cNvSpPr txBox="1"/>
          <p:nvPr/>
        </p:nvSpPr>
        <p:spPr>
          <a:xfrm>
            <a:off x="5616681" y="1833922"/>
            <a:ext cx="2898776" cy="59735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  <a:p>
            <a:pPr algn="l">
              <a:lnSpc>
                <a:spcPct val="130000"/>
              </a:lnSpc>
            </a:pP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421474" y="2498124"/>
            <a:ext cx="432367" cy="4324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150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2</a:t>
            </a:r>
            <a:endParaRPr lang="en-US" altLang="zh-CN" sz="1500" dirty="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4844705" y="2698127"/>
            <a:ext cx="75510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标题 11"/>
          <p:cNvSpPr txBox="1"/>
          <p:nvPr/>
        </p:nvSpPr>
        <p:spPr>
          <a:xfrm>
            <a:off x="5616682" y="2532724"/>
            <a:ext cx="2898776" cy="59735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  <a:p>
            <a:pPr algn="l">
              <a:lnSpc>
                <a:spcPct val="130000"/>
              </a:lnSpc>
            </a:pP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4421474" y="3184439"/>
            <a:ext cx="432367" cy="43248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150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3</a:t>
            </a:r>
            <a:endParaRPr lang="en-US" altLang="zh-CN" sz="1500" dirty="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4844705" y="3384441"/>
            <a:ext cx="75510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标题 11"/>
          <p:cNvSpPr txBox="1"/>
          <p:nvPr/>
        </p:nvSpPr>
        <p:spPr>
          <a:xfrm>
            <a:off x="5616682" y="3219038"/>
            <a:ext cx="2898776" cy="59735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  <a:p>
            <a:pPr algn="l">
              <a:lnSpc>
                <a:spcPct val="130000"/>
              </a:lnSpc>
            </a:pP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421474" y="3858156"/>
            <a:ext cx="432367" cy="43248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150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4</a:t>
            </a:r>
            <a:endParaRPr lang="en-US" altLang="zh-CN" sz="1500" dirty="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4844705" y="4058159"/>
            <a:ext cx="75510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标题 11"/>
          <p:cNvSpPr txBox="1"/>
          <p:nvPr/>
        </p:nvSpPr>
        <p:spPr>
          <a:xfrm>
            <a:off x="5616683" y="3892756"/>
            <a:ext cx="2898776" cy="59735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-171450" algn="l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320" y="4963160"/>
            <a:ext cx="9101455" cy="169545"/>
          </a:xfrm>
          <a:prstGeom prst="rect">
            <a:avLst/>
          </a:prstGeom>
          <a:solidFill>
            <a:srgbClr val="003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1825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7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2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7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2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7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" grpId="0" bldLvl="0" animBg="1"/>
      <p:bldP spid="6" grpId="0"/>
      <p:bldP spid="30" grpId="0" bldLvl="0" animBg="1"/>
      <p:bldP spid="32" grpId="0"/>
      <p:bldP spid="33" grpId="0" bldLvl="0" animBg="1"/>
      <p:bldP spid="35" grpId="0"/>
      <p:bldP spid="36" grpId="0" bldLvl="0" animBg="1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711200" y="241750"/>
            <a:ext cx="1470025" cy="41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l" defTabSz="685800">
              <a:buClrTx/>
              <a:buSzTx/>
              <a:buFontTx/>
              <a:buNone/>
              <a:defRPr/>
            </a:pPr>
            <a:r>
              <a:rPr kumimoji="0" lang="zh-CN" altLang="en-US" sz="2100" kern="1200" cap="none" spc="0" normalizeH="0" baseline="0" noProof="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3.圣诞老人</a:t>
            </a:r>
            <a:endParaRPr kumimoji="0" lang="zh-CN" altLang="en-US" sz="2100" kern="1200" cap="none" spc="0" normalizeH="0" baseline="0" noProof="0" dirty="0">
              <a:solidFill>
                <a:srgbClr val="6649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613" y="189363"/>
            <a:ext cx="519112" cy="519112"/>
            <a:chOff x="201987" y="189664"/>
            <a:chExt cx="518543" cy="518543"/>
          </a:xfrm>
        </p:grpSpPr>
        <p:grpSp>
          <p:nvGrpSpPr>
            <p:cNvPr id="10266" name="组合 23"/>
            <p:cNvGrpSpPr/>
            <p:nvPr/>
          </p:nvGrpSpPr>
          <p:grpSpPr>
            <a:xfrm>
              <a:off x="201987" y="189664"/>
              <a:ext cx="518543" cy="518543"/>
              <a:chOff x="3471566" y="2551257"/>
              <a:chExt cx="711520" cy="711520"/>
            </a:xfrm>
          </p:grpSpPr>
          <p:sp>
            <p:nvSpPr>
              <p:cNvPr id="26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微软雅黑" panose="020B0503020204020204" pitchFamily="34" charset="-122"/>
                  </a:rPr>
                  <a:t></a:t>
                </a:r>
                <a:endParaRPr kumimoji="0" lang="en-AU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微软雅黑" panose="020B0503020204020204" pitchFamily="34" charset="-122"/>
                </a:endParaRPr>
              </a:p>
            </p:txBody>
          </p:sp>
          <p:sp>
            <p:nvSpPr>
              <p:cNvPr id="27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9" name="KSO_Shape"/>
            <p:cNvSpPr>
              <a:spLocks noChangeAspect="1"/>
            </p:cNvSpPr>
            <p:nvPr/>
          </p:nvSpPr>
          <p:spPr bwMode="auto">
            <a:xfrm>
              <a:off x="325676" y="368854"/>
              <a:ext cx="288608" cy="169677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8" name="圆角矩形 7"/>
          <p:cNvSpPr/>
          <p:nvPr/>
        </p:nvSpPr>
        <p:spPr bwMode="auto">
          <a:xfrm>
            <a:off x="846659" y="2145689"/>
            <a:ext cx="2320149" cy="2159500"/>
          </a:xfrm>
          <a:prstGeom prst="roundRect">
            <a:avLst>
              <a:gd name="adj" fmla="val 4325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53" tIns="34275" rIns="68553" bIns="34275" numCol="1" rtlCol="0" anchor="t" anchorCtr="0" compatLnSpc="1"/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2" name="TextBox 26"/>
          <p:cNvSpPr txBox="1"/>
          <p:nvPr/>
        </p:nvSpPr>
        <p:spPr>
          <a:xfrm>
            <a:off x="1034555" y="2952248"/>
            <a:ext cx="1942450" cy="988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2" name="圆角矩形 41"/>
          <p:cNvSpPr/>
          <p:nvPr/>
        </p:nvSpPr>
        <p:spPr bwMode="auto">
          <a:xfrm>
            <a:off x="3403291" y="2145689"/>
            <a:ext cx="2320149" cy="2159500"/>
          </a:xfrm>
          <a:prstGeom prst="roundRect">
            <a:avLst>
              <a:gd name="adj" fmla="val 4325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53" tIns="34275" rIns="68553" bIns="34275" numCol="1" rtlCol="0" anchor="t" anchorCtr="0" compatLnSpc="1"/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591185" y="2952248"/>
            <a:ext cx="1942450" cy="988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3" name="圆角矩形 2"/>
          <p:cNvSpPr/>
          <p:nvPr/>
        </p:nvSpPr>
        <p:spPr bwMode="auto">
          <a:xfrm>
            <a:off x="5959922" y="2145689"/>
            <a:ext cx="2320149" cy="2159500"/>
          </a:xfrm>
          <a:prstGeom prst="roundRect">
            <a:avLst>
              <a:gd name="adj" fmla="val 4325"/>
            </a:avLst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53" tIns="34275" rIns="68553" bIns="34275" numCol="1" rtlCol="0" anchor="t" anchorCtr="0" compatLnSpc="1"/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147816" y="2952248"/>
            <a:ext cx="1942450" cy="988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1360006" y="1406471"/>
            <a:ext cx="1291547" cy="129222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53" tIns="34275" rIns="68553" bIns="34275" numCol="1" rtlCol="0" anchor="t" anchorCtr="0" compatLnSpc="1"/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35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69521" y="1870003"/>
            <a:ext cx="640080" cy="4508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rgbClr val="F8F8F8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标题</a:t>
            </a:r>
            <a:endParaRPr lang="zh-CN" altLang="en-US" dirty="0">
              <a:solidFill>
                <a:srgbClr val="F8F8F8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3" name="椭圆 42"/>
          <p:cNvSpPr/>
          <p:nvPr/>
        </p:nvSpPr>
        <p:spPr bwMode="auto">
          <a:xfrm>
            <a:off x="3916637" y="1406471"/>
            <a:ext cx="1291547" cy="1292220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53" tIns="34275" rIns="68553" bIns="34275" numCol="1" rtlCol="0" anchor="t" anchorCtr="0" compatLnSpc="1"/>
          <a:lstStyle/>
          <a:p>
            <a:pPr>
              <a:lnSpc>
                <a:spcPct val="130000"/>
              </a:lnSpc>
            </a:pPr>
            <a:endParaRPr lang="zh-CN" altLang="en-US" sz="135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226151" y="1870003"/>
            <a:ext cx="640080" cy="4508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rgbClr val="F8F8F8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标题</a:t>
            </a:r>
            <a:endParaRPr lang="zh-CN" altLang="en-US" dirty="0">
              <a:solidFill>
                <a:srgbClr val="F8F8F8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9" name="椭圆 48"/>
          <p:cNvSpPr/>
          <p:nvPr/>
        </p:nvSpPr>
        <p:spPr bwMode="auto">
          <a:xfrm>
            <a:off x="6473268" y="1406471"/>
            <a:ext cx="1291547" cy="1292220"/>
          </a:xfrm>
          <a:prstGeom prst="ellipse">
            <a:avLst/>
          </a:prstGeom>
          <a:solidFill>
            <a:schemeClr val="accent3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53" tIns="34275" rIns="68553" bIns="34275" numCol="1" rtlCol="0" anchor="t" anchorCtr="0" compatLnSpc="1"/>
          <a:lstStyle/>
          <a:p>
            <a:pPr>
              <a:lnSpc>
                <a:spcPct val="130000"/>
              </a:lnSpc>
            </a:pPr>
            <a:endParaRPr lang="zh-CN" altLang="en-US" sz="135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782783" y="1870003"/>
            <a:ext cx="640080" cy="4508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rgbClr val="F8F8F8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标题</a:t>
            </a:r>
            <a:endParaRPr lang="zh-CN" altLang="en-US" dirty="0">
              <a:solidFill>
                <a:srgbClr val="F8F8F8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356631" y="1471085"/>
            <a:ext cx="387464" cy="411935"/>
            <a:chOff x="1807482" y="1521065"/>
            <a:chExt cx="517088" cy="549459"/>
          </a:xfrm>
        </p:grpSpPr>
        <p:sp>
          <p:nvSpPr>
            <p:cNvPr id="6" name="椭圆 5"/>
            <p:cNvSpPr/>
            <p:nvPr/>
          </p:nvSpPr>
          <p:spPr bwMode="auto">
            <a:xfrm>
              <a:off x="1807482" y="1521065"/>
              <a:ext cx="517088" cy="517088"/>
            </a:xfrm>
            <a:prstGeom prst="ellipse">
              <a:avLst/>
            </a:prstGeom>
            <a:solidFill>
              <a:schemeClr val="bg2"/>
            </a:solidFill>
            <a:ln w="9525" cap="flat" cmpd="sng" algn="ctr">
              <a:solidFill>
                <a:srgbClr val="F8F8F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53" tIns="34275" rIns="68553" bIns="34275" numCol="1" rtlCol="0" anchor="t" anchorCtr="0" compatLnSpc="1"/>
            <a:lstStyle/>
            <a:p>
              <a:pPr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15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83123" y="1548776"/>
              <a:ext cx="384736" cy="521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500" dirty="0">
                  <a:solidFill>
                    <a:schemeClr val="tx2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1</a:t>
              </a:r>
              <a:endParaRPr lang="en-US" altLang="zh-CN" sz="15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896511" y="1471085"/>
            <a:ext cx="387464" cy="411935"/>
            <a:chOff x="1807482" y="1521065"/>
            <a:chExt cx="517088" cy="549459"/>
          </a:xfrm>
        </p:grpSpPr>
        <p:sp>
          <p:nvSpPr>
            <p:cNvPr id="55" name="椭圆 54"/>
            <p:cNvSpPr/>
            <p:nvPr/>
          </p:nvSpPr>
          <p:spPr bwMode="auto">
            <a:xfrm>
              <a:off x="1807482" y="1521065"/>
              <a:ext cx="517088" cy="517088"/>
            </a:xfrm>
            <a:prstGeom prst="ellipse">
              <a:avLst/>
            </a:prstGeom>
            <a:solidFill>
              <a:schemeClr val="bg2"/>
            </a:solidFill>
            <a:ln w="9525" cap="flat" cmpd="sng" algn="ctr">
              <a:solidFill>
                <a:srgbClr val="F8F8F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53" tIns="34275" rIns="68553" bIns="34275" numCol="1" rtlCol="0" anchor="t" anchorCtr="0" compatLnSpc="1"/>
            <a:lstStyle/>
            <a:p>
              <a:pPr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15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883123" y="1548776"/>
              <a:ext cx="384736" cy="521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500" dirty="0">
                  <a:solidFill>
                    <a:schemeClr val="tx2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2</a:t>
              </a:r>
              <a:endParaRPr lang="en-US" altLang="zh-CN" sz="15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448205" y="1471085"/>
            <a:ext cx="387464" cy="411935"/>
            <a:chOff x="1807482" y="1521065"/>
            <a:chExt cx="517088" cy="549459"/>
          </a:xfrm>
        </p:grpSpPr>
        <p:sp>
          <p:nvSpPr>
            <p:cNvPr id="60" name="椭圆 59"/>
            <p:cNvSpPr/>
            <p:nvPr/>
          </p:nvSpPr>
          <p:spPr bwMode="auto">
            <a:xfrm>
              <a:off x="1807482" y="1521065"/>
              <a:ext cx="517088" cy="517088"/>
            </a:xfrm>
            <a:prstGeom prst="ellipse">
              <a:avLst/>
            </a:prstGeom>
            <a:solidFill>
              <a:schemeClr val="bg2"/>
            </a:solidFill>
            <a:ln w="9525" cap="flat" cmpd="sng" algn="ctr">
              <a:solidFill>
                <a:srgbClr val="F8F8F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53" tIns="34275" rIns="68553" bIns="34275" numCol="1" rtlCol="0" anchor="t" anchorCtr="0" compatLnSpc="1"/>
            <a:lstStyle/>
            <a:p>
              <a:pPr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15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883123" y="1548776"/>
              <a:ext cx="384736" cy="521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500" dirty="0">
                  <a:solidFill>
                    <a:schemeClr val="tx2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3</a:t>
              </a:r>
              <a:endParaRPr lang="en-US" altLang="zh-CN" sz="15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20320" y="4963160"/>
            <a:ext cx="9101455" cy="169545"/>
          </a:xfrm>
          <a:prstGeom prst="rect">
            <a:avLst/>
          </a:prstGeom>
          <a:solidFill>
            <a:srgbClr val="003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103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711200" y="241750"/>
            <a:ext cx="1470025" cy="41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l" defTabSz="685800">
              <a:buClrTx/>
              <a:buSzTx/>
              <a:buFontTx/>
              <a:buNone/>
              <a:defRPr/>
            </a:pPr>
            <a:r>
              <a:rPr kumimoji="0" lang="zh-CN" altLang="en-US" sz="2100" kern="1200" cap="none" spc="0" normalizeH="0" baseline="0" noProof="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3.圣诞老人</a:t>
            </a:r>
            <a:endParaRPr kumimoji="0" lang="zh-CN" altLang="en-US" sz="2100" kern="1200" cap="none" spc="0" normalizeH="0" baseline="0" noProof="0" dirty="0">
              <a:solidFill>
                <a:srgbClr val="6649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613" y="189363"/>
            <a:ext cx="519112" cy="519112"/>
            <a:chOff x="201987" y="189664"/>
            <a:chExt cx="518543" cy="518543"/>
          </a:xfrm>
        </p:grpSpPr>
        <p:grpSp>
          <p:nvGrpSpPr>
            <p:cNvPr id="10266" name="组合 23"/>
            <p:cNvGrpSpPr/>
            <p:nvPr/>
          </p:nvGrpSpPr>
          <p:grpSpPr>
            <a:xfrm>
              <a:off x="201987" y="189664"/>
              <a:ext cx="518543" cy="518543"/>
              <a:chOff x="3471566" y="2551257"/>
              <a:chExt cx="711520" cy="711520"/>
            </a:xfrm>
          </p:grpSpPr>
          <p:sp>
            <p:nvSpPr>
              <p:cNvPr id="26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微软雅黑" panose="020B0503020204020204" pitchFamily="34" charset="-122"/>
                  </a:rPr>
                  <a:t></a:t>
                </a:r>
                <a:endParaRPr kumimoji="0" lang="en-AU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微软雅黑" panose="020B0503020204020204" pitchFamily="34" charset="-122"/>
                </a:endParaRPr>
              </a:p>
            </p:txBody>
          </p:sp>
          <p:sp>
            <p:nvSpPr>
              <p:cNvPr id="27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9" name="KSO_Shape"/>
            <p:cNvSpPr>
              <a:spLocks noChangeAspect="1"/>
            </p:cNvSpPr>
            <p:nvPr/>
          </p:nvSpPr>
          <p:spPr bwMode="auto">
            <a:xfrm>
              <a:off x="325676" y="368854"/>
              <a:ext cx="288608" cy="169677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2" name="TextBox 1"/>
          <p:cNvSpPr txBox="1"/>
          <p:nvPr/>
        </p:nvSpPr>
        <p:spPr>
          <a:xfrm>
            <a:off x="1277480" y="1888615"/>
            <a:ext cx="1554480" cy="391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30000"/>
              </a:lnSpc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单击添加标题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4" name="TextBox 2"/>
          <p:cNvSpPr txBox="1"/>
          <p:nvPr/>
        </p:nvSpPr>
        <p:spPr>
          <a:xfrm>
            <a:off x="1277480" y="2269958"/>
            <a:ext cx="2561639" cy="450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  <a:buNone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5" name="Oval 20"/>
          <p:cNvSpPr/>
          <p:nvPr/>
        </p:nvSpPr>
        <p:spPr>
          <a:xfrm>
            <a:off x="1318684" y="3053384"/>
            <a:ext cx="275054" cy="2750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1</a:t>
            </a:r>
            <a:endParaRPr lang="en-US" sz="1200" dirty="0">
              <a:solidFill>
                <a:schemeClr val="bg1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6" name="TextBox 22"/>
          <p:cNvSpPr txBox="1"/>
          <p:nvPr/>
        </p:nvSpPr>
        <p:spPr>
          <a:xfrm>
            <a:off x="1670813" y="2956920"/>
            <a:ext cx="2118407" cy="450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  <a:buNone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7" name="Oval 23"/>
          <p:cNvSpPr/>
          <p:nvPr/>
        </p:nvSpPr>
        <p:spPr>
          <a:xfrm>
            <a:off x="1318685" y="3779201"/>
            <a:ext cx="275054" cy="27505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2</a:t>
            </a:r>
            <a:endParaRPr lang="en-US" sz="1200" dirty="0">
              <a:solidFill>
                <a:schemeClr val="bg1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670813" y="3685948"/>
            <a:ext cx="2118407" cy="450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  <a:buNone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245800" y="1727324"/>
            <a:ext cx="3584445" cy="2635097"/>
            <a:chOff x="6094169" y="2784311"/>
            <a:chExt cx="3750263" cy="2756999"/>
          </a:xfrm>
        </p:grpSpPr>
        <p:sp>
          <p:nvSpPr>
            <p:cNvPr id="2" name="Rectangle 89"/>
            <p:cNvSpPr/>
            <p:nvPr/>
          </p:nvSpPr>
          <p:spPr>
            <a:xfrm>
              <a:off x="6094169" y="5141617"/>
              <a:ext cx="3750263" cy="10715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600" dirty="0">
                <a:noFill/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grpSp>
          <p:nvGrpSpPr>
            <p:cNvPr id="3" name="Group 137"/>
            <p:cNvGrpSpPr/>
            <p:nvPr/>
          </p:nvGrpSpPr>
          <p:grpSpPr>
            <a:xfrm>
              <a:off x="6431069" y="2784311"/>
              <a:ext cx="301358" cy="2317121"/>
              <a:chOff x="1074408" y="1485901"/>
              <a:chExt cx="214311" cy="1647821"/>
            </a:xfrm>
            <a:solidFill>
              <a:srgbClr val="4AA88D"/>
            </a:solidFill>
          </p:grpSpPr>
          <p:cxnSp>
            <p:nvCxnSpPr>
              <p:cNvPr id="49" name="Straight Connector 90"/>
              <p:cNvCxnSpPr/>
              <p:nvPr/>
            </p:nvCxnSpPr>
            <p:spPr>
              <a:xfrm rot="16200000" flipV="1">
                <a:off x="359569" y="2302205"/>
                <a:ext cx="1638299" cy="5691"/>
              </a:xfrm>
              <a:prstGeom prst="line">
                <a:avLst/>
              </a:prstGeom>
              <a:grpFill/>
              <a:ln w="12700">
                <a:solidFill>
                  <a:schemeClr val="bg1">
                    <a:lumMod val="75000"/>
                  </a:schemeClr>
                </a:solidFill>
                <a:prstDash val="sysDot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Rounded Rectangle 94"/>
              <p:cNvSpPr/>
              <p:nvPr/>
            </p:nvSpPr>
            <p:spPr>
              <a:xfrm>
                <a:off x="1074408" y="2190750"/>
                <a:ext cx="214311" cy="942972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600" dirty="0"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</p:grpSp>
        <p:grpSp>
          <p:nvGrpSpPr>
            <p:cNvPr id="28" name="Group 138"/>
            <p:cNvGrpSpPr/>
            <p:nvPr/>
          </p:nvGrpSpPr>
          <p:grpSpPr>
            <a:xfrm>
              <a:off x="6964680" y="2784311"/>
              <a:ext cx="301358" cy="2317121"/>
              <a:chOff x="1447800" y="1485901"/>
              <a:chExt cx="214311" cy="1647821"/>
            </a:xfrm>
            <a:solidFill>
              <a:srgbClr val="DF7563"/>
            </a:solidFill>
          </p:grpSpPr>
          <p:cxnSp>
            <p:nvCxnSpPr>
              <p:cNvPr id="47" name="Straight Connector 97"/>
              <p:cNvCxnSpPr/>
              <p:nvPr/>
            </p:nvCxnSpPr>
            <p:spPr>
              <a:xfrm rot="16200000" flipV="1">
                <a:off x="732961" y="2302205"/>
                <a:ext cx="1638299" cy="5691"/>
              </a:xfrm>
              <a:prstGeom prst="line">
                <a:avLst/>
              </a:prstGeom>
              <a:grpFill/>
              <a:ln w="12700">
                <a:solidFill>
                  <a:schemeClr val="bg1">
                    <a:lumMod val="75000"/>
                  </a:schemeClr>
                </a:solidFill>
                <a:prstDash val="sysDot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Rounded Rectangle 100"/>
              <p:cNvSpPr/>
              <p:nvPr/>
            </p:nvSpPr>
            <p:spPr>
              <a:xfrm>
                <a:off x="1447800" y="1962150"/>
                <a:ext cx="214311" cy="1171572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600" dirty="0"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</p:grpSp>
        <p:grpSp>
          <p:nvGrpSpPr>
            <p:cNvPr id="6" name="Group 139"/>
            <p:cNvGrpSpPr/>
            <p:nvPr/>
          </p:nvGrpSpPr>
          <p:grpSpPr>
            <a:xfrm>
              <a:off x="7498292" y="2784311"/>
              <a:ext cx="301358" cy="2317121"/>
              <a:chOff x="1828800" y="1485901"/>
              <a:chExt cx="214311" cy="1647821"/>
            </a:xfrm>
            <a:solidFill>
              <a:srgbClr val="4AA88D"/>
            </a:solidFill>
          </p:grpSpPr>
          <p:cxnSp>
            <p:nvCxnSpPr>
              <p:cNvPr id="45" name="Straight Connector 103"/>
              <p:cNvCxnSpPr/>
              <p:nvPr/>
            </p:nvCxnSpPr>
            <p:spPr>
              <a:xfrm rot="16200000" flipV="1">
                <a:off x="1113961" y="2302205"/>
                <a:ext cx="1638299" cy="5691"/>
              </a:xfrm>
              <a:prstGeom prst="line">
                <a:avLst/>
              </a:prstGeom>
              <a:grpFill/>
              <a:ln w="12700">
                <a:solidFill>
                  <a:schemeClr val="bg1">
                    <a:lumMod val="75000"/>
                  </a:schemeClr>
                </a:solidFill>
                <a:prstDash val="sysDot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Rounded Rectangle 106"/>
              <p:cNvSpPr/>
              <p:nvPr/>
            </p:nvSpPr>
            <p:spPr>
              <a:xfrm>
                <a:off x="1828800" y="1809750"/>
                <a:ext cx="214311" cy="1323972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600" dirty="0"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</p:grpSp>
        <p:grpSp>
          <p:nvGrpSpPr>
            <p:cNvPr id="30" name="Group 140"/>
            <p:cNvGrpSpPr/>
            <p:nvPr/>
          </p:nvGrpSpPr>
          <p:grpSpPr>
            <a:xfrm>
              <a:off x="8031904" y="2784311"/>
              <a:ext cx="301358" cy="2317121"/>
              <a:chOff x="2209800" y="1485901"/>
              <a:chExt cx="214311" cy="1647821"/>
            </a:xfrm>
            <a:solidFill>
              <a:srgbClr val="DF7563"/>
            </a:solidFill>
          </p:grpSpPr>
          <p:cxnSp>
            <p:nvCxnSpPr>
              <p:cNvPr id="43" name="Straight Connector 107"/>
              <p:cNvCxnSpPr/>
              <p:nvPr/>
            </p:nvCxnSpPr>
            <p:spPr>
              <a:xfrm rot="16200000" flipV="1">
                <a:off x="1494961" y="2302205"/>
                <a:ext cx="1638299" cy="5691"/>
              </a:xfrm>
              <a:prstGeom prst="line">
                <a:avLst/>
              </a:prstGeom>
              <a:grpFill/>
              <a:ln w="12700">
                <a:solidFill>
                  <a:schemeClr val="bg1">
                    <a:lumMod val="75000"/>
                  </a:schemeClr>
                </a:solidFill>
                <a:prstDash val="sysDot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Rounded Rectangle 120"/>
              <p:cNvSpPr/>
              <p:nvPr/>
            </p:nvSpPr>
            <p:spPr>
              <a:xfrm>
                <a:off x="2209800" y="2419350"/>
                <a:ext cx="214311" cy="714372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600" dirty="0"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</p:grpSp>
        <p:grpSp>
          <p:nvGrpSpPr>
            <p:cNvPr id="31" name="Group 141"/>
            <p:cNvGrpSpPr/>
            <p:nvPr/>
          </p:nvGrpSpPr>
          <p:grpSpPr>
            <a:xfrm>
              <a:off x="8565515" y="2784311"/>
              <a:ext cx="301358" cy="2317121"/>
              <a:chOff x="2667000" y="1485901"/>
              <a:chExt cx="214311" cy="1647821"/>
            </a:xfrm>
            <a:solidFill>
              <a:srgbClr val="4AA88D"/>
            </a:solidFill>
          </p:grpSpPr>
          <p:cxnSp>
            <p:nvCxnSpPr>
              <p:cNvPr id="41" name="Straight Connector 127"/>
              <p:cNvCxnSpPr/>
              <p:nvPr/>
            </p:nvCxnSpPr>
            <p:spPr>
              <a:xfrm rot="16200000" flipV="1">
                <a:off x="1952161" y="2302205"/>
                <a:ext cx="1638299" cy="5691"/>
              </a:xfrm>
              <a:prstGeom prst="line">
                <a:avLst/>
              </a:prstGeom>
              <a:grpFill/>
              <a:ln w="12700">
                <a:solidFill>
                  <a:schemeClr val="bg1">
                    <a:lumMod val="75000"/>
                  </a:schemeClr>
                </a:solidFill>
                <a:prstDash val="sysDot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ounded Rectangle 128"/>
              <p:cNvSpPr/>
              <p:nvPr/>
            </p:nvSpPr>
            <p:spPr>
              <a:xfrm>
                <a:off x="2667000" y="1962150"/>
                <a:ext cx="214311" cy="1171572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600" dirty="0"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</p:grpSp>
        <p:grpSp>
          <p:nvGrpSpPr>
            <p:cNvPr id="32" name="Group 142"/>
            <p:cNvGrpSpPr/>
            <p:nvPr/>
          </p:nvGrpSpPr>
          <p:grpSpPr>
            <a:xfrm>
              <a:off x="9099130" y="2784311"/>
              <a:ext cx="301358" cy="2317121"/>
              <a:chOff x="2971800" y="1485901"/>
              <a:chExt cx="214311" cy="1647821"/>
            </a:xfrm>
            <a:solidFill>
              <a:srgbClr val="DF7563"/>
            </a:solidFill>
          </p:grpSpPr>
          <p:cxnSp>
            <p:nvCxnSpPr>
              <p:cNvPr id="39" name="Straight Connector 135"/>
              <p:cNvCxnSpPr/>
              <p:nvPr/>
            </p:nvCxnSpPr>
            <p:spPr>
              <a:xfrm rot="16200000" flipV="1">
                <a:off x="2256961" y="2302205"/>
                <a:ext cx="1638299" cy="5691"/>
              </a:xfrm>
              <a:prstGeom prst="line">
                <a:avLst/>
              </a:prstGeom>
              <a:grpFill/>
              <a:ln w="12700">
                <a:solidFill>
                  <a:schemeClr val="bg1">
                    <a:lumMod val="75000"/>
                  </a:schemeClr>
                </a:solidFill>
                <a:prstDash val="sysDot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Rounded Rectangle 136"/>
              <p:cNvSpPr/>
              <p:nvPr/>
            </p:nvSpPr>
            <p:spPr>
              <a:xfrm>
                <a:off x="2971800" y="1809750"/>
                <a:ext cx="214311" cy="1323972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600" dirty="0"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</p:grpSp>
        <p:sp>
          <p:nvSpPr>
            <p:cNvPr id="33" name="Rectangle 143"/>
            <p:cNvSpPr/>
            <p:nvPr/>
          </p:nvSpPr>
          <p:spPr>
            <a:xfrm>
              <a:off x="6487123" y="5290840"/>
              <a:ext cx="176724" cy="25047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55</a:t>
              </a:r>
              <a:endParaRPr lang="en-US" sz="12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4" name="Rectangle 144"/>
            <p:cNvSpPr/>
            <p:nvPr/>
          </p:nvSpPr>
          <p:spPr>
            <a:xfrm>
              <a:off x="7025393" y="5290840"/>
              <a:ext cx="176724" cy="25047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70</a:t>
              </a:r>
              <a:endParaRPr lang="en-US" sz="12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5" name="Rectangle 145"/>
            <p:cNvSpPr/>
            <p:nvPr/>
          </p:nvSpPr>
          <p:spPr>
            <a:xfrm>
              <a:off x="7563665" y="5290840"/>
              <a:ext cx="176724" cy="25047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85</a:t>
              </a:r>
              <a:endParaRPr lang="en-US" sz="12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6" name="Rectangle 146"/>
            <p:cNvSpPr/>
            <p:nvPr/>
          </p:nvSpPr>
          <p:spPr>
            <a:xfrm>
              <a:off x="8101936" y="5290840"/>
              <a:ext cx="176724" cy="25047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40</a:t>
              </a:r>
              <a:endParaRPr lang="en-US" sz="12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7" name="Rectangle 147"/>
            <p:cNvSpPr/>
            <p:nvPr/>
          </p:nvSpPr>
          <p:spPr>
            <a:xfrm>
              <a:off x="8640207" y="5290840"/>
              <a:ext cx="176724" cy="25047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60</a:t>
              </a:r>
              <a:endParaRPr lang="en-US" sz="12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8" name="Rectangle 148"/>
            <p:cNvSpPr/>
            <p:nvPr/>
          </p:nvSpPr>
          <p:spPr>
            <a:xfrm>
              <a:off x="9178477" y="5290840"/>
              <a:ext cx="176724" cy="25047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80</a:t>
              </a:r>
              <a:endParaRPr lang="en-US" sz="12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20320" y="4963160"/>
            <a:ext cx="9101455" cy="169545"/>
          </a:xfrm>
          <a:prstGeom prst="rect">
            <a:avLst/>
          </a:prstGeom>
          <a:solidFill>
            <a:srgbClr val="003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983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0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12" grpId="0"/>
      <p:bldP spid="14" grpId="0"/>
      <p:bldP spid="15" grpId="0" bldLvl="0" animBg="1"/>
      <p:bldP spid="16" grpId="0"/>
      <p:bldP spid="17" grpId="0" bldLvl="0" animBg="1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711200" y="241750"/>
            <a:ext cx="1470025" cy="41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l" defTabSz="685800">
              <a:buClrTx/>
              <a:buSzTx/>
              <a:buFontTx/>
              <a:buNone/>
              <a:defRPr/>
            </a:pPr>
            <a:r>
              <a:rPr kumimoji="0" lang="zh-CN" altLang="en-US" sz="2100" kern="1200" cap="none" spc="0" normalizeH="0" baseline="0" noProof="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3.圣诞老人</a:t>
            </a:r>
            <a:endParaRPr kumimoji="0" lang="zh-CN" altLang="en-US" sz="2100" kern="1200" cap="none" spc="0" normalizeH="0" baseline="0" noProof="0" dirty="0">
              <a:solidFill>
                <a:srgbClr val="6649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613" y="189363"/>
            <a:ext cx="519112" cy="519112"/>
            <a:chOff x="201987" y="189664"/>
            <a:chExt cx="518543" cy="518543"/>
          </a:xfrm>
        </p:grpSpPr>
        <p:grpSp>
          <p:nvGrpSpPr>
            <p:cNvPr id="10266" name="组合 23"/>
            <p:cNvGrpSpPr/>
            <p:nvPr/>
          </p:nvGrpSpPr>
          <p:grpSpPr>
            <a:xfrm>
              <a:off x="201987" y="189664"/>
              <a:ext cx="518543" cy="518543"/>
              <a:chOff x="3471566" y="2551257"/>
              <a:chExt cx="711520" cy="711520"/>
            </a:xfrm>
          </p:grpSpPr>
          <p:sp>
            <p:nvSpPr>
              <p:cNvPr id="26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微软雅黑" panose="020B0503020204020204" pitchFamily="34" charset="-122"/>
                  </a:rPr>
                  <a:t></a:t>
                </a:r>
                <a:endParaRPr kumimoji="0" lang="en-AU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微软雅黑" panose="020B0503020204020204" pitchFamily="34" charset="-122"/>
                </a:endParaRPr>
              </a:p>
            </p:txBody>
          </p:sp>
          <p:sp>
            <p:nvSpPr>
              <p:cNvPr id="27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9" name="KSO_Shape"/>
            <p:cNvSpPr>
              <a:spLocks noChangeAspect="1"/>
            </p:cNvSpPr>
            <p:nvPr/>
          </p:nvSpPr>
          <p:spPr bwMode="auto">
            <a:xfrm>
              <a:off x="325676" y="368854"/>
              <a:ext cx="288608" cy="169677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2" name="Chord 23"/>
          <p:cNvSpPr/>
          <p:nvPr/>
        </p:nvSpPr>
        <p:spPr>
          <a:xfrm rot="6745650">
            <a:off x="1016000" y="2262047"/>
            <a:ext cx="1744112" cy="1744112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210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34" name="Isosceles Triangle 25"/>
          <p:cNvSpPr/>
          <p:nvPr/>
        </p:nvSpPr>
        <p:spPr>
          <a:xfrm rot="10800000">
            <a:off x="1737683" y="3247365"/>
            <a:ext cx="279058" cy="240567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210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35" name="Text Placeholder 3"/>
          <p:cNvSpPr txBox="1"/>
          <p:nvPr/>
        </p:nvSpPr>
        <p:spPr>
          <a:xfrm>
            <a:off x="1090492" y="3672965"/>
            <a:ext cx="1573440" cy="53848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indent="-171450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grpSp>
        <p:nvGrpSpPr>
          <p:cNvPr id="36" name="Group 279"/>
          <p:cNvGrpSpPr/>
          <p:nvPr/>
        </p:nvGrpSpPr>
        <p:grpSpPr>
          <a:xfrm>
            <a:off x="1622792" y="1621861"/>
            <a:ext cx="508844" cy="508840"/>
            <a:chOff x="846989" y="1401020"/>
            <a:chExt cx="877416" cy="877416"/>
          </a:xfrm>
          <a:solidFill>
            <a:schemeClr val="accent1"/>
          </a:solidFill>
          <a:effectLst/>
        </p:grpSpPr>
        <p:sp>
          <p:nvSpPr>
            <p:cNvPr id="37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8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30000"/>
                </a:lnSpc>
              </a:pPr>
              <a:r>
                <a:rPr lang="en-US" sz="10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90%</a:t>
              </a:r>
              <a:endParaRPr 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3449583" y="1641131"/>
            <a:ext cx="508844" cy="508840"/>
            <a:chOff x="846989" y="1401020"/>
            <a:chExt cx="877416" cy="877416"/>
          </a:xfrm>
          <a:solidFill>
            <a:schemeClr val="accent2"/>
          </a:solidFill>
          <a:effectLst/>
        </p:grpSpPr>
        <p:sp>
          <p:nvSpPr>
            <p:cNvPr id="40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1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30000"/>
                </a:lnSpc>
              </a:pPr>
              <a:r>
                <a:rPr lang="en-US" sz="10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80%</a:t>
              </a:r>
              <a:endParaRPr 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42" name="Group 279"/>
          <p:cNvGrpSpPr/>
          <p:nvPr/>
        </p:nvGrpSpPr>
        <p:grpSpPr>
          <a:xfrm>
            <a:off x="5269129" y="1635841"/>
            <a:ext cx="508844" cy="508840"/>
            <a:chOff x="846989" y="1401020"/>
            <a:chExt cx="877416" cy="877416"/>
          </a:xfrm>
          <a:solidFill>
            <a:schemeClr val="accent3"/>
          </a:solidFill>
          <a:effectLst/>
        </p:grpSpPr>
        <p:sp>
          <p:nvSpPr>
            <p:cNvPr id="43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4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30000"/>
                </a:lnSpc>
              </a:pPr>
              <a:r>
                <a:rPr lang="en-US" sz="10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70%</a:t>
              </a:r>
              <a:endParaRPr 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45" name="Group 279"/>
          <p:cNvGrpSpPr/>
          <p:nvPr/>
        </p:nvGrpSpPr>
        <p:grpSpPr>
          <a:xfrm>
            <a:off x="7111925" y="1641131"/>
            <a:ext cx="508844" cy="508840"/>
            <a:chOff x="846989" y="1401020"/>
            <a:chExt cx="877416" cy="877416"/>
          </a:xfrm>
          <a:solidFill>
            <a:schemeClr val="accent4"/>
          </a:solidFill>
          <a:effectLst/>
        </p:grpSpPr>
        <p:sp>
          <p:nvSpPr>
            <p:cNvPr id="46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7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30000"/>
                </a:lnSpc>
              </a:pPr>
              <a:r>
                <a:rPr lang="en-US" sz="10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95%</a:t>
              </a:r>
              <a:endParaRPr 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sp>
        <p:nvSpPr>
          <p:cNvPr id="2" name="Freeform 182"/>
          <p:cNvSpPr>
            <a:spLocks noEditPoints="1"/>
          </p:cNvSpPr>
          <p:nvPr/>
        </p:nvSpPr>
        <p:spPr bwMode="auto">
          <a:xfrm>
            <a:off x="1660379" y="2507210"/>
            <a:ext cx="454616" cy="424749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83716" tIns="41858" rIns="83716" bIns="41858" numCol="1" anchor="t" anchorCtr="0" compatLnSpc="1"/>
          <a:lstStyle/>
          <a:p>
            <a:pPr>
              <a:lnSpc>
                <a:spcPct val="130000"/>
              </a:lnSpc>
            </a:pPr>
            <a:endParaRPr lang="en-US" sz="210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9" name="Chord 46"/>
          <p:cNvSpPr/>
          <p:nvPr/>
        </p:nvSpPr>
        <p:spPr>
          <a:xfrm rot="6745650">
            <a:off x="2833694" y="2262047"/>
            <a:ext cx="1744112" cy="1744112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210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50" name="Isosceles Triangle 47"/>
          <p:cNvSpPr/>
          <p:nvPr/>
        </p:nvSpPr>
        <p:spPr>
          <a:xfrm rot="10800000">
            <a:off x="3564476" y="3247365"/>
            <a:ext cx="279058" cy="240567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210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51" name="Text Placeholder 3"/>
          <p:cNvSpPr txBox="1"/>
          <p:nvPr/>
        </p:nvSpPr>
        <p:spPr>
          <a:xfrm>
            <a:off x="2920203" y="3672965"/>
            <a:ext cx="1573440" cy="53848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indent="-171450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52" name="Chord 49"/>
          <p:cNvSpPr/>
          <p:nvPr/>
        </p:nvSpPr>
        <p:spPr>
          <a:xfrm rot="6745650">
            <a:off x="4653239" y="2262047"/>
            <a:ext cx="1744112" cy="1744112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210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53" name="Isosceles Triangle 50"/>
          <p:cNvSpPr/>
          <p:nvPr/>
        </p:nvSpPr>
        <p:spPr>
          <a:xfrm rot="10800000">
            <a:off x="5384021" y="3247365"/>
            <a:ext cx="279058" cy="240567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210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54" name="Text Placeholder 3"/>
          <p:cNvSpPr txBox="1"/>
          <p:nvPr/>
        </p:nvSpPr>
        <p:spPr>
          <a:xfrm>
            <a:off x="4749914" y="3672965"/>
            <a:ext cx="1573440" cy="53848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indent="-171450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55" name="Chord 52"/>
          <p:cNvSpPr/>
          <p:nvPr/>
        </p:nvSpPr>
        <p:spPr>
          <a:xfrm rot="6745650">
            <a:off x="6496034" y="2262047"/>
            <a:ext cx="1744112" cy="1744112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210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56" name="Isosceles Triangle 53"/>
          <p:cNvSpPr/>
          <p:nvPr/>
        </p:nvSpPr>
        <p:spPr>
          <a:xfrm rot="10800000">
            <a:off x="7226815" y="3247365"/>
            <a:ext cx="279058" cy="240567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sz="210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57" name="Text Placeholder 3"/>
          <p:cNvSpPr txBox="1"/>
          <p:nvPr/>
        </p:nvSpPr>
        <p:spPr>
          <a:xfrm>
            <a:off x="6579625" y="3672965"/>
            <a:ext cx="1573440" cy="53848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indent="-171450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58" name="Freeform 172"/>
          <p:cNvSpPr>
            <a:spLocks noEditPoints="1"/>
          </p:cNvSpPr>
          <p:nvPr/>
        </p:nvSpPr>
        <p:spPr bwMode="auto">
          <a:xfrm>
            <a:off x="3477754" y="2602602"/>
            <a:ext cx="452504" cy="329354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83716" tIns="41858" rIns="83716" bIns="41858" numCol="1" anchor="t" anchorCtr="0" compatLnSpc="1"/>
          <a:lstStyle/>
          <a:p>
            <a:pPr>
              <a:lnSpc>
                <a:spcPct val="130000"/>
              </a:lnSpc>
            </a:pPr>
            <a:endParaRPr lang="en-US" sz="210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59" name="Freeform 122"/>
          <p:cNvSpPr>
            <a:spLocks noEditPoints="1"/>
          </p:cNvSpPr>
          <p:nvPr/>
        </p:nvSpPr>
        <p:spPr bwMode="auto">
          <a:xfrm>
            <a:off x="5382537" y="2548007"/>
            <a:ext cx="282026" cy="405610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83716" tIns="41858" rIns="83716" bIns="41858" numCol="1" anchor="t" anchorCtr="0" compatLnSpc="1"/>
          <a:lstStyle/>
          <a:p>
            <a:pPr>
              <a:lnSpc>
                <a:spcPct val="130000"/>
              </a:lnSpc>
            </a:pPr>
            <a:endParaRPr lang="en-US" sz="210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60" name="Freeform 66"/>
          <p:cNvSpPr>
            <a:spLocks noEditPoints="1"/>
          </p:cNvSpPr>
          <p:nvPr/>
        </p:nvSpPr>
        <p:spPr bwMode="auto">
          <a:xfrm>
            <a:off x="7133216" y="2575157"/>
            <a:ext cx="466263" cy="361653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83716" tIns="41858" rIns="83716" bIns="41858" numCol="1" anchor="t" anchorCtr="0" compatLnSpc="1"/>
          <a:lstStyle/>
          <a:p>
            <a:pPr>
              <a:lnSpc>
                <a:spcPct val="130000"/>
              </a:lnSpc>
            </a:pPr>
            <a:endParaRPr lang="en-US" sz="210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320" y="4963160"/>
            <a:ext cx="9101455" cy="169545"/>
          </a:xfrm>
          <a:prstGeom prst="rect">
            <a:avLst/>
          </a:prstGeom>
          <a:solidFill>
            <a:srgbClr val="003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1123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00"/>
                            </p:stCondLst>
                            <p:childTnLst>
                              <p:par>
                                <p:cTn id="2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00"/>
                            </p:stCondLst>
                            <p:childTnLst>
                              <p:par>
                                <p:cTn id="3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00"/>
                            </p:stCondLst>
                            <p:childTnLst>
                              <p:par>
                                <p:cTn id="4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7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00"/>
                            </p:stCondLst>
                            <p:childTnLst>
                              <p:par>
                                <p:cTn id="5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700"/>
                            </p:stCondLst>
                            <p:childTnLst>
                              <p:par>
                                <p:cTn id="5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00"/>
                            </p:stCondLst>
                            <p:childTnLst>
                              <p:par>
                                <p:cTn id="6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7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200"/>
                            </p:stCondLst>
                            <p:childTnLst>
                              <p:par>
                                <p:cTn id="76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700"/>
                            </p:stCondLst>
                            <p:childTnLst>
                              <p:par>
                                <p:cTn id="8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2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7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200"/>
                            </p:stCondLst>
                            <p:childTnLst>
                              <p:par>
                                <p:cTn id="10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700"/>
                            </p:stCondLst>
                            <p:childTnLst>
                              <p:par>
                                <p:cTn id="10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32" grpId="0" bldLvl="0" animBg="1"/>
      <p:bldP spid="34" grpId="0" bldLvl="0" animBg="1"/>
      <p:bldP spid="35" grpId="0"/>
      <p:bldP spid="2" grpId="0" bldLvl="0" animBg="1"/>
      <p:bldP spid="49" grpId="0" bldLvl="0" animBg="1"/>
      <p:bldP spid="50" grpId="0" bldLvl="0" animBg="1"/>
      <p:bldP spid="51" grpId="0"/>
      <p:bldP spid="52" grpId="0" bldLvl="0" animBg="1"/>
      <p:bldP spid="53" grpId="0" bldLvl="0" animBg="1"/>
      <p:bldP spid="54" grpId="0"/>
      <p:bldP spid="55" grpId="0" bldLvl="0" animBg="1"/>
      <p:bldP spid="56" grpId="0" bldLvl="0" animBg="1"/>
      <p:bldP spid="57" grpId="0"/>
      <p:bldP spid="58" grpId="0" bldLvl="0" animBg="1"/>
      <p:bldP spid="59" grpId="0" bldLvl="0" animBg="1"/>
      <p:bldP spid="60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:\素材\卡通\565523b20a180965c3e02be62e210ebe.png565523b20a180965c3e02be62e210ebe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605213" y="614336"/>
            <a:ext cx="2167414" cy="1237774"/>
          </a:xfrm>
          <a:prstGeom prst="rect">
            <a:avLst/>
          </a:prstGeom>
          <a:noFill/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4385549" y="1106302"/>
            <a:ext cx="652780" cy="553085"/>
          </a:xfrm>
          <a:prstGeom prst="rect">
            <a:avLst/>
          </a:prstGeom>
          <a:noFill/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n-US" altLang="zh-CN" sz="3000" b="1" dirty="0">
                <a:solidFill>
                  <a:srgbClr val="0E378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US" altLang="zh-CN" sz="3000" b="1" dirty="0">
              <a:solidFill>
                <a:srgbClr val="0E378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 descr="59e7f842a3ec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2573" y="2896050"/>
            <a:ext cx="3638550" cy="1961674"/>
          </a:xfrm>
          <a:prstGeom prst="rect">
            <a:avLst/>
          </a:prstGeom>
        </p:spPr>
      </p:pic>
      <p:sp>
        <p:nvSpPr>
          <p:cNvPr id="6152" name="文本框 6151"/>
          <p:cNvSpPr txBox="1"/>
          <p:nvPr/>
        </p:nvSpPr>
        <p:spPr>
          <a:xfrm>
            <a:off x="3466268" y="2468854"/>
            <a:ext cx="2400935" cy="5067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700" dirty="0">
                <a:solidFill>
                  <a:schemeClr val="bg1"/>
                </a:solidFill>
                <a:latin typeface="Aparajita" panose="020B0604020202020204" charset="0"/>
              </a:rPr>
              <a:t>SPECIAL WISHES</a:t>
            </a:r>
            <a:endParaRPr lang="zh-CN" altLang="en-US" sz="2700" dirty="0">
              <a:solidFill>
                <a:schemeClr val="bg1"/>
              </a:solidFill>
              <a:latin typeface="Aparajita" panose="020B0604020202020204" charset="0"/>
            </a:endParaRPr>
          </a:p>
        </p:txBody>
      </p:sp>
      <p:sp>
        <p:nvSpPr>
          <p:cNvPr id="6151" name="文本框 6150"/>
          <p:cNvSpPr txBox="1"/>
          <p:nvPr/>
        </p:nvSpPr>
        <p:spPr>
          <a:xfrm>
            <a:off x="3980260" y="1981412"/>
            <a:ext cx="1325880" cy="55308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圣诞树</a:t>
            </a:r>
            <a:endParaRPr lang="zh-CN" alt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advTm="936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152" grpId="0"/>
      <p:bldP spid="61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E:\素材\卡通\565523b20a180965c3e02be62e210ebe.png565523b20a180965c3e02be62e210ebe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533775" y="317632"/>
            <a:ext cx="2167414" cy="1237774"/>
          </a:xfrm>
          <a:prstGeom prst="rect">
            <a:avLst/>
          </a:prstGeom>
          <a:noFill/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4110752" y="809599"/>
            <a:ext cx="1058545" cy="553085"/>
          </a:xfrm>
          <a:prstGeom prst="rect">
            <a:avLst/>
          </a:prstGeom>
          <a:noFill/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n-US" sz="3000" b="1" dirty="0">
                <a:solidFill>
                  <a:srgbClr val="0E378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en-US" sz="3000" b="1" dirty="0">
              <a:solidFill>
                <a:srgbClr val="0E378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 descr="bf42ca3f1b166c8462917816551b86f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8666" y="1648751"/>
            <a:ext cx="2780348" cy="732473"/>
          </a:xfrm>
          <a:prstGeom prst="rect">
            <a:avLst/>
          </a:prstGeom>
        </p:spPr>
      </p:pic>
      <p:pic>
        <p:nvPicPr>
          <p:cNvPr id="5" name="图片 4" descr="bf42ca3f1b166c8462917816551b86f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8666" y="2328360"/>
            <a:ext cx="2780348" cy="732473"/>
          </a:xfrm>
          <a:prstGeom prst="rect">
            <a:avLst/>
          </a:prstGeom>
        </p:spPr>
      </p:pic>
      <p:pic>
        <p:nvPicPr>
          <p:cNvPr id="9" name="图片 8" descr="bf42ca3f1b166c8462917816551b86f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823085" y="1648751"/>
            <a:ext cx="2745581" cy="732473"/>
          </a:xfrm>
          <a:prstGeom prst="rect">
            <a:avLst/>
          </a:prstGeom>
        </p:spPr>
      </p:pic>
      <p:pic>
        <p:nvPicPr>
          <p:cNvPr id="10" name="图片 9" descr="bf42ca3f1b166c8462917816551b86f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823085" y="2328360"/>
            <a:ext cx="2745581" cy="732473"/>
          </a:xfrm>
          <a:prstGeom prst="rect">
            <a:avLst/>
          </a:prstGeom>
        </p:spPr>
      </p:pic>
      <p:sp>
        <p:nvSpPr>
          <p:cNvPr id="11" name="文本框 10">
            <a:hlinkClick r:id="" action="ppaction://hlinkshowjump?jump=nextslide">
              <a:snd r:embed="rId3" name="音效.wav"/>
            </a:hlinkClick>
          </p:cNvPr>
          <p:cNvSpPr txBox="1"/>
          <p:nvPr/>
        </p:nvSpPr>
        <p:spPr>
          <a:xfrm>
            <a:off x="2346722" y="1842347"/>
            <a:ext cx="174371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1.圣诞节的由来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>
            <a:hlinkClick r:id="rId4" action="ppaction://hlinksldjump">
              <a:snd r:embed="rId3" name="音效.wav"/>
            </a:hlinkClick>
          </p:cNvPr>
          <p:cNvSpPr txBox="1"/>
          <p:nvPr/>
        </p:nvSpPr>
        <p:spPr>
          <a:xfrm>
            <a:off x="2346722" y="2523146"/>
            <a:ext cx="1787128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2.圣诞节的习俗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hlinkClick r:id="rId5" action="ppaction://hlinksldjump">
              <a:snd r:embed="rId3" name="音效.wav"/>
            </a:hlinkClick>
          </p:cNvPr>
          <p:cNvSpPr txBox="1"/>
          <p:nvPr/>
        </p:nvSpPr>
        <p:spPr>
          <a:xfrm>
            <a:off x="5242560" y="1876399"/>
            <a:ext cx="128651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3.圣诞老人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>
            <a:hlinkClick r:id="rId6" action="ppaction://hlinksldjump">
              <a:snd r:embed="rId3" name="音效.wav"/>
            </a:hlinkClick>
          </p:cNvPr>
          <p:cNvSpPr txBox="1"/>
          <p:nvPr/>
        </p:nvSpPr>
        <p:spPr>
          <a:xfrm>
            <a:off x="5356860" y="2516717"/>
            <a:ext cx="105791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4.圣诞树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 descr="59e7f842a3ecb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42573" y="2896050"/>
            <a:ext cx="3638550" cy="1961674"/>
          </a:xfrm>
          <a:prstGeom prst="rect">
            <a:avLst/>
          </a:prstGeom>
        </p:spPr>
      </p:pic>
    </p:spTree>
  </p:cSld>
  <p:clrMapOvr>
    <a:masterClrMapping/>
  </p:clrMapOvr>
  <p:transition advTm="22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1" grpId="0"/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711200" y="241750"/>
            <a:ext cx="1203325" cy="41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l" defTabSz="685800">
              <a:buClrTx/>
              <a:buSzTx/>
              <a:buFontTx/>
              <a:buNone/>
              <a:defRPr/>
            </a:pPr>
            <a:r>
              <a:rPr kumimoji="0" lang="zh-CN" altLang="en-US" sz="2100" kern="1200" cap="none" spc="0" normalizeH="0" baseline="0" noProof="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4.圣诞树</a:t>
            </a:r>
            <a:endParaRPr kumimoji="0" lang="zh-CN" altLang="en-US" sz="2100" kern="1200" cap="none" spc="0" normalizeH="0" baseline="0" noProof="0" dirty="0">
              <a:solidFill>
                <a:srgbClr val="6649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613" y="189363"/>
            <a:ext cx="519112" cy="519112"/>
            <a:chOff x="201987" y="189664"/>
            <a:chExt cx="518543" cy="518543"/>
          </a:xfrm>
        </p:grpSpPr>
        <p:grpSp>
          <p:nvGrpSpPr>
            <p:cNvPr id="10266" name="组合 23"/>
            <p:cNvGrpSpPr/>
            <p:nvPr/>
          </p:nvGrpSpPr>
          <p:grpSpPr>
            <a:xfrm>
              <a:off x="201987" y="189664"/>
              <a:ext cx="518543" cy="518543"/>
              <a:chOff x="3471566" y="2551257"/>
              <a:chExt cx="711520" cy="711520"/>
            </a:xfrm>
          </p:grpSpPr>
          <p:sp>
            <p:nvSpPr>
              <p:cNvPr id="26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微软雅黑" panose="020B0503020204020204" pitchFamily="34" charset="-122"/>
                  </a:rPr>
                  <a:t></a:t>
                </a:r>
                <a:endParaRPr kumimoji="0" lang="en-AU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微软雅黑" panose="020B0503020204020204" pitchFamily="34" charset="-122"/>
                </a:endParaRPr>
              </a:p>
            </p:txBody>
          </p:sp>
          <p:sp>
            <p:nvSpPr>
              <p:cNvPr id="27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9" name="KSO_Shape"/>
            <p:cNvSpPr>
              <a:spLocks noChangeAspect="1"/>
            </p:cNvSpPr>
            <p:nvPr/>
          </p:nvSpPr>
          <p:spPr bwMode="auto">
            <a:xfrm>
              <a:off x="325676" y="368854"/>
              <a:ext cx="288608" cy="169677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" name="Group 65"/>
          <p:cNvGrpSpPr/>
          <p:nvPr/>
        </p:nvGrpSpPr>
        <p:grpSpPr>
          <a:xfrm>
            <a:off x="3420345" y="1607709"/>
            <a:ext cx="1093966" cy="1209278"/>
            <a:chOff x="3419865" y="1304397"/>
            <a:chExt cx="1094533" cy="1209746"/>
          </a:xfrm>
        </p:grpSpPr>
        <p:sp>
          <p:nvSpPr>
            <p:cNvPr id="3" name="Freeform 44"/>
            <p:cNvSpPr/>
            <p:nvPr/>
          </p:nvSpPr>
          <p:spPr>
            <a:xfrm rot="16200000">
              <a:off x="3362258" y="1362003"/>
              <a:ext cx="1209746" cy="10945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1350" dirty="0">
                <a:solidFill>
                  <a:srgbClr val="22B1DE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" name="Rectangle 47"/>
            <p:cNvSpPr/>
            <p:nvPr/>
          </p:nvSpPr>
          <p:spPr>
            <a:xfrm>
              <a:off x="3648193" y="1468512"/>
              <a:ext cx="637871" cy="7368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322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01</a:t>
              </a:r>
              <a:endParaRPr lang="en-US" sz="3225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4740517" y="1607709"/>
            <a:ext cx="1093966" cy="1209278"/>
            <a:chOff x="4740720" y="1304398"/>
            <a:chExt cx="1094533" cy="1209746"/>
          </a:xfrm>
          <a:solidFill>
            <a:schemeClr val="bg2"/>
          </a:solidFill>
        </p:grpSpPr>
        <p:sp>
          <p:nvSpPr>
            <p:cNvPr id="7" name="Freeform 53"/>
            <p:cNvSpPr/>
            <p:nvPr/>
          </p:nvSpPr>
          <p:spPr>
            <a:xfrm rot="16200000">
              <a:off x="4683113" y="1362004"/>
              <a:ext cx="1209746" cy="10945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135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8" name="Rectangle 54"/>
            <p:cNvSpPr/>
            <p:nvPr/>
          </p:nvSpPr>
          <p:spPr>
            <a:xfrm>
              <a:off x="4969048" y="1468513"/>
              <a:ext cx="637871" cy="73688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322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02</a:t>
              </a:r>
              <a:endParaRPr lang="en-US" sz="3225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14" name="Group 67"/>
          <p:cNvGrpSpPr/>
          <p:nvPr/>
        </p:nvGrpSpPr>
        <p:grpSpPr>
          <a:xfrm>
            <a:off x="3420345" y="3047326"/>
            <a:ext cx="1093966" cy="1209278"/>
            <a:chOff x="3419865" y="1304397"/>
            <a:chExt cx="1094533" cy="1209746"/>
          </a:xfrm>
          <a:solidFill>
            <a:srgbClr val="FF3F3F"/>
          </a:solidFill>
        </p:grpSpPr>
        <p:sp>
          <p:nvSpPr>
            <p:cNvPr id="15" name="Freeform 68"/>
            <p:cNvSpPr/>
            <p:nvPr/>
          </p:nvSpPr>
          <p:spPr>
            <a:xfrm rot="16200000">
              <a:off x="3362258" y="1362003"/>
              <a:ext cx="1209746" cy="10945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135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6" name="Rectangle 69"/>
            <p:cNvSpPr/>
            <p:nvPr/>
          </p:nvSpPr>
          <p:spPr>
            <a:xfrm>
              <a:off x="3648193" y="1468512"/>
              <a:ext cx="637871" cy="73688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322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03</a:t>
              </a:r>
              <a:endParaRPr lang="en-US" sz="3225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17" name="Group 70"/>
          <p:cNvGrpSpPr/>
          <p:nvPr/>
        </p:nvGrpSpPr>
        <p:grpSpPr>
          <a:xfrm>
            <a:off x="4740517" y="3047326"/>
            <a:ext cx="1093966" cy="1209278"/>
            <a:chOff x="4740720" y="1304398"/>
            <a:chExt cx="1094533" cy="1209746"/>
          </a:xfrm>
          <a:solidFill>
            <a:schemeClr val="accent3"/>
          </a:solidFill>
        </p:grpSpPr>
        <p:sp>
          <p:nvSpPr>
            <p:cNvPr id="18" name="Freeform 71"/>
            <p:cNvSpPr/>
            <p:nvPr/>
          </p:nvSpPr>
          <p:spPr>
            <a:xfrm rot="16200000">
              <a:off x="4683113" y="1362004"/>
              <a:ext cx="1209746" cy="10945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135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9" name="Rectangle 73"/>
            <p:cNvSpPr/>
            <p:nvPr/>
          </p:nvSpPr>
          <p:spPr>
            <a:xfrm>
              <a:off x="4969048" y="1468513"/>
              <a:ext cx="637871" cy="736885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322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04</a:t>
              </a:r>
              <a:endParaRPr lang="en-US" sz="3225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1660046" y="1635411"/>
            <a:ext cx="1554480" cy="391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单击添加标题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46955" y="1969970"/>
            <a:ext cx="2267571" cy="4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  <a:buNone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114820" y="1568752"/>
            <a:ext cx="1554480" cy="391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30000"/>
              </a:lnSpc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单击添加标题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114820" y="1903310"/>
            <a:ext cx="2267571" cy="4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buNone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660046" y="3243033"/>
            <a:ext cx="1554480" cy="391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单击添加标题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946955" y="3577592"/>
            <a:ext cx="2267571" cy="4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  <a:buNone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114820" y="3271601"/>
            <a:ext cx="1554480" cy="391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30000"/>
              </a:lnSpc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单击添加标题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114820" y="3606160"/>
            <a:ext cx="2267571" cy="4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buNone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320" y="4963160"/>
            <a:ext cx="9101455" cy="169545"/>
          </a:xfrm>
          <a:prstGeom prst="rect">
            <a:avLst/>
          </a:prstGeom>
          <a:solidFill>
            <a:srgbClr val="003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1779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29"/>
                            </p:stCondLst>
                            <p:childTnLst>
                              <p:par>
                                <p:cTn id="1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29"/>
                            </p:stCondLst>
                            <p:childTnLst>
                              <p:par>
                                <p:cTn id="2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29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29"/>
                            </p:stCondLst>
                            <p:childTnLst>
                              <p:par>
                                <p:cTn id="3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29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29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129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629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129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629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129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629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711200" y="241750"/>
            <a:ext cx="1203325" cy="41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l" defTabSz="685800">
              <a:buClrTx/>
              <a:buSzTx/>
              <a:buFontTx/>
              <a:buNone/>
              <a:defRPr/>
            </a:pPr>
            <a:r>
              <a:rPr kumimoji="0" lang="zh-CN" altLang="en-US" sz="2100" kern="1200" cap="none" spc="0" normalizeH="0" baseline="0" noProof="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4.圣诞树</a:t>
            </a:r>
            <a:endParaRPr kumimoji="0" lang="zh-CN" altLang="en-US" sz="2100" kern="1200" cap="none" spc="0" normalizeH="0" baseline="0" noProof="0" dirty="0">
              <a:solidFill>
                <a:srgbClr val="6649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613" y="189363"/>
            <a:ext cx="519112" cy="519112"/>
            <a:chOff x="201987" y="189664"/>
            <a:chExt cx="518543" cy="518543"/>
          </a:xfrm>
        </p:grpSpPr>
        <p:grpSp>
          <p:nvGrpSpPr>
            <p:cNvPr id="10266" name="组合 23"/>
            <p:cNvGrpSpPr/>
            <p:nvPr/>
          </p:nvGrpSpPr>
          <p:grpSpPr>
            <a:xfrm>
              <a:off x="201987" y="189664"/>
              <a:ext cx="518543" cy="518543"/>
              <a:chOff x="3471566" y="2551257"/>
              <a:chExt cx="711520" cy="711520"/>
            </a:xfrm>
          </p:grpSpPr>
          <p:sp>
            <p:nvSpPr>
              <p:cNvPr id="26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微软雅黑" panose="020B0503020204020204" pitchFamily="34" charset="-122"/>
                  </a:rPr>
                  <a:t></a:t>
                </a:r>
                <a:endParaRPr kumimoji="0" lang="en-AU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微软雅黑" panose="020B0503020204020204" pitchFamily="34" charset="-122"/>
                </a:endParaRPr>
              </a:p>
            </p:txBody>
          </p:sp>
          <p:sp>
            <p:nvSpPr>
              <p:cNvPr id="27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9" name="KSO_Shape"/>
            <p:cNvSpPr>
              <a:spLocks noChangeAspect="1"/>
            </p:cNvSpPr>
            <p:nvPr/>
          </p:nvSpPr>
          <p:spPr bwMode="auto">
            <a:xfrm>
              <a:off x="325676" y="368854"/>
              <a:ext cx="288608" cy="169677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189948" y="2522824"/>
            <a:ext cx="1003956" cy="1003956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/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4285" tIns="14285" rIns="14285" bIns="14285" anchor="ctr"/>
              <a:lstStyle/>
              <a:p>
                <a:pPr algn="ctr" defTabSz="240665" hangingPunct="0"/>
                <a:endParaRPr lang="en-US" sz="1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/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4285" tIns="14285" rIns="14285" bIns="14285" anchor="ctr"/>
              <a:lstStyle/>
              <a:p>
                <a:pPr algn="ctr" defTabSz="240665" hangingPunct="0"/>
                <a:endParaRPr lang="en-US" sz="1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/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4285" tIns="14285" rIns="14285" bIns="14285" anchor="ctr"/>
              <a:lstStyle/>
              <a:p>
                <a:pPr algn="ctr" defTabSz="240665" hangingPunct="0"/>
                <a:endParaRPr lang="en-US" sz="1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/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4285" tIns="14285" rIns="14285" bIns="14285" anchor="ctr"/>
              <a:lstStyle/>
              <a:p>
                <a:pPr algn="ctr" defTabSz="240665" hangingPunct="0"/>
                <a:endParaRPr lang="en-US" sz="1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7" name="AutoShape 41"/>
              <p:cNvSpPr/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4285" tIns="14285" rIns="14285" bIns="14285" anchor="ctr"/>
              <a:lstStyle/>
              <a:p>
                <a:pPr algn="ctr" defTabSz="240665" hangingPunct="0"/>
                <a:endParaRPr lang="en-US" sz="1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9" name="AutoShape 42"/>
              <p:cNvSpPr/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4285" tIns="14285" rIns="14285" bIns="14285" anchor="ctr"/>
              <a:lstStyle/>
              <a:p>
                <a:pPr algn="ctr" defTabSz="240665" hangingPunct="0"/>
                <a:endParaRPr lang="en-US" sz="1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4572001" y="1925692"/>
            <a:ext cx="1003956" cy="1003956"/>
            <a:chOff x="6096000" y="2566881"/>
            <a:chExt cx="1338773" cy="1338773"/>
          </a:xfrm>
        </p:grpSpPr>
        <p:sp>
          <p:nvSpPr>
            <p:cNvPr id="10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13" name="AutoShape 78"/>
              <p:cNvSpPr/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4285" tIns="14285" rIns="14285" bIns="14285" anchor="ctr"/>
              <a:lstStyle/>
              <a:p>
                <a:pPr algn="ctr" defTabSz="240665" hangingPunct="0"/>
                <a:endParaRPr lang="en-US" sz="1125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/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4285" tIns="14285" rIns="14285" bIns="14285" anchor="ctr"/>
              <a:lstStyle/>
              <a:p>
                <a:pPr algn="ctr" defTabSz="240665" hangingPunct="0"/>
                <a:endParaRPr lang="en-US" sz="1125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/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4285" tIns="14285" rIns="14285" bIns="14285" anchor="ctr"/>
              <a:lstStyle/>
              <a:p>
                <a:pPr algn="ctr" defTabSz="240665" hangingPunct="0"/>
                <a:endParaRPr lang="en-US" sz="1125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4" name="Group 12"/>
          <p:cNvGrpSpPr/>
          <p:nvPr/>
        </p:nvGrpSpPr>
        <p:grpSpPr>
          <a:xfrm>
            <a:off x="3271776" y="1333039"/>
            <a:ext cx="1469892" cy="1469892"/>
            <a:chOff x="4362154" y="1776581"/>
            <a:chExt cx="1960098" cy="1960098"/>
          </a:xfrm>
        </p:grpSpPr>
        <p:sp>
          <p:nvSpPr>
            <p:cNvPr id="15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en-GB" sz="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9"/>
          <p:cNvGrpSpPr/>
          <p:nvPr/>
        </p:nvGrpSpPr>
        <p:grpSpPr>
          <a:xfrm>
            <a:off x="4572001" y="3300639"/>
            <a:ext cx="1336265" cy="1336265"/>
            <a:chOff x="6096000" y="4400370"/>
            <a:chExt cx="1781907" cy="1781907"/>
          </a:xfrm>
        </p:grpSpPr>
        <p:sp>
          <p:nvSpPr>
            <p:cNvPr id="17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18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19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71" tIns="34285" rIns="68571" bIns="34285" numCol="1" anchor="t" anchorCtr="0" compatLnSpc="1"/>
              <a:lstStyle/>
              <a:p>
                <a:endParaRPr lang="en-GB" sz="1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46"/>
              <p:cNvSpPr/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71" tIns="34285" rIns="68571" bIns="34285" numCol="1" anchor="t" anchorCtr="0" compatLnSpc="1"/>
              <a:lstStyle/>
              <a:p>
                <a:endParaRPr lang="en-GB" sz="1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2" name="Group 13"/>
          <p:cNvGrpSpPr/>
          <p:nvPr/>
        </p:nvGrpSpPr>
        <p:grpSpPr>
          <a:xfrm>
            <a:off x="2950098" y="2503717"/>
            <a:ext cx="1003956" cy="1003956"/>
            <a:chOff x="3933196" y="3337676"/>
            <a:chExt cx="1338773" cy="1338773"/>
          </a:xfrm>
        </p:grpSpPr>
        <p:sp>
          <p:nvSpPr>
            <p:cNvPr id="33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4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5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4285" tIns="14285" rIns="14285" bIns="14285" anchor="ctr"/>
              <a:lstStyle/>
              <a:p>
                <a:pPr algn="ctr" defTabSz="240665" hangingPunct="0"/>
                <a:endParaRPr lang="en-US" sz="1125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6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4285" tIns="14285" rIns="14285" bIns="14285" anchor="ctr"/>
              <a:lstStyle/>
              <a:p>
                <a:pPr algn="ctr" defTabSz="240665" hangingPunct="0"/>
                <a:endParaRPr lang="en-US" sz="1125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7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4285" tIns="14285" rIns="14285" bIns="14285" anchor="ctr"/>
              <a:lstStyle/>
              <a:p>
                <a:pPr algn="ctr" defTabSz="240665" hangingPunct="0"/>
                <a:endParaRPr lang="en-US" sz="1125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38" name="Group 14"/>
          <p:cNvGrpSpPr/>
          <p:nvPr/>
        </p:nvGrpSpPr>
        <p:grpSpPr>
          <a:xfrm>
            <a:off x="3199766" y="3422084"/>
            <a:ext cx="754287" cy="754287"/>
            <a:chOff x="4266129" y="4562318"/>
            <a:chExt cx="1005840" cy="1005840"/>
          </a:xfrm>
        </p:grpSpPr>
        <p:sp>
          <p:nvSpPr>
            <p:cNvPr id="39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0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41" name="AutoShape 140"/>
              <p:cNvSpPr/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4285" tIns="14285" rIns="14285" bIns="14285" anchor="ctr"/>
              <a:lstStyle/>
              <a:p>
                <a:pPr algn="ctr" defTabSz="240665" hangingPunct="0"/>
                <a:endParaRPr lang="en-US" sz="1125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1"/>
              <p:cNvSpPr/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4285" tIns="14285" rIns="14285" bIns="14285" anchor="ctr"/>
              <a:lstStyle/>
              <a:p>
                <a:pPr algn="ctr" defTabSz="240665" hangingPunct="0"/>
                <a:endParaRPr lang="en-US" sz="1125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2"/>
              <p:cNvSpPr/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4285" tIns="14285" rIns="14285" bIns="14285" anchor="ctr"/>
              <a:lstStyle/>
              <a:p>
                <a:pPr algn="ctr" defTabSz="240665" hangingPunct="0"/>
                <a:endParaRPr lang="en-US" sz="1125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51" name="AutoShape 143"/>
              <p:cNvSpPr/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4285" tIns="14285" rIns="14285" bIns="14285" anchor="ctr"/>
              <a:lstStyle/>
              <a:p>
                <a:pPr algn="ctr" defTabSz="240665" hangingPunct="0"/>
                <a:endParaRPr lang="en-US" sz="1125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52" name="AutoShape 144"/>
              <p:cNvSpPr/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4285" tIns="14285" rIns="14285" bIns="14285" anchor="ctr"/>
              <a:lstStyle/>
              <a:p>
                <a:pPr algn="ctr" defTabSz="240665" hangingPunct="0"/>
                <a:endParaRPr lang="en-US" sz="1125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53" name="AutoShape 145"/>
              <p:cNvSpPr/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4285" tIns="14285" rIns="14285" bIns="14285" anchor="ctr"/>
              <a:lstStyle/>
              <a:p>
                <a:pPr algn="ctr" defTabSz="240665" hangingPunct="0"/>
                <a:endParaRPr lang="en-US" sz="1125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54" name="AutoShape 146"/>
              <p:cNvSpPr/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4285" tIns="14285" rIns="14285" bIns="14285" anchor="ctr"/>
              <a:lstStyle/>
              <a:p>
                <a:pPr algn="ctr" defTabSz="240665" hangingPunct="0"/>
                <a:endParaRPr lang="en-US" sz="1125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985600" y="3860148"/>
            <a:ext cx="1885719" cy="454025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57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zh-CN" altLang="en-US" sz="57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143158" y="3656142"/>
            <a:ext cx="1728161" cy="25146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9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975440" y="2601578"/>
            <a:ext cx="1885719" cy="454025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57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zh-CN" altLang="en-US" sz="57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132998" y="2396302"/>
            <a:ext cx="1728161" cy="25146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9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975440" y="1331578"/>
            <a:ext cx="1885719" cy="454025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57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zh-CN" altLang="en-US" sz="57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132998" y="1126302"/>
            <a:ext cx="1728161" cy="25146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9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6157040" y="3829668"/>
            <a:ext cx="1885719" cy="454025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7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zh-CN" altLang="en-US" sz="57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6157041" y="3646922"/>
            <a:ext cx="1728161" cy="25146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6339920" y="2630788"/>
            <a:ext cx="1885719" cy="454025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7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zh-CN" altLang="en-US" sz="57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6339921" y="2406492"/>
            <a:ext cx="1728161" cy="25146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5557600" y="1469856"/>
            <a:ext cx="1885719" cy="454025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7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zh-CN" altLang="en-US" sz="57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5557601" y="1228842"/>
            <a:ext cx="1728161" cy="25146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320" y="4963160"/>
            <a:ext cx="9101455" cy="169545"/>
          </a:xfrm>
          <a:prstGeom prst="rect">
            <a:avLst/>
          </a:prstGeom>
          <a:solidFill>
            <a:srgbClr val="003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117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29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2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29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629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29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629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129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629"/>
                            </p:stCondLst>
                            <p:childTnLst>
                              <p:par>
                                <p:cTn id="6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129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629"/>
                            </p:stCondLst>
                            <p:childTnLst>
                              <p:par>
                                <p:cTn id="8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129"/>
                            </p:stCondLst>
                            <p:childTnLst>
                              <p:par>
                                <p:cTn id="9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629"/>
                            </p:stCondLst>
                            <p:childTnLst>
                              <p:par>
                                <p:cTn id="10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711200" y="241750"/>
            <a:ext cx="1203325" cy="41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l" defTabSz="685800">
              <a:buClrTx/>
              <a:buSzTx/>
              <a:buFontTx/>
              <a:buNone/>
              <a:defRPr/>
            </a:pPr>
            <a:r>
              <a:rPr kumimoji="0" lang="zh-CN" altLang="en-US" sz="2100" kern="1200" cap="none" spc="0" normalizeH="0" baseline="0" noProof="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4.圣诞树</a:t>
            </a:r>
            <a:endParaRPr kumimoji="0" lang="zh-CN" altLang="en-US" sz="2100" kern="1200" cap="none" spc="0" normalizeH="0" baseline="0" noProof="0" dirty="0">
              <a:solidFill>
                <a:srgbClr val="6649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613" y="189363"/>
            <a:ext cx="519112" cy="519112"/>
            <a:chOff x="201987" y="189664"/>
            <a:chExt cx="518543" cy="518543"/>
          </a:xfrm>
        </p:grpSpPr>
        <p:grpSp>
          <p:nvGrpSpPr>
            <p:cNvPr id="10266" name="组合 23"/>
            <p:cNvGrpSpPr/>
            <p:nvPr/>
          </p:nvGrpSpPr>
          <p:grpSpPr>
            <a:xfrm>
              <a:off x="201987" y="189664"/>
              <a:ext cx="518543" cy="518543"/>
              <a:chOff x="3471566" y="2551257"/>
              <a:chExt cx="711520" cy="711520"/>
            </a:xfrm>
          </p:grpSpPr>
          <p:sp>
            <p:nvSpPr>
              <p:cNvPr id="26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微软雅黑" panose="020B0503020204020204" pitchFamily="34" charset="-122"/>
                  </a:rPr>
                  <a:t></a:t>
                </a:r>
                <a:endParaRPr kumimoji="0" lang="en-AU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微软雅黑" panose="020B0503020204020204" pitchFamily="34" charset="-122"/>
                </a:endParaRPr>
              </a:p>
            </p:txBody>
          </p:sp>
          <p:sp>
            <p:nvSpPr>
              <p:cNvPr id="27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9" name="KSO_Shape"/>
            <p:cNvSpPr>
              <a:spLocks noChangeAspect="1"/>
            </p:cNvSpPr>
            <p:nvPr/>
          </p:nvSpPr>
          <p:spPr bwMode="auto">
            <a:xfrm>
              <a:off x="325676" y="368854"/>
              <a:ext cx="288608" cy="169677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4" name="Group 3"/>
          <p:cNvGrpSpPr/>
          <p:nvPr/>
        </p:nvGrpSpPr>
        <p:grpSpPr>
          <a:xfrm>
            <a:off x="826053" y="1164426"/>
            <a:ext cx="7538549" cy="329910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2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3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5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6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7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50" name="Straight Arrow Connector 37"/>
          <p:cNvCxnSpPr/>
          <p:nvPr/>
        </p:nvCxnSpPr>
        <p:spPr>
          <a:xfrm>
            <a:off x="2470840" y="2813977"/>
            <a:ext cx="0" cy="720628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40"/>
          <p:cNvCxnSpPr/>
          <p:nvPr/>
        </p:nvCxnSpPr>
        <p:spPr>
          <a:xfrm>
            <a:off x="5300779" y="2813977"/>
            <a:ext cx="0" cy="720628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41"/>
          <p:cNvCxnSpPr/>
          <p:nvPr/>
        </p:nvCxnSpPr>
        <p:spPr>
          <a:xfrm flipV="1">
            <a:off x="6713399" y="2093748"/>
            <a:ext cx="0" cy="720628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42"/>
          <p:cNvCxnSpPr/>
          <p:nvPr/>
        </p:nvCxnSpPr>
        <p:spPr>
          <a:xfrm flipV="1">
            <a:off x="3894460" y="2093748"/>
            <a:ext cx="0" cy="720628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41"/>
          <p:cNvSpPr txBox="1"/>
          <p:nvPr/>
        </p:nvSpPr>
        <p:spPr>
          <a:xfrm>
            <a:off x="1621739" y="3944143"/>
            <a:ext cx="1885719" cy="454025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7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zh-CN" altLang="en-US" sz="57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TextBox 170"/>
          <p:cNvSpPr txBox="1"/>
          <p:nvPr/>
        </p:nvSpPr>
        <p:spPr>
          <a:xfrm>
            <a:off x="1606760" y="3726348"/>
            <a:ext cx="1728161" cy="25146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41"/>
          <p:cNvSpPr txBox="1"/>
          <p:nvPr/>
        </p:nvSpPr>
        <p:spPr>
          <a:xfrm>
            <a:off x="3013658" y="1510193"/>
            <a:ext cx="1885719" cy="454025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7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zh-CN" altLang="en-US" sz="57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170"/>
          <p:cNvSpPr txBox="1"/>
          <p:nvPr/>
        </p:nvSpPr>
        <p:spPr>
          <a:xfrm>
            <a:off x="2998679" y="1292398"/>
            <a:ext cx="1728161" cy="25146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41"/>
          <p:cNvSpPr txBox="1"/>
          <p:nvPr/>
        </p:nvSpPr>
        <p:spPr>
          <a:xfrm>
            <a:off x="4517338" y="3944143"/>
            <a:ext cx="1885719" cy="454025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7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zh-CN" altLang="en-US" sz="57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TextBox 170"/>
          <p:cNvSpPr txBox="1"/>
          <p:nvPr/>
        </p:nvSpPr>
        <p:spPr>
          <a:xfrm>
            <a:off x="4502359" y="3726348"/>
            <a:ext cx="1728161" cy="25146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41"/>
          <p:cNvSpPr txBox="1"/>
          <p:nvPr/>
        </p:nvSpPr>
        <p:spPr>
          <a:xfrm>
            <a:off x="5863799" y="1510193"/>
            <a:ext cx="1885719" cy="454025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7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zh-CN" altLang="en-US" sz="57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" name="TextBox 170"/>
          <p:cNvSpPr txBox="1"/>
          <p:nvPr/>
        </p:nvSpPr>
        <p:spPr>
          <a:xfrm>
            <a:off x="5863799" y="1292398"/>
            <a:ext cx="1728161" cy="25146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320" y="4963160"/>
            <a:ext cx="9101455" cy="169545"/>
          </a:xfrm>
          <a:prstGeom prst="rect">
            <a:avLst/>
          </a:prstGeom>
          <a:solidFill>
            <a:srgbClr val="003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982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29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29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29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29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129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629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129"/>
                            </p:stCondLst>
                            <p:childTnLst>
                              <p:par>
                                <p:cTn id="5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629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29"/>
                            </p:stCondLst>
                            <p:childTnLst>
                              <p:par>
                                <p:cTn id="7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11200" y="241750"/>
            <a:ext cx="1203325" cy="41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l" defTabSz="685800">
              <a:buClrTx/>
              <a:buSzTx/>
              <a:buFontTx/>
              <a:buNone/>
              <a:defRPr/>
            </a:pPr>
            <a:r>
              <a:rPr kumimoji="0" lang="zh-CN" altLang="en-US" sz="2100" kern="1200" cap="none" spc="0" normalizeH="0" baseline="0" noProof="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4.圣诞树</a:t>
            </a:r>
            <a:endParaRPr kumimoji="0" lang="zh-CN" altLang="en-US" sz="2100" kern="1200" cap="none" spc="0" normalizeH="0" baseline="0" noProof="0" dirty="0">
              <a:solidFill>
                <a:srgbClr val="6649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01613" y="189363"/>
            <a:ext cx="519112" cy="519112"/>
            <a:chOff x="201987" y="189664"/>
            <a:chExt cx="518543" cy="518543"/>
          </a:xfrm>
        </p:grpSpPr>
        <p:grpSp>
          <p:nvGrpSpPr>
            <p:cNvPr id="4" name="组合 23"/>
            <p:cNvGrpSpPr/>
            <p:nvPr/>
          </p:nvGrpSpPr>
          <p:grpSpPr>
            <a:xfrm>
              <a:off x="201987" y="189664"/>
              <a:ext cx="518543" cy="518543"/>
              <a:chOff x="3471566" y="2551257"/>
              <a:chExt cx="711520" cy="711520"/>
            </a:xfrm>
          </p:grpSpPr>
          <p:sp>
            <p:nvSpPr>
              <p:cNvPr id="6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微软雅黑" panose="020B0503020204020204" pitchFamily="34" charset="-122"/>
                  </a:rPr>
                  <a:t></a:t>
                </a:r>
                <a:endParaRPr kumimoji="0" lang="en-AU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微软雅黑" panose="020B0503020204020204" pitchFamily="34" charset="-122"/>
                </a:endParaRPr>
              </a:p>
            </p:txBody>
          </p:sp>
          <p:sp>
            <p:nvSpPr>
              <p:cNvPr id="7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8" name="KSO_Shape"/>
            <p:cNvSpPr>
              <a:spLocks noChangeAspect="1"/>
            </p:cNvSpPr>
            <p:nvPr/>
          </p:nvSpPr>
          <p:spPr bwMode="auto">
            <a:xfrm>
              <a:off x="325676" y="368854"/>
              <a:ext cx="288608" cy="169677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-26537" y="1416134"/>
            <a:ext cx="3153201" cy="3680036"/>
            <a:chOff x="-36513" y="1887493"/>
            <a:chExt cx="4204499" cy="4906984"/>
          </a:xfrm>
        </p:grpSpPr>
        <p:sp>
          <p:nvSpPr>
            <p:cNvPr id="9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" kern="0" dirty="0">
                <a:solidFill>
                  <a:sysClr val="windowText" lastClr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0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" kern="0" dirty="0">
                <a:solidFill>
                  <a:sysClr val="windowText" lastClr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" kern="0" dirty="0">
                <a:solidFill>
                  <a:sysClr val="windowText" lastClr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" kern="0" dirty="0">
                <a:solidFill>
                  <a:sysClr val="windowText" lastClr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" kern="0" dirty="0">
                <a:solidFill>
                  <a:sysClr val="windowText" lastClr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" kern="0" dirty="0">
                <a:solidFill>
                  <a:sysClr val="windowText" lastClr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" kern="0" dirty="0">
                <a:solidFill>
                  <a:sysClr val="windowText" lastClr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" kern="0" dirty="0">
                <a:solidFill>
                  <a:sysClr val="windowText" lastClr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" kern="0" dirty="0">
                <a:solidFill>
                  <a:sysClr val="windowText" lastClr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AutoShape 31"/>
          <p:cNvSpPr>
            <a:spLocks noChangeArrowheads="1"/>
          </p:cNvSpPr>
          <p:nvPr/>
        </p:nvSpPr>
        <p:spPr bwMode="gray">
          <a:xfrm>
            <a:off x="1348101" y="2466346"/>
            <a:ext cx="184653" cy="184653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" kern="0" dirty="0">
              <a:solidFill>
                <a:schemeClr val="tx1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" name="AutoShape 32"/>
          <p:cNvSpPr>
            <a:spLocks noChangeArrowheads="1"/>
          </p:cNvSpPr>
          <p:nvPr/>
        </p:nvSpPr>
        <p:spPr bwMode="gray">
          <a:xfrm>
            <a:off x="1972585" y="3051079"/>
            <a:ext cx="184653" cy="184653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" kern="0" dirty="0">
              <a:solidFill>
                <a:schemeClr val="tx1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" name="AutoShape 33"/>
          <p:cNvSpPr>
            <a:spLocks noChangeArrowheads="1"/>
          </p:cNvSpPr>
          <p:nvPr/>
        </p:nvSpPr>
        <p:spPr bwMode="gray">
          <a:xfrm>
            <a:off x="2352149" y="3910227"/>
            <a:ext cx="184653" cy="184653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" kern="0" dirty="0">
              <a:solidFill>
                <a:schemeClr val="tx1"/>
              </a:solidFill>
              <a:latin typeface="+mn-lt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810" y="3413753"/>
            <a:ext cx="1763286" cy="1730057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/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" kern="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82300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705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en-US" altLang="zh-CN" sz="1705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3093325" y="4041023"/>
            <a:ext cx="530876" cy="530876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" kern="0" dirty="0">
              <a:solidFill>
                <a:schemeClr val="tx1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0" name="AutoShape 55"/>
          <p:cNvSpPr>
            <a:spLocks noChangeArrowheads="1"/>
          </p:cNvSpPr>
          <p:nvPr/>
        </p:nvSpPr>
        <p:spPr bwMode="gray">
          <a:xfrm>
            <a:off x="1372465" y="982713"/>
            <a:ext cx="530876" cy="530876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" kern="0" dirty="0">
              <a:solidFill>
                <a:schemeClr val="tx1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1" name="AutoShape 56"/>
          <p:cNvSpPr>
            <a:spLocks noChangeArrowheads="1"/>
          </p:cNvSpPr>
          <p:nvPr/>
        </p:nvSpPr>
        <p:spPr bwMode="gray">
          <a:xfrm>
            <a:off x="1764851" y="2085500"/>
            <a:ext cx="530876" cy="530876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" kern="0" dirty="0">
              <a:solidFill>
                <a:schemeClr val="tx1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2245718" y="3144688"/>
            <a:ext cx="530876" cy="530876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" kern="0" dirty="0">
              <a:solidFill>
                <a:schemeClr val="tx1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3" name="AutoShape 58"/>
          <p:cNvSpPr>
            <a:spLocks noChangeArrowheads="1"/>
          </p:cNvSpPr>
          <p:nvPr/>
        </p:nvSpPr>
        <p:spPr bwMode="gray">
          <a:xfrm>
            <a:off x="476131" y="2618941"/>
            <a:ext cx="184653" cy="184653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" kern="0" dirty="0">
              <a:solidFill>
                <a:schemeClr val="tx1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2299575" y="4692436"/>
            <a:ext cx="184653" cy="184653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" kern="0" dirty="0">
              <a:solidFill>
                <a:schemeClr val="tx1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30289" y="865135"/>
            <a:ext cx="4231499" cy="354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7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zh-CN" altLang="en-US" sz="57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444476" y="1967921"/>
            <a:ext cx="4231499" cy="354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7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zh-CN" altLang="en-US" sz="57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951910" y="3027109"/>
            <a:ext cx="4231499" cy="354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7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zh-CN" altLang="en-US" sz="57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87969" y="4001919"/>
            <a:ext cx="4231499" cy="354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7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zh-CN" altLang="en-US" sz="57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030289" y="684478"/>
            <a:ext cx="1728161" cy="25146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2444476" y="1751278"/>
            <a:ext cx="1728161" cy="25146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2951910" y="2787599"/>
            <a:ext cx="1728161" cy="22098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95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3787969" y="3793438"/>
            <a:ext cx="1728161" cy="25146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320" y="4963160"/>
            <a:ext cx="9101455" cy="169545"/>
          </a:xfrm>
          <a:prstGeom prst="rect">
            <a:avLst/>
          </a:prstGeom>
          <a:solidFill>
            <a:srgbClr val="003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1076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29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29"/>
                            </p:stCondLst>
                            <p:childTnLst>
                              <p:par>
                                <p:cTn id="2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629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629"/>
                            </p:stCondLst>
                            <p:childTnLst>
                              <p:par>
                                <p:cTn id="5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29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430"/>
                            </p:stCondLst>
                            <p:childTnLst>
                              <p:par>
                                <p:cTn id="6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93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430"/>
                            </p:stCondLst>
                            <p:childTnLst>
                              <p:par>
                                <p:cTn id="7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93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430"/>
                            </p:stCondLst>
                            <p:childTnLst>
                              <p:par>
                                <p:cTn id="8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93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 bldLvl="0" animBg="1"/>
      <p:bldP spid="18" grpId="0" bldLvl="0" animBg="1"/>
      <p:bldP spid="19" grpId="0" bldLvl="0" animBg="1"/>
      <p:bldP spid="22" grpId="0" bldLvl="0" animBg="1"/>
      <p:bldP spid="20" grpId="0" bldLvl="0" animBg="1"/>
      <p:bldP spid="21" grpId="0" bldLvl="0" animBg="1"/>
      <p:bldP spid="28" grpId="0" bldLvl="0" animBg="1"/>
      <p:bldP spid="23" grpId="0" bldLvl="0" animBg="1"/>
      <p:bldP spid="30" grpId="0" bldLvl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55921" y="184759"/>
            <a:ext cx="6086951" cy="23993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151" name="文本框 6150"/>
          <p:cNvSpPr txBox="1"/>
          <p:nvPr/>
        </p:nvSpPr>
        <p:spPr>
          <a:xfrm>
            <a:off x="3602117" y="2650067"/>
            <a:ext cx="2240280" cy="5067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谢谢您的观看</a:t>
            </a:r>
            <a:endParaRPr lang="zh-CN" altLang="en-US" sz="27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2" name="文本框 6151"/>
          <p:cNvSpPr txBox="1"/>
          <p:nvPr/>
        </p:nvSpPr>
        <p:spPr>
          <a:xfrm>
            <a:off x="3706892" y="3041782"/>
            <a:ext cx="2029460" cy="43751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250" dirty="0">
                <a:solidFill>
                  <a:schemeClr val="bg1"/>
                </a:solidFill>
                <a:latin typeface="Aparajita" panose="020B0604020202020204" charset="0"/>
              </a:rPr>
              <a:t>SPECIAL WISHES</a:t>
            </a:r>
            <a:endParaRPr lang="zh-CN" altLang="en-US" sz="2250" dirty="0">
              <a:solidFill>
                <a:schemeClr val="bg1"/>
              </a:solidFill>
              <a:latin typeface="Aparajita" panose="020B0604020202020204" charset="0"/>
            </a:endParaRPr>
          </a:p>
        </p:txBody>
      </p:sp>
      <p:pic>
        <p:nvPicPr>
          <p:cNvPr id="4" name="图片 3" descr="59e7f842a3ec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2573" y="2896050"/>
            <a:ext cx="3638550" cy="19616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404">
        <p:zoom/>
      </p:transition>
    </mc:Choice>
    <mc:Fallback>
      <p:transition spd="med" advTm="1404"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  <p:bldP spid="615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大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4235" y="417195"/>
            <a:ext cx="7761605" cy="406209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:\素材\卡通\565523b20a180965c3e02be62e210ebe.png565523b20a180965c3e02be62e210ebe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605213" y="561949"/>
            <a:ext cx="2167414" cy="1237774"/>
          </a:xfrm>
          <a:prstGeom prst="rect">
            <a:avLst/>
          </a:prstGeom>
          <a:noFill/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4385549" y="1053915"/>
            <a:ext cx="652780" cy="553085"/>
          </a:xfrm>
          <a:prstGeom prst="rect">
            <a:avLst/>
          </a:prstGeom>
          <a:noFill/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n-US" altLang="zh-CN" sz="3000" b="1" dirty="0">
                <a:solidFill>
                  <a:srgbClr val="0E378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altLang="zh-CN" sz="3000" b="1" dirty="0">
              <a:solidFill>
                <a:srgbClr val="0E378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 descr="59e7f842a3ec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2573" y="2896050"/>
            <a:ext cx="3638550" cy="1961674"/>
          </a:xfrm>
          <a:prstGeom prst="rect">
            <a:avLst/>
          </a:prstGeom>
        </p:spPr>
      </p:pic>
      <p:sp>
        <p:nvSpPr>
          <p:cNvPr id="6152" name="文本框 6151"/>
          <p:cNvSpPr txBox="1"/>
          <p:nvPr/>
        </p:nvSpPr>
        <p:spPr>
          <a:xfrm>
            <a:off x="3466268" y="2468854"/>
            <a:ext cx="2400935" cy="5067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700" dirty="0">
                <a:solidFill>
                  <a:schemeClr val="bg1"/>
                </a:solidFill>
                <a:latin typeface="Aparajita" panose="020B0604020202020204" charset="0"/>
              </a:rPr>
              <a:t>SPECIAL WISHES</a:t>
            </a:r>
            <a:endParaRPr lang="zh-CN" altLang="en-US" sz="2700" dirty="0">
              <a:solidFill>
                <a:schemeClr val="bg1"/>
              </a:solidFill>
              <a:latin typeface="Aparajita" panose="020B0604020202020204" charset="0"/>
            </a:endParaRPr>
          </a:p>
        </p:txBody>
      </p:sp>
      <p:sp>
        <p:nvSpPr>
          <p:cNvPr id="6151" name="文本框 6150"/>
          <p:cNvSpPr txBox="1"/>
          <p:nvPr/>
        </p:nvSpPr>
        <p:spPr>
          <a:xfrm>
            <a:off x="3408760" y="1981412"/>
            <a:ext cx="2468880" cy="55308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圣诞节的由来</a:t>
            </a:r>
            <a:endParaRPr lang="zh-CN" alt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Tm="4024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152" grpId="0"/>
      <p:bldP spid="61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711200" y="241750"/>
            <a:ext cx="2003425" cy="41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l" defTabSz="685800">
              <a:buClrTx/>
              <a:buSzTx/>
              <a:buFontTx/>
              <a:buNone/>
              <a:defRPr/>
            </a:pPr>
            <a:r>
              <a:rPr kumimoji="0" lang="zh-CN" altLang="en-US" sz="2100" kern="1200" cap="none" spc="0" normalizeH="0" baseline="0" noProof="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1.圣诞节的由来</a:t>
            </a:r>
            <a:endParaRPr kumimoji="0" lang="zh-CN" altLang="en-US" sz="2100" kern="1200" cap="none" spc="0" normalizeH="0" baseline="0" noProof="0" dirty="0">
              <a:solidFill>
                <a:srgbClr val="6649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613" y="189363"/>
            <a:ext cx="519112" cy="519112"/>
            <a:chOff x="201987" y="189664"/>
            <a:chExt cx="518543" cy="518543"/>
          </a:xfrm>
        </p:grpSpPr>
        <p:grpSp>
          <p:nvGrpSpPr>
            <p:cNvPr id="10266" name="组合 23"/>
            <p:cNvGrpSpPr/>
            <p:nvPr/>
          </p:nvGrpSpPr>
          <p:grpSpPr>
            <a:xfrm>
              <a:off x="201987" y="189664"/>
              <a:ext cx="518543" cy="518543"/>
              <a:chOff x="3471566" y="2551257"/>
              <a:chExt cx="711520" cy="711520"/>
            </a:xfrm>
          </p:grpSpPr>
          <p:sp>
            <p:nvSpPr>
              <p:cNvPr id="26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微软雅黑" panose="020B0503020204020204" pitchFamily="34" charset="-122"/>
                  </a:rPr>
                  <a:t></a:t>
                </a:r>
                <a:endParaRPr kumimoji="0" lang="en-AU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微软雅黑" panose="020B0503020204020204" pitchFamily="34" charset="-122"/>
                </a:endParaRPr>
              </a:p>
            </p:txBody>
          </p:sp>
          <p:sp>
            <p:nvSpPr>
              <p:cNvPr id="27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9" name="KSO_Shape"/>
            <p:cNvSpPr>
              <a:spLocks noChangeAspect="1"/>
            </p:cNvSpPr>
            <p:nvPr/>
          </p:nvSpPr>
          <p:spPr bwMode="auto">
            <a:xfrm>
              <a:off x="325676" y="368854"/>
              <a:ext cx="288608" cy="169677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9" name="圆角矩形 43"/>
          <p:cNvSpPr/>
          <p:nvPr/>
        </p:nvSpPr>
        <p:spPr>
          <a:xfrm>
            <a:off x="4648040" y="2001296"/>
            <a:ext cx="1025876" cy="10258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0" name="圆角矩形 44"/>
          <p:cNvSpPr/>
          <p:nvPr/>
        </p:nvSpPr>
        <p:spPr>
          <a:xfrm>
            <a:off x="3429991" y="3135160"/>
            <a:ext cx="1025876" cy="10258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1" name="圆角矩形 45"/>
          <p:cNvSpPr/>
          <p:nvPr/>
        </p:nvSpPr>
        <p:spPr>
          <a:xfrm>
            <a:off x="3429991" y="2001296"/>
            <a:ext cx="1025876" cy="102587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2" name="圆角矩形 46"/>
          <p:cNvSpPr/>
          <p:nvPr/>
        </p:nvSpPr>
        <p:spPr>
          <a:xfrm>
            <a:off x="4648040" y="3135160"/>
            <a:ext cx="1025876" cy="102587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3" name="TextBox 47"/>
          <p:cNvSpPr txBox="1"/>
          <p:nvPr/>
        </p:nvSpPr>
        <p:spPr>
          <a:xfrm>
            <a:off x="3665011" y="1834845"/>
            <a:ext cx="563880" cy="1291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S</a:t>
            </a:r>
            <a:endParaRPr lang="en-US" altLang="zh-CN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4" name="TextBox 48"/>
          <p:cNvSpPr txBox="1"/>
          <p:nvPr/>
        </p:nvSpPr>
        <p:spPr>
          <a:xfrm>
            <a:off x="4704391" y="1834845"/>
            <a:ext cx="915670" cy="1291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</a:t>
            </a:r>
            <a:endParaRPr lang="en-US" altLang="zh-CN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5" name="TextBox 49"/>
          <p:cNvSpPr txBox="1"/>
          <p:nvPr/>
        </p:nvSpPr>
        <p:spPr>
          <a:xfrm>
            <a:off x="3558778" y="2957775"/>
            <a:ext cx="846455" cy="1291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O</a:t>
            </a:r>
            <a:endParaRPr lang="en-US" altLang="zh-CN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6" name="TextBox 50"/>
          <p:cNvSpPr txBox="1"/>
          <p:nvPr/>
        </p:nvSpPr>
        <p:spPr>
          <a:xfrm>
            <a:off x="4918009" y="2968709"/>
            <a:ext cx="508635" cy="1291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T</a:t>
            </a:r>
            <a:endParaRPr lang="en-US" altLang="zh-CN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41001" y="2021084"/>
            <a:ext cx="1554480" cy="391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单击添加标题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80608" y="2355437"/>
            <a:ext cx="2314516" cy="4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  <a:buNone/>
            </a:pPr>
            <a:r>
              <a:rPr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95795" y="1954425"/>
            <a:ext cx="1554480" cy="391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30000"/>
              </a:lnSpc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单击添加标题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895788" y="2288778"/>
            <a:ext cx="2285947" cy="4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buNone/>
            </a:pPr>
            <a:r>
              <a:rPr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41001" y="3123998"/>
            <a:ext cx="1554480" cy="391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单击添加标题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37744" y="3458654"/>
            <a:ext cx="2257379" cy="4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  <a:buNone/>
            </a:pPr>
            <a:r>
              <a:rPr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895795" y="3152567"/>
            <a:ext cx="1554480" cy="391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30000"/>
              </a:lnSpc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单击添加标题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895788" y="3487222"/>
            <a:ext cx="2285947" cy="4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buNone/>
            </a:pPr>
            <a:r>
              <a:rPr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320" y="4963160"/>
            <a:ext cx="9101455" cy="169545"/>
          </a:xfrm>
          <a:prstGeom prst="rect">
            <a:avLst/>
          </a:prstGeom>
          <a:solidFill>
            <a:srgbClr val="003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4071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39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339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839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339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839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339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839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339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839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339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39" grpId="0" bldLvl="0" animBg="1"/>
      <p:bldP spid="40" grpId="0" bldLvl="0" animBg="1"/>
      <p:bldP spid="41" grpId="0" bldLvl="0" animBg="1"/>
      <p:bldP spid="42" grpId="0" bldLvl="0" animBg="1"/>
      <p:bldP spid="43" grpId="0"/>
      <p:bldP spid="44" grpId="0"/>
      <p:bldP spid="45" grpId="0"/>
      <p:bldP spid="46" grpId="0"/>
      <p:bldP spid="4" grpId="0"/>
      <p:bldP spid="2" grpId="0"/>
      <p:bldP spid="6" grpId="0"/>
      <p:bldP spid="7" grpId="0"/>
      <p:bldP spid="8" grpId="0"/>
      <p:bldP spid="9" grpId="0"/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711200" y="241750"/>
            <a:ext cx="2003425" cy="41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l" defTabSz="685800">
              <a:buClrTx/>
              <a:buSzTx/>
              <a:buFontTx/>
              <a:buNone/>
              <a:defRPr/>
            </a:pPr>
            <a:r>
              <a:rPr kumimoji="0" lang="zh-CN" altLang="en-US" sz="2100" kern="1200" cap="none" spc="0" normalizeH="0" baseline="0" noProof="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1.圣诞节的由来</a:t>
            </a:r>
            <a:endParaRPr kumimoji="0" lang="zh-CN" altLang="en-US" sz="2100" kern="1200" cap="none" spc="0" normalizeH="0" baseline="0" noProof="0" dirty="0">
              <a:solidFill>
                <a:srgbClr val="6649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613" y="189363"/>
            <a:ext cx="519112" cy="519112"/>
            <a:chOff x="201987" y="189664"/>
            <a:chExt cx="518543" cy="518543"/>
          </a:xfrm>
        </p:grpSpPr>
        <p:grpSp>
          <p:nvGrpSpPr>
            <p:cNvPr id="10266" name="组合 23"/>
            <p:cNvGrpSpPr/>
            <p:nvPr/>
          </p:nvGrpSpPr>
          <p:grpSpPr>
            <a:xfrm>
              <a:off x="201987" y="189664"/>
              <a:ext cx="518543" cy="518543"/>
              <a:chOff x="3471566" y="2551257"/>
              <a:chExt cx="711520" cy="711520"/>
            </a:xfrm>
          </p:grpSpPr>
          <p:sp>
            <p:nvSpPr>
              <p:cNvPr id="26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微软雅黑" panose="020B0503020204020204" pitchFamily="34" charset="-122"/>
                  </a:rPr>
                  <a:t></a:t>
                </a:r>
                <a:endParaRPr kumimoji="0" lang="en-AU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微软雅黑" panose="020B0503020204020204" pitchFamily="34" charset="-122"/>
                </a:endParaRPr>
              </a:p>
            </p:txBody>
          </p:sp>
          <p:sp>
            <p:nvSpPr>
              <p:cNvPr id="27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9" name="KSO_Shape"/>
            <p:cNvSpPr>
              <a:spLocks noChangeAspect="1"/>
            </p:cNvSpPr>
            <p:nvPr/>
          </p:nvSpPr>
          <p:spPr bwMode="auto">
            <a:xfrm>
              <a:off x="325676" y="368854"/>
              <a:ext cx="288608" cy="169677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" name="Group 61"/>
          <p:cNvGrpSpPr/>
          <p:nvPr/>
        </p:nvGrpSpPr>
        <p:grpSpPr>
          <a:xfrm rot="16200000">
            <a:off x="2451548" y="2966773"/>
            <a:ext cx="546983" cy="364655"/>
            <a:chOff x="3200400" y="1234012"/>
            <a:chExt cx="1371600" cy="728138"/>
          </a:xfrm>
        </p:grpSpPr>
        <p:sp>
          <p:nvSpPr>
            <p:cNvPr id="59" name="Round Single Corner Rectangle 58"/>
            <p:cNvSpPr/>
            <p:nvPr/>
          </p:nvSpPr>
          <p:spPr>
            <a:xfrm>
              <a:off x="4114800" y="1234012"/>
              <a:ext cx="457200" cy="728138"/>
            </a:xfrm>
            <a:prstGeom prst="round1Rect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61" name="Round Single Corner Rectangle 60"/>
            <p:cNvSpPr/>
            <p:nvPr/>
          </p:nvSpPr>
          <p:spPr>
            <a:xfrm flipH="1">
              <a:off x="3200400" y="1234012"/>
              <a:ext cx="457200" cy="728138"/>
            </a:xfrm>
            <a:prstGeom prst="round1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3" name="Group 62"/>
          <p:cNvGrpSpPr/>
          <p:nvPr/>
        </p:nvGrpSpPr>
        <p:grpSpPr>
          <a:xfrm rot="16200000">
            <a:off x="3191183" y="2966773"/>
            <a:ext cx="546983" cy="364655"/>
            <a:chOff x="3200400" y="1234012"/>
            <a:chExt cx="1371600" cy="728138"/>
          </a:xfrm>
        </p:grpSpPr>
        <p:sp>
          <p:nvSpPr>
            <p:cNvPr id="64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74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4" name="Group 74"/>
          <p:cNvGrpSpPr/>
          <p:nvPr/>
        </p:nvGrpSpPr>
        <p:grpSpPr>
          <a:xfrm rot="16200000">
            <a:off x="3930818" y="2966772"/>
            <a:ext cx="546983" cy="364655"/>
            <a:chOff x="3200400" y="1234012"/>
            <a:chExt cx="1371600" cy="728138"/>
          </a:xfrm>
        </p:grpSpPr>
        <p:sp>
          <p:nvSpPr>
            <p:cNvPr id="76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78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6" name="Group 100"/>
          <p:cNvGrpSpPr/>
          <p:nvPr/>
        </p:nvGrpSpPr>
        <p:grpSpPr>
          <a:xfrm rot="16200000">
            <a:off x="6379888" y="2738253"/>
            <a:ext cx="548680" cy="823394"/>
            <a:chOff x="4257815" y="3604273"/>
            <a:chExt cx="632164" cy="948677"/>
          </a:xfrm>
        </p:grpSpPr>
        <p:grpSp>
          <p:nvGrpSpPr>
            <p:cNvPr id="7" name="Group 96"/>
            <p:cNvGrpSpPr/>
            <p:nvPr/>
          </p:nvGrpSpPr>
          <p:grpSpPr>
            <a:xfrm>
              <a:off x="4257815" y="3905805"/>
              <a:ext cx="632164" cy="647145"/>
              <a:chOff x="4107979" y="4055348"/>
              <a:chExt cx="966386" cy="788823"/>
            </a:xfrm>
          </p:grpSpPr>
          <p:sp>
            <p:nvSpPr>
              <p:cNvPr id="37" name="Isosceles Triangle 36"/>
              <p:cNvSpPr/>
              <p:nvPr/>
            </p:nvSpPr>
            <p:spPr bwMode="auto">
              <a:xfrm rot="10800000">
                <a:off x="4107979" y="4055348"/>
                <a:ext cx="966386" cy="785648"/>
              </a:xfrm>
              <a:prstGeom prst="triangle">
                <a:avLst/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lin ang="0" scaled="0"/>
              </a:gradFill>
              <a:ln w="9525">
                <a:noFill/>
                <a:round/>
              </a:ln>
            </p:spPr>
            <p:txBody>
              <a:bodyPr vert="horz" wrap="square" lIns="79365" tIns="39681" rIns="79365" bIns="39681" numCol="1" rtlCol="0" anchor="t" anchorCtr="0" compatLnSpc="1"/>
              <a:lstStyle/>
              <a:p>
                <a:pPr algn="ctr">
                  <a:lnSpc>
                    <a:spcPct val="130000"/>
                  </a:lnSpc>
                </a:pPr>
                <a:endParaRPr lang="en-US" sz="570"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38" name="Isosceles Triangle 37"/>
              <p:cNvSpPr/>
              <p:nvPr/>
            </p:nvSpPr>
            <p:spPr bwMode="auto">
              <a:xfrm rot="10800000">
                <a:off x="4472566" y="4640971"/>
                <a:ext cx="237212" cy="203200"/>
              </a:xfrm>
              <a:prstGeom prst="triangle">
                <a:avLst/>
              </a:prstGeom>
              <a:solidFill>
                <a:schemeClr val="tx1">
                  <a:lumMod val="90000"/>
                  <a:lumOff val="10000"/>
                </a:schemeClr>
              </a:solidFill>
              <a:ln w="9525">
                <a:noFill/>
                <a:round/>
              </a:ln>
            </p:spPr>
            <p:txBody>
              <a:bodyPr vert="horz" wrap="square" lIns="79365" tIns="39681" rIns="79365" bIns="39681" numCol="1" rtlCol="0" anchor="t" anchorCtr="0" compatLnSpc="1"/>
              <a:lstStyle/>
              <a:p>
                <a:pPr algn="ctr">
                  <a:lnSpc>
                    <a:spcPct val="130000"/>
                  </a:lnSpc>
                </a:pPr>
                <a:endParaRPr lang="en-US" sz="570" dirty="0"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</p:grpSp>
        <p:grpSp>
          <p:nvGrpSpPr>
            <p:cNvPr id="8" name="Group 96"/>
            <p:cNvGrpSpPr/>
            <p:nvPr/>
          </p:nvGrpSpPr>
          <p:grpSpPr>
            <a:xfrm>
              <a:off x="4259771" y="3604273"/>
              <a:ext cx="630208" cy="416793"/>
              <a:chOff x="2514600" y="3103313"/>
              <a:chExt cx="914400" cy="604745"/>
            </a:xfrm>
          </p:grpSpPr>
          <p:sp>
            <p:nvSpPr>
              <p:cNvPr id="94" name="Pentagon 93"/>
              <p:cNvSpPr/>
              <p:nvPr/>
            </p:nvSpPr>
            <p:spPr>
              <a:xfrm rot="5400000">
                <a:off x="2364628" y="3253285"/>
                <a:ext cx="604743" cy="304800"/>
              </a:xfrm>
              <a:prstGeom prst="homePlat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570"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95" name="Pentagon 94"/>
              <p:cNvSpPr/>
              <p:nvPr/>
            </p:nvSpPr>
            <p:spPr>
              <a:xfrm rot="5400000">
                <a:off x="2669428" y="3253286"/>
                <a:ext cx="604743" cy="304800"/>
              </a:xfrm>
              <a:prstGeom prst="homePlat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570"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96" name="Pentagon 95"/>
              <p:cNvSpPr/>
              <p:nvPr/>
            </p:nvSpPr>
            <p:spPr>
              <a:xfrm rot="5400000">
                <a:off x="2974228" y="3253287"/>
                <a:ext cx="604743" cy="304800"/>
              </a:xfrm>
              <a:prstGeom prst="homePlat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570"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</p:grpSp>
      </p:grpSp>
      <p:grpSp>
        <p:nvGrpSpPr>
          <p:cNvPr id="9" name="Group 120"/>
          <p:cNvGrpSpPr/>
          <p:nvPr/>
        </p:nvGrpSpPr>
        <p:grpSpPr>
          <a:xfrm rot="16200000" flipH="1">
            <a:off x="3210259" y="3320903"/>
            <a:ext cx="1260596" cy="362852"/>
            <a:chOff x="4889980" y="1620289"/>
            <a:chExt cx="1452400" cy="418060"/>
          </a:xfrm>
        </p:grpSpPr>
        <p:sp>
          <p:nvSpPr>
            <p:cNvPr id="122" name="Arc 121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cxnSp>
          <p:nvCxnSpPr>
            <p:cNvPr id="123" name="Straight Connector 122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74"/>
          <p:cNvGrpSpPr/>
          <p:nvPr/>
        </p:nvGrpSpPr>
        <p:grpSpPr>
          <a:xfrm rot="16200000">
            <a:off x="4650604" y="2966772"/>
            <a:ext cx="546983" cy="364655"/>
            <a:chOff x="3200400" y="1234012"/>
            <a:chExt cx="1371600" cy="728138"/>
          </a:xfrm>
        </p:grpSpPr>
        <p:sp>
          <p:nvSpPr>
            <p:cNvPr id="70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72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11" name="Group 74"/>
          <p:cNvGrpSpPr/>
          <p:nvPr/>
        </p:nvGrpSpPr>
        <p:grpSpPr>
          <a:xfrm rot="16200000">
            <a:off x="5398499" y="2966773"/>
            <a:ext cx="546983" cy="364655"/>
            <a:chOff x="3200400" y="1234012"/>
            <a:chExt cx="1371600" cy="728138"/>
          </a:xfrm>
        </p:grpSpPr>
        <p:sp>
          <p:nvSpPr>
            <p:cNvPr id="75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80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12" name="Group 120"/>
          <p:cNvGrpSpPr/>
          <p:nvPr/>
        </p:nvGrpSpPr>
        <p:grpSpPr>
          <a:xfrm rot="5400000" flipH="1" flipV="1">
            <a:off x="3937764" y="2603834"/>
            <a:ext cx="1260596" cy="362852"/>
            <a:chOff x="4889980" y="1620289"/>
            <a:chExt cx="1452400" cy="418060"/>
          </a:xfrm>
        </p:grpSpPr>
        <p:sp>
          <p:nvSpPr>
            <p:cNvPr id="82" name="Arc 81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cxnSp>
          <p:nvCxnSpPr>
            <p:cNvPr id="83" name="Straight Connector 82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0"/>
          <p:cNvGrpSpPr/>
          <p:nvPr/>
        </p:nvGrpSpPr>
        <p:grpSpPr>
          <a:xfrm rot="16200000" flipH="1">
            <a:off x="4668572" y="3320903"/>
            <a:ext cx="1260596" cy="362852"/>
            <a:chOff x="4889980" y="1620289"/>
            <a:chExt cx="1452400" cy="418060"/>
          </a:xfrm>
        </p:grpSpPr>
        <p:sp>
          <p:nvSpPr>
            <p:cNvPr id="86" name="Arc 85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cxnSp>
          <p:nvCxnSpPr>
            <p:cNvPr id="87" name="Straight Connector 86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20"/>
          <p:cNvGrpSpPr/>
          <p:nvPr/>
        </p:nvGrpSpPr>
        <p:grpSpPr>
          <a:xfrm rot="5400000" flipH="1" flipV="1">
            <a:off x="5416466" y="2603834"/>
            <a:ext cx="1260596" cy="362852"/>
            <a:chOff x="4889980" y="1620289"/>
            <a:chExt cx="1452400" cy="418060"/>
          </a:xfrm>
        </p:grpSpPr>
        <p:sp>
          <p:nvSpPr>
            <p:cNvPr id="90" name="Arc 89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5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cxnSp>
          <p:nvCxnSpPr>
            <p:cNvPr id="91" name="Straight Connector 90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20"/>
          <p:cNvGrpSpPr/>
          <p:nvPr/>
        </p:nvGrpSpPr>
        <p:grpSpPr>
          <a:xfrm rot="5400000" flipH="1" flipV="1">
            <a:off x="2458493" y="2603834"/>
            <a:ext cx="1260596" cy="362852"/>
            <a:chOff x="4889980" y="1620289"/>
            <a:chExt cx="1452400" cy="418060"/>
          </a:xfrm>
        </p:grpSpPr>
        <p:sp>
          <p:nvSpPr>
            <p:cNvPr id="97" name="Arc 96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cxnSp>
          <p:nvCxnSpPr>
            <p:cNvPr id="98" name="Straight Connector 97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08"/>
          <p:cNvGrpSpPr/>
          <p:nvPr/>
        </p:nvGrpSpPr>
        <p:grpSpPr>
          <a:xfrm>
            <a:off x="4258373" y="2018504"/>
            <a:ext cx="663612" cy="644615"/>
            <a:chOff x="6299532" y="3384456"/>
            <a:chExt cx="469021" cy="4555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04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79365" tIns="39681" rIns="79365" bIns="39681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sz="57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17" name="Group 111"/>
          <p:cNvGrpSpPr/>
          <p:nvPr/>
        </p:nvGrpSpPr>
        <p:grpSpPr>
          <a:xfrm>
            <a:off x="4978158" y="3676282"/>
            <a:ext cx="663612" cy="644615"/>
            <a:chOff x="630683" y="4190009"/>
            <a:chExt cx="469021" cy="455593"/>
          </a:xfrm>
        </p:grpSpPr>
        <p:sp>
          <p:nvSpPr>
            <p:cNvPr id="106" name="Oval 105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07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79365" tIns="39681" rIns="79365" bIns="39681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sz="57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18" name="Group 114"/>
          <p:cNvGrpSpPr/>
          <p:nvPr/>
        </p:nvGrpSpPr>
        <p:grpSpPr>
          <a:xfrm>
            <a:off x="3518736" y="3676282"/>
            <a:ext cx="663612" cy="644615"/>
            <a:chOff x="3425803" y="3384456"/>
            <a:chExt cx="469021" cy="455593"/>
          </a:xfrm>
        </p:grpSpPr>
        <p:sp>
          <p:nvSpPr>
            <p:cNvPr id="109" name="Oval 108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10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79365" tIns="39681" rIns="79365" bIns="39681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sz="57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19" name="Group 117"/>
          <p:cNvGrpSpPr/>
          <p:nvPr/>
        </p:nvGrpSpPr>
        <p:grpSpPr>
          <a:xfrm>
            <a:off x="2779100" y="2018504"/>
            <a:ext cx="663612" cy="644615"/>
            <a:chOff x="630683" y="3383511"/>
            <a:chExt cx="469021" cy="4555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14" name="Freeform 117"/>
            <p:cNvSpPr/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79365" tIns="39681" rIns="79365" bIns="39681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sz="57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20" name="Group 120"/>
          <p:cNvGrpSpPr/>
          <p:nvPr/>
        </p:nvGrpSpPr>
        <p:grpSpPr>
          <a:xfrm>
            <a:off x="5719639" y="2018504"/>
            <a:ext cx="663612" cy="644615"/>
            <a:chOff x="3428938" y="4190009"/>
            <a:chExt cx="469021" cy="45559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21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79365" tIns="39681" rIns="79365" bIns="39681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sz="57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sp>
        <p:nvSpPr>
          <p:cNvPr id="128" name="Text Placeholder 3"/>
          <p:cNvSpPr txBox="1"/>
          <p:nvPr/>
        </p:nvSpPr>
        <p:spPr>
          <a:xfrm>
            <a:off x="1744802" y="3775286"/>
            <a:ext cx="1623637" cy="35877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>
              <a:lnSpc>
                <a:spcPct val="130000"/>
              </a:lnSpc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31" name="Text Placeholder 3"/>
          <p:cNvSpPr txBox="1"/>
          <p:nvPr/>
        </p:nvSpPr>
        <p:spPr>
          <a:xfrm>
            <a:off x="5856269" y="3775286"/>
            <a:ext cx="1785524" cy="35877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30000"/>
              </a:lnSpc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34" name="Text Placeholder 3"/>
          <p:cNvSpPr txBox="1"/>
          <p:nvPr/>
        </p:nvSpPr>
        <p:spPr>
          <a:xfrm>
            <a:off x="1113440" y="2015474"/>
            <a:ext cx="1518886" cy="35877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>
              <a:lnSpc>
                <a:spcPct val="130000"/>
              </a:lnSpc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37" name="Text Placeholder 3"/>
          <p:cNvSpPr txBox="1"/>
          <p:nvPr/>
        </p:nvSpPr>
        <p:spPr>
          <a:xfrm>
            <a:off x="3757445" y="1585520"/>
            <a:ext cx="1701248" cy="35877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>
              <a:lnSpc>
                <a:spcPct val="130000"/>
              </a:lnSpc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38" name="Text Placeholder 3"/>
          <p:cNvSpPr txBox="1"/>
          <p:nvPr/>
        </p:nvSpPr>
        <p:spPr>
          <a:xfrm>
            <a:off x="6538100" y="2015474"/>
            <a:ext cx="1737911" cy="35877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30000"/>
              </a:lnSpc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0320" y="4963160"/>
            <a:ext cx="9101455" cy="169545"/>
          </a:xfrm>
          <a:prstGeom prst="rect">
            <a:avLst/>
          </a:prstGeom>
          <a:solidFill>
            <a:srgbClr val="003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2574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39"/>
                            </p:stCondLst>
                            <p:childTnLst>
                              <p:par>
                                <p:cTn id="1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39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39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39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39"/>
                            </p:stCondLst>
                            <p:childTnLst>
                              <p:par>
                                <p:cTn id="36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39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339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839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339"/>
                            </p:stCondLst>
                            <p:childTnLst>
                              <p:par>
                                <p:cTn id="5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839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339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839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339"/>
                            </p:stCondLst>
                            <p:childTnLst>
                              <p:par>
                                <p:cTn id="7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839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339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839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339"/>
                            </p:stCondLst>
                            <p:childTnLst>
                              <p:par>
                                <p:cTn id="9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839"/>
                            </p:stCondLst>
                            <p:childTnLst>
                              <p:par>
                                <p:cTn id="9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339"/>
                            </p:stCondLst>
                            <p:childTnLst>
                              <p:par>
                                <p:cTn id="10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839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339"/>
                            </p:stCondLst>
                            <p:childTnLst>
                              <p:par>
                                <p:cTn id="11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128" grpId="0"/>
      <p:bldP spid="131" grpId="0"/>
      <p:bldP spid="134" grpId="0"/>
      <p:bldP spid="137" grpId="0"/>
      <p:bldP spid="1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711200" y="241750"/>
            <a:ext cx="2003425" cy="41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l" defTabSz="685800">
              <a:buClrTx/>
              <a:buSzTx/>
              <a:buFontTx/>
              <a:buNone/>
              <a:defRPr/>
            </a:pPr>
            <a:r>
              <a:rPr kumimoji="0" lang="zh-CN" altLang="en-US" sz="2100" kern="1200" cap="none" spc="0" normalizeH="0" baseline="0" noProof="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1.圣诞节的由来</a:t>
            </a:r>
            <a:endParaRPr kumimoji="0" lang="zh-CN" altLang="en-US" sz="2100" kern="1200" cap="none" spc="0" normalizeH="0" baseline="0" noProof="0" dirty="0">
              <a:solidFill>
                <a:srgbClr val="6649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613" y="189363"/>
            <a:ext cx="519112" cy="519112"/>
            <a:chOff x="201987" y="189664"/>
            <a:chExt cx="518543" cy="518543"/>
          </a:xfrm>
        </p:grpSpPr>
        <p:grpSp>
          <p:nvGrpSpPr>
            <p:cNvPr id="10266" name="组合 23"/>
            <p:cNvGrpSpPr/>
            <p:nvPr/>
          </p:nvGrpSpPr>
          <p:grpSpPr>
            <a:xfrm>
              <a:off x="201987" y="189664"/>
              <a:ext cx="518543" cy="518543"/>
              <a:chOff x="3471566" y="2551257"/>
              <a:chExt cx="711520" cy="711520"/>
            </a:xfrm>
          </p:grpSpPr>
          <p:sp>
            <p:nvSpPr>
              <p:cNvPr id="26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微软雅黑" panose="020B0503020204020204" pitchFamily="34" charset="-122"/>
                  </a:rPr>
                  <a:t></a:t>
                </a:r>
                <a:endParaRPr kumimoji="0" lang="en-AU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微软雅黑" panose="020B0503020204020204" pitchFamily="34" charset="-122"/>
                </a:endParaRPr>
              </a:p>
            </p:txBody>
          </p:sp>
          <p:sp>
            <p:nvSpPr>
              <p:cNvPr id="27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9" name="KSO_Shape"/>
            <p:cNvSpPr>
              <a:spLocks noChangeAspect="1"/>
            </p:cNvSpPr>
            <p:nvPr/>
          </p:nvSpPr>
          <p:spPr bwMode="auto">
            <a:xfrm>
              <a:off x="325676" y="368854"/>
              <a:ext cx="288608" cy="169677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6" name="TextBox 7"/>
          <p:cNvSpPr txBox="1"/>
          <p:nvPr/>
        </p:nvSpPr>
        <p:spPr>
          <a:xfrm flipH="1">
            <a:off x="6599066" y="1725409"/>
            <a:ext cx="1686532" cy="435610"/>
          </a:xfrm>
          <a:prstGeom prst="rect">
            <a:avLst/>
          </a:prstGeom>
          <a:noFill/>
        </p:spPr>
        <p:txBody>
          <a:bodyPr wrap="square" lIns="137100" tIns="68550" rIns="137100" bIns="68550" rtlCol="0">
            <a:spAutoFit/>
          </a:bodyPr>
          <a:lstStyle/>
          <a:p>
            <a:pPr indent="-171450" algn="ctr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单击添加标题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7" name="TextBox 8"/>
          <p:cNvSpPr txBox="1"/>
          <p:nvPr/>
        </p:nvSpPr>
        <p:spPr>
          <a:xfrm flipH="1">
            <a:off x="6570519" y="2305442"/>
            <a:ext cx="1743624" cy="674370"/>
          </a:xfrm>
          <a:prstGeom prst="rect">
            <a:avLst/>
          </a:prstGeom>
          <a:noFill/>
        </p:spPr>
        <p:txBody>
          <a:bodyPr wrap="square" lIns="137100" tIns="68550" rIns="137100" bIns="68550" rtlCol="0">
            <a:spAutoFit/>
          </a:bodyPr>
          <a:lstStyle/>
          <a:p>
            <a:pPr indent="-171450" algn="ctr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8" name="TextBox 9"/>
          <p:cNvSpPr txBox="1"/>
          <p:nvPr/>
        </p:nvSpPr>
        <p:spPr>
          <a:xfrm flipH="1">
            <a:off x="4154377" y="1729532"/>
            <a:ext cx="2691289" cy="435610"/>
          </a:xfrm>
          <a:prstGeom prst="rect">
            <a:avLst/>
          </a:prstGeom>
          <a:noFill/>
        </p:spPr>
        <p:txBody>
          <a:bodyPr wrap="square" lIns="137100" tIns="68550" rIns="137100" bIns="68550" rtlCol="0">
            <a:spAutoFit/>
          </a:bodyPr>
          <a:lstStyle/>
          <a:p>
            <a:pPr indent="-171450" algn="ctr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单击添加标题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9" name="TextBox 10"/>
          <p:cNvSpPr txBox="1"/>
          <p:nvPr/>
        </p:nvSpPr>
        <p:spPr>
          <a:xfrm flipH="1">
            <a:off x="4624401" y="2309252"/>
            <a:ext cx="1751242" cy="674370"/>
          </a:xfrm>
          <a:prstGeom prst="rect">
            <a:avLst/>
          </a:prstGeom>
          <a:noFill/>
        </p:spPr>
        <p:txBody>
          <a:bodyPr wrap="square" lIns="137100" tIns="68550" rIns="137100" bIns="68550" rtlCol="0">
            <a:spAutoFit/>
          </a:bodyPr>
          <a:lstStyle/>
          <a:p>
            <a:pPr indent="-171450" algn="ctr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 flipH="1">
            <a:off x="2315926" y="1721564"/>
            <a:ext cx="2658469" cy="435610"/>
          </a:xfrm>
          <a:prstGeom prst="rect">
            <a:avLst/>
          </a:prstGeom>
          <a:noFill/>
        </p:spPr>
        <p:txBody>
          <a:bodyPr wrap="square" lIns="137100" tIns="68550" rIns="137100" bIns="68550" rtlCol="0">
            <a:spAutoFit/>
          </a:bodyPr>
          <a:lstStyle/>
          <a:p>
            <a:pPr indent="-171450" algn="ctr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单击添加标题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2" name="TextBox 12"/>
          <p:cNvSpPr txBox="1"/>
          <p:nvPr/>
        </p:nvSpPr>
        <p:spPr>
          <a:xfrm flipH="1">
            <a:off x="2773824" y="2301633"/>
            <a:ext cx="1742671" cy="674370"/>
          </a:xfrm>
          <a:prstGeom prst="rect">
            <a:avLst/>
          </a:prstGeom>
          <a:noFill/>
        </p:spPr>
        <p:txBody>
          <a:bodyPr wrap="square" lIns="137100" tIns="68550" rIns="137100" bIns="68550" rtlCol="0">
            <a:spAutoFit/>
          </a:bodyPr>
          <a:lstStyle/>
          <a:p>
            <a:pPr indent="-171450" algn="ctr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3" name="TextBox 13"/>
          <p:cNvSpPr txBox="1"/>
          <p:nvPr/>
        </p:nvSpPr>
        <p:spPr>
          <a:xfrm flipH="1">
            <a:off x="615783" y="1721564"/>
            <a:ext cx="2182148" cy="435610"/>
          </a:xfrm>
          <a:prstGeom prst="rect">
            <a:avLst/>
          </a:prstGeom>
          <a:noFill/>
        </p:spPr>
        <p:txBody>
          <a:bodyPr wrap="square" lIns="137100" tIns="68550" rIns="137100" bIns="68550" rtlCol="0">
            <a:spAutoFit/>
          </a:bodyPr>
          <a:lstStyle/>
          <a:p>
            <a:pPr indent="-171450" algn="ctr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单击添加标题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4" name="TextBox 14"/>
          <p:cNvSpPr txBox="1"/>
          <p:nvPr/>
        </p:nvSpPr>
        <p:spPr>
          <a:xfrm flipH="1">
            <a:off x="837425" y="2305442"/>
            <a:ext cx="1738862" cy="674370"/>
          </a:xfrm>
          <a:prstGeom prst="rect">
            <a:avLst/>
          </a:prstGeom>
          <a:noFill/>
        </p:spPr>
        <p:txBody>
          <a:bodyPr wrap="square" lIns="137100" tIns="68550" rIns="137100" bIns="68550" rtlCol="0">
            <a:spAutoFit/>
          </a:bodyPr>
          <a:lstStyle/>
          <a:p>
            <a:pPr indent="-171450" algn="ctr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8" name="六边形 17"/>
          <p:cNvSpPr/>
          <p:nvPr/>
        </p:nvSpPr>
        <p:spPr>
          <a:xfrm>
            <a:off x="849793" y="3195311"/>
            <a:ext cx="1793348" cy="938980"/>
          </a:xfrm>
          <a:prstGeom prst="hexagon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35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9" name="六边形 18"/>
          <p:cNvSpPr/>
          <p:nvPr/>
        </p:nvSpPr>
        <p:spPr>
          <a:xfrm>
            <a:off x="2758202" y="3195311"/>
            <a:ext cx="1793348" cy="938980"/>
          </a:xfrm>
          <a:prstGeom prst="hexag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35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20" name="六边形 19"/>
          <p:cNvSpPr/>
          <p:nvPr/>
        </p:nvSpPr>
        <p:spPr>
          <a:xfrm>
            <a:off x="4658534" y="3195311"/>
            <a:ext cx="1793348" cy="938980"/>
          </a:xfrm>
          <a:prstGeom prst="hexagon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35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208573" y="3390137"/>
            <a:ext cx="1097280" cy="4508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FFFFFF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加入标题</a:t>
            </a:r>
            <a:endParaRPr lang="zh-CN" altLang="en-US" dirty="0">
              <a:solidFill>
                <a:srgbClr val="FFFFFF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029550" y="3396722"/>
            <a:ext cx="1097280" cy="4508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dirty="0">
                <a:solidFill>
                  <a:srgbClr val="FFFFFF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加入标题</a:t>
            </a:r>
            <a:endParaRPr lang="zh-CN" altLang="en-US" dirty="0">
              <a:solidFill>
                <a:srgbClr val="FFFFFF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29217" y="3398627"/>
            <a:ext cx="1097280" cy="4508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dirty="0">
                <a:solidFill>
                  <a:srgbClr val="FFFFFF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加入标题</a:t>
            </a:r>
            <a:endParaRPr lang="zh-CN" altLang="en-US" dirty="0">
              <a:solidFill>
                <a:srgbClr val="FFFFFF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25" name="六边形 24"/>
          <p:cNvSpPr/>
          <p:nvPr/>
        </p:nvSpPr>
        <p:spPr>
          <a:xfrm>
            <a:off x="6563093" y="3195311"/>
            <a:ext cx="1793348" cy="938980"/>
          </a:xfrm>
          <a:prstGeom prst="hexagon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350"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2" name="文本框 21"/>
          <p:cNvSpPr txBox="1"/>
          <p:nvPr/>
        </p:nvSpPr>
        <p:spPr>
          <a:xfrm>
            <a:off x="6934109" y="3396722"/>
            <a:ext cx="1097280" cy="4508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dirty="0">
                <a:solidFill>
                  <a:srgbClr val="FFFFFF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加入标题</a:t>
            </a:r>
            <a:endParaRPr lang="zh-CN" altLang="en-US" dirty="0">
              <a:solidFill>
                <a:srgbClr val="FFFFFF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490906" y="2214976"/>
            <a:ext cx="43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3429210" y="2214976"/>
            <a:ext cx="43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284072" y="2214976"/>
            <a:ext cx="43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226381" y="2214976"/>
            <a:ext cx="43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0320" y="4963160"/>
            <a:ext cx="9101455" cy="169545"/>
          </a:xfrm>
          <a:prstGeom prst="rect">
            <a:avLst/>
          </a:prstGeom>
          <a:solidFill>
            <a:srgbClr val="003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2995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39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39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39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39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39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39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339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839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5" grpId="0" bldLvl="0" animBg="1"/>
      <p:bldP spid="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711200" y="241750"/>
            <a:ext cx="2003425" cy="41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l" defTabSz="685800">
              <a:buClrTx/>
              <a:buSzTx/>
              <a:buFontTx/>
              <a:buNone/>
              <a:defRPr/>
            </a:pPr>
            <a:r>
              <a:rPr kumimoji="0" lang="zh-CN" altLang="en-US" sz="2100" kern="1200" cap="none" spc="0" normalizeH="0" baseline="0" noProof="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1.圣诞节的由来</a:t>
            </a:r>
            <a:endParaRPr kumimoji="0" lang="zh-CN" altLang="en-US" sz="2100" kern="1200" cap="none" spc="0" normalizeH="0" baseline="0" noProof="0" dirty="0">
              <a:solidFill>
                <a:srgbClr val="6649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613" y="189363"/>
            <a:ext cx="519112" cy="519112"/>
            <a:chOff x="201987" y="189664"/>
            <a:chExt cx="518543" cy="518543"/>
          </a:xfrm>
        </p:grpSpPr>
        <p:grpSp>
          <p:nvGrpSpPr>
            <p:cNvPr id="10266" name="组合 23"/>
            <p:cNvGrpSpPr/>
            <p:nvPr/>
          </p:nvGrpSpPr>
          <p:grpSpPr>
            <a:xfrm>
              <a:off x="201987" y="189664"/>
              <a:ext cx="518543" cy="518543"/>
              <a:chOff x="3471566" y="2551257"/>
              <a:chExt cx="711520" cy="711520"/>
            </a:xfrm>
          </p:grpSpPr>
          <p:sp>
            <p:nvSpPr>
              <p:cNvPr id="26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微软雅黑" panose="020B0503020204020204" pitchFamily="34" charset="-122"/>
                  </a:rPr>
                  <a:t></a:t>
                </a:r>
                <a:endParaRPr kumimoji="0" lang="en-AU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微软雅黑" panose="020B0503020204020204" pitchFamily="34" charset="-122"/>
                </a:endParaRPr>
              </a:p>
            </p:txBody>
          </p:sp>
          <p:sp>
            <p:nvSpPr>
              <p:cNvPr id="27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9" name="KSO_Shape"/>
            <p:cNvSpPr>
              <a:spLocks noChangeAspect="1"/>
            </p:cNvSpPr>
            <p:nvPr/>
          </p:nvSpPr>
          <p:spPr bwMode="auto">
            <a:xfrm>
              <a:off x="325676" y="368854"/>
              <a:ext cx="288608" cy="169677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66119" y="1624334"/>
            <a:ext cx="7517465" cy="1510553"/>
            <a:chOff x="866231" y="2084388"/>
            <a:chExt cx="10025607" cy="2014537"/>
          </a:xfrm>
        </p:grpSpPr>
        <p:sp>
          <p:nvSpPr>
            <p:cNvPr id="10" name="Oval 32"/>
            <p:cNvSpPr/>
            <p:nvPr/>
          </p:nvSpPr>
          <p:spPr>
            <a:xfrm>
              <a:off x="3795713" y="2084388"/>
              <a:ext cx="2014537" cy="2014537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defRPr/>
              </a:pPr>
              <a:endParaRPr lang="en-US" sz="240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2" name="Oval 33"/>
            <p:cNvSpPr/>
            <p:nvPr/>
          </p:nvSpPr>
          <p:spPr>
            <a:xfrm>
              <a:off x="6335713" y="2084388"/>
              <a:ext cx="2014537" cy="2014537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defRPr/>
              </a:pPr>
              <a:endParaRPr lang="en-US" sz="240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3" name="Oval 34"/>
            <p:cNvSpPr/>
            <p:nvPr/>
          </p:nvSpPr>
          <p:spPr>
            <a:xfrm>
              <a:off x="8877300" y="2084388"/>
              <a:ext cx="2014538" cy="2014537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defRPr/>
              </a:pPr>
              <a:endParaRPr lang="en-US" sz="240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4" name="Oval 31"/>
            <p:cNvSpPr/>
            <p:nvPr/>
          </p:nvSpPr>
          <p:spPr>
            <a:xfrm>
              <a:off x="1257300" y="2084388"/>
              <a:ext cx="2014538" cy="2014537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defRPr/>
              </a:pPr>
              <a:endParaRPr lang="en-US" sz="2400" dirty="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866231" y="2673350"/>
              <a:ext cx="831850" cy="833437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defRPr/>
              </a:pPr>
              <a:r>
                <a:rPr lang="en-US" altLang="zh-CN" sz="1350" dirty="0">
                  <a:solidFill>
                    <a:srgbClr val="E71F3C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 </a:t>
              </a:r>
              <a:endParaRPr lang="zh-CN" altLang="en-US" sz="1350" dirty="0">
                <a:solidFill>
                  <a:srgbClr val="E71F3C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390674" y="2673350"/>
              <a:ext cx="833437" cy="833437"/>
            </a:xfrm>
            <a:prstGeom prst="ellipse">
              <a:avLst/>
            </a:pr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defRPr/>
              </a:pPr>
              <a:endParaRPr lang="zh-CN" altLang="en-US" sz="1350" dirty="0">
                <a:solidFill>
                  <a:srgbClr val="E71F3C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933849" y="2673350"/>
              <a:ext cx="833437" cy="833437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defRPr/>
              </a:pPr>
              <a:endParaRPr lang="zh-CN" altLang="en-US" sz="1350">
                <a:solidFill>
                  <a:srgbClr val="E71F3C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8472261" y="2695575"/>
              <a:ext cx="833438" cy="831850"/>
            </a:xfrm>
            <a:prstGeom prst="ellipse">
              <a:avLst/>
            </a:prstGeom>
            <a:solidFill>
              <a:schemeClr val="accent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defRPr/>
              </a:pPr>
              <a:r>
                <a:rPr lang="en-US" altLang="zh-CN" sz="1350" dirty="0">
                  <a:solidFill>
                    <a:srgbClr val="E71F3C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 </a:t>
              </a:r>
              <a:endParaRPr lang="zh-CN" altLang="en-US" sz="1350" dirty="0">
                <a:solidFill>
                  <a:srgbClr val="E71F3C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9" name="文本框 25"/>
            <p:cNvSpPr txBox="1">
              <a:spLocks noChangeArrowheads="1"/>
            </p:cNvSpPr>
            <p:nvPr/>
          </p:nvSpPr>
          <p:spPr bwMode="auto">
            <a:xfrm>
              <a:off x="1012599" y="2763837"/>
              <a:ext cx="552450" cy="1161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en-US" altLang="zh-CN" sz="19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01</a:t>
              </a:r>
              <a:endParaRPr lang="en-US" altLang="zh-CN" sz="19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20" name="文本框 26"/>
            <p:cNvSpPr txBox="1">
              <a:spLocks noChangeArrowheads="1"/>
            </p:cNvSpPr>
            <p:nvPr/>
          </p:nvSpPr>
          <p:spPr bwMode="auto">
            <a:xfrm>
              <a:off x="3527199" y="2779712"/>
              <a:ext cx="552450" cy="1161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en-US" altLang="zh-CN" sz="195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02</a:t>
              </a:r>
              <a:endParaRPr lang="en-US" altLang="zh-CN" sz="195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21" name="文本框 27"/>
            <p:cNvSpPr txBox="1">
              <a:spLocks noChangeArrowheads="1"/>
            </p:cNvSpPr>
            <p:nvPr/>
          </p:nvSpPr>
          <p:spPr bwMode="auto">
            <a:xfrm>
              <a:off x="6071961" y="2778125"/>
              <a:ext cx="552450" cy="1161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en-US" altLang="zh-CN" sz="195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03</a:t>
              </a:r>
              <a:endParaRPr lang="en-US" altLang="zh-CN" sz="195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22" name="文本框 28"/>
            <p:cNvSpPr txBox="1">
              <a:spLocks noChangeArrowheads="1"/>
            </p:cNvSpPr>
            <p:nvPr/>
          </p:nvSpPr>
          <p:spPr bwMode="auto">
            <a:xfrm>
              <a:off x="8597674" y="2787650"/>
              <a:ext cx="552450" cy="1161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en-US" altLang="zh-CN" sz="195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04</a:t>
              </a:r>
              <a:endParaRPr lang="en-US" altLang="zh-CN" sz="195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23" name="Freeform 91"/>
            <p:cNvSpPr/>
            <p:nvPr/>
          </p:nvSpPr>
          <p:spPr bwMode="auto">
            <a:xfrm>
              <a:off x="7208838" y="2673350"/>
              <a:ext cx="265112" cy="527050"/>
            </a:xfrm>
            <a:custGeom>
              <a:avLst/>
              <a:gdLst>
                <a:gd name="T0" fmla="*/ 264847 w 144"/>
                <a:gd name="T1" fmla="*/ 131616 h 288"/>
                <a:gd name="T2" fmla="*/ 132424 w 144"/>
                <a:gd name="T3" fmla="*/ 0 h 288"/>
                <a:gd name="T4" fmla="*/ 0 w 144"/>
                <a:gd name="T5" fmla="*/ 131616 h 288"/>
                <a:gd name="T6" fmla="*/ 66212 w 144"/>
                <a:gd name="T7" fmla="*/ 244952 h 288"/>
                <a:gd name="T8" fmla="*/ 0 w 144"/>
                <a:gd name="T9" fmla="*/ 526465 h 288"/>
                <a:gd name="T10" fmla="*/ 264847 w 144"/>
                <a:gd name="T11" fmla="*/ 526465 h 288"/>
                <a:gd name="T12" fmla="*/ 200474 w 144"/>
                <a:gd name="T13" fmla="*/ 244952 h 288"/>
                <a:gd name="T14" fmla="*/ 264847 w 144"/>
                <a:gd name="T15" fmla="*/ 131616 h 2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4" h="288">
                  <a:moveTo>
                    <a:pt x="144" y="72"/>
                  </a:moveTo>
                  <a:cubicBezTo>
                    <a:pt x="144" y="32"/>
                    <a:pt x="112" y="0"/>
                    <a:pt x="72" y="0"/>
                  </a:cubicBezTo>
                  <a:cubicBezTo>
                    <a:pt x="33" y="0"/>
                    <a:pt x="0" y="32"/>
                    <a:pt x="0" y="72"/>
                  </a:cubicBezTo>
                  <a:cubicBezTo>
                    <a:pt x="0" y="98"/>
                    <a:pt x="14" y="121"/>
                    <a:pt x="36" y="134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144" y="288"/>
                    <a:pt x="144" y="288"/>
                    <a:pt x="144" y="288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30" y="121"/>
                    <a:pt x="144" y="98"/>
                    <a:pt x="144" y="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30000"/>
                </a:lnSpc>
              </a:pPr>
              <a:endParaRPr lang="zh-CN" altLang="en-US" sz="135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24" name="Freeform 93"/>
            <p:cNvSpPr>
              <a:spLocks noEditPoints="1"/>
            </p:cNvSpPr>
            <p:nvPr/>
          </p:nvSpPr>
          <p:spPr bwMode="auto">
            <a:xfrm>
              <a:off x="2052320" y="2673350"/>
              <a:ext cx="395288" cy="530225"/>
            </a:xfrm>
            <a:custGeom>
              <a:avLst/>
              <a:gdLst>
                <a:gd name="T0" fmla="*/ 342962 w 216"/>
                <a:gd name="T1" fmla="*/ 231741 h 288"/>
                <a:gd name="T2" fmla="*/ 342962 w 216"/>
                <a:gd name="T3" fmla="*/ 145298 h 288"/>
                <a:gd name="T4" fmla="*/ 198845 w 216"/>
                <a:gd name="T5" fmla="*/ 0 h 288"/>
                <a:gd name="T6" fmla="*/ 197021 w 216"/>
                <a:gd name="T7" fmla="*/ 0 h 288"/>
                <a:gd name="T8" fmla="*/ 193372 w 216"/>
                <a:gd name="T9" fmla="*/ 0 h 288"/>
                <a:gd name="T10" fmla="*/ 51079 w 216"/>
                <a:gd name="T11" fmla="*/ 145298 h 288"/>
                <a:gd name="T12" fmla="*/ 51079 w 216"/>
                <a:gd name="T13" fmla="*/ 231741 h 288"/>
                <a:gd name="T14" fmla="*/ 0 w 216"/>
                <a:gd name="T15" fmla="*/ 231741 h 288"/>
                <a:gd name="T16" fmla="*/ 0 w 216"/>
                <a:gd name="T17" fmla="*/ 529694 h 288"/>
                <a:gd name="T18" fmla="*/ 394041 w 216"/>
                <a:gd name="T19" fmla="*/ 529694 h 288"/>
                <a:gd name="T20" fmla="*/ 394041 w 216"/>
                <a:gd name="T21" fmla="*/ 231741 h 288"/>
                <a:gd name="T22" fmla="*/ 342962 w 216"/>
                <a:gd name="T23" fmla="*/ 231741 h 288"/>
                <a:gd name="T24" fmla="*/ 242627 w 216"/>
                <a:gd name="T25" fmla="*/ 476357 h 288"/>
                <a:gd name="T26" fmla="*/ 153238 w 216"/>
                <a:gd name="T27" fmla="*/ 476357 h 288"/>
                <a:gd name="T28" fmla="*/ 175129 w 216"/>
                <a:gd name="T29" fmla="*/ 378878 h 288"/>
                <a:gd name="T30" fmla="*/ 153238 w 216"/>
                <a:gd name="T31" fmla="*/ 340255 h 288"/>
                <a:gd name="T32" fmla="*/ 197021 w 216"/>
                <a:gd name="T33" fmla="*/ 296114 h 288"/>
                <a:gd name="T34" fmla="*/ 242627 w 216"/>
                <a:gd name="T35" fmla="*/ 340255 h 288"/>
                <a:gd name="T36" fmla="*/ 218912 w 216"/>
                <a:gd name="T37" fmla="*/ 378878 h 288"/>
                <a:gd name="T38" fmla="*/ 242627 w 216"/>
                <a:gd name="T39" fmla="*/ 476357 h 288"/>
                <a:gd name="T40" fmla="*/ 269991 w 216"/>
                <a:gd name="T41" fmla="*/ 231741 h 288"/>
                <a:gd name="T42" fmla="*/ 122226 w 216"/>
                <a:gd name="T43" fmla="*/ 231741 h 288"/>
                <a:gd name="T44" fmla="*/ 122226 w 216"/>
                <a:gd name="T45" fmla="*/ 145298 h 288"/>
                <a:gd name="T46" fmla="*/ 193372 w 216"/>
                <a:gd name="T47" fmla="*/ 73569 h 288"/>
                <a:gd name="T48" fmla="*/ 197021 w 216"/>
                <a:gd name="T49" fmla="*/ 73569 h 288"/>
                <a:gd name="T50" fmla="*/ 198845 w 216"/>
                <a:gd name="T51" fmla="*/ 73569 h 288"/>
                <a:gd name="T52" fmla="*/ 269991 w 216"/>
                <a:gd name="T53" fmla="*/ 145298 h 288"/>
                <a:gd name="T54" fmla="*/ 269991 w 216"/>
                <a:gd name="T55" fmla="*/ 231741 h 28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16" h="288">
                  <a:moveTo>
                    <a:pt x="188" y="126"/>
                  </a:moveTo>
                  <a:cubicBezTo>
                    <a:pt x="188" y="79"/>
                    <a:pt x="188" y="79"/>
                    <a:pt x="188" y="79"/>
                  </a:cubicBezTo>
                  <a:cubicBezTo>
                    <a:pt x="188" y="36"/>
                    <a:pt x="152" y="0"/>
                    <a:pt x="109" y="0"/>
                  </a:cubicBezTo>
                  <a:cubicBezTo>
                    <a:pt x="109" y="0"/>
                    <a:pt x="108" y="0"/>
                    <a:pt x="108" y="0"/>
                  </a:cubicBezTo>
                  <a:cubicBezTo>
                    <a:pt x="107" y="0"/>
                    <a:pt x="107" y="0"/>
                    <a:pt x="106" y="0"/>
                  </a:cubicBezTo>
                  <a:cubicBezTo>
                    <a:pt x="63" y="0"/>
                    <a:pt x="28" y="36"/>
                    <a:pt x="28" y="79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16" y="288"/>
                    <a:pt x="216" y="288"/>
                    <a:pt x="216" y="288"/>
                  </a:cubicBezTo>
                  <a:cubicBezTo>
                    <a:pt x="216" y="126"/>
                    <a:pt x="216" y="126"/>
                    <a:pt x="216" y="126"/>
                  </a:cubicBezTo>
                  <a:lnTo>
                    <a:pt x="188" y="126"/>
                  </a:lnTo>
                  <a:close/>
                  <a:moveTo>
                    <a:pt x="133" y="259"/>
                  </a:moveTo>
                  <a:cubicBezTo>
                    <a:pt x="84" y="259"/>
                    <a:pt x="84" y="259"/>
                    <a:pt x="84" y="259"/>
                  </a:cubicBezTo>
                  <a:cubicBezTo>
                    <a:pt x="96" y="206"/>
                    <a:pt x="96" y="206"/>
                    <a:pt x="96" y="206"/>
                  </a:cubicBezTo>
                  <a:cubicBezTo>
                    <a:pt x="88" y="202"/>
                    <a:pt x="84" y="194"/>
                    <a:pt x="84" y="185"/>
                  </a:cubicBezTo>
                  <a:cubicBezTo>
                    <a:pt x="84" y="172"/>
                    <a:pt x="95" y="161"/>
                    <a:pt x="108" y="161"/>
                  </a:cubicBezTo>
                  <a:cubicBezTo>
                    <a:pt x="122" y="161"/>
                    <a:pt x="133" y="172"/>
                    <a:pt x="133" y="185"/>
                  </a:cubicBezTo>
                  <a:cubicBezTo>
                    <a:pt x="133" y="194"/>
                    <a:pt x="128" y="202"/>
                    <a:pt x="120" y="206"/>
                  </a:cubicBezTo>
                  <a:lnTo>
                    <a:pt x="133" y="259"/>
                  </a:lnTo>
                  <a:close/>
                  <a:moveTo>
                    <a:pt x="148" y="126"/>
                  </a:moveTo>
                  <a:cubicBezTo>
                    <a:pt x="67" y="126"/>
                    <a:pt x="67" y="126"/>
                    <a:pt x="67" y="126"/>
                  </a:cubicBezTo>
                  <a:cubicBezTo>
                    <a:pt x="67" y="79"/>
                    <a:pt x="67" y="79"/>
                    <a:pt x="67" y="79"/>
                  </a:cubicBezTo>
                  <a:cubicBezTo>
                    <a:pt x="67" y="57"/>
                    <a:pt x="85" y="40"/>
                    <a:pt x="106" y="40"/>
                  </a:cubicBezTo>
                  <a:cubicBezTo>
                    <a:pt x="107" y="40"/>
                    <a:pt x="108" y="40"/>
                    <a:pt x="108" y="40"/>
                  </a:cubicBezTo>
                  <a:cubicBezTo>
                    <a:pt x="108" y="40"/>
                    <a:pt x="109" y="40"/>
                    <a:pt x="109" y="40"/>
                  </a:cubicBezTo>
                  <a:cubicBezTo>
                    <a:pt x="131" y="40"/>
                    <a:pt x="148" y="57"/>
                    <a:pt x="148" y="79"/>
                  </a:cubicBezTo>
                  <a:lnTo>
                    <a:pt x="148" y="1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30000"/>
                </a:lnSpc>
              </a:pPr>
              <a:endParaRPr lang="zh-CN" altLang="en-US" sz="135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25" name="Freeform 94"/>
            <p:cNvSpPr>
              <a:spLocks noEditPoints="1"/>
            </p:cNvSpPr>
            <p:nvPr/>
          </p:nvSpPr>
          <p:spPr bwMode="auto">
            <a:xfrm>
              <a:off x="4619625" y="2690813"/>
              <a:ext cx="527050" cy="492125"/>
            </a:xfrm>
            <a:custGeom>
              <a:avLst/>
              <a:gdLst>
                <a:gd name="T0" fmla="*/ 393021 w 288"/>
                <a:gd name="T1" fmla="*/ 0 h 269"/>
                <a:gd name="T2" fmla="*/ 389365 w 288"/>
                <a:gd name="T3" fmla="*/ 0 h 269"/>
                <a:gd name="T4" fmla="*/ 387537 w 288"/>
                <a:gd name="T5" fmla="*/ 0 h 269"/>
                <a:gd name="T6" fmla="*/ 254092 w 288"/>
                <a:gd name="T7" fmla="*/ 133228 h 269"/>
                <a:gd name="T8" fmla="*/ 254092 w 288"/>
                <a:gd name="T9" fmla="*/ 213530 h 269"/>
                <a:gd name="T10" fmla="*/ 0 w 288"/>
                <a:gd name="T11" fmla="*/ 213530 h 269"/>
                <a:gd name="T12" fmla="*/ 0 w 288"/>
                <a:gd name="T13" fmla="*/ 490936 h 269"/>
                <a:gd name="T14" fmla="*/ 369257 w 288"/>
                <a:gd name="T15" fmla="*/ 490936 h 269"/>
                <a:gd name="T16" fmla="*/ 369257 w 288"/>
                <a:gd name="T17" fmla="*/ 213530 h 269"/>
                <a:gd name="T18" fmla="*/ 319901 w 288"/>
                <a:gd name="T19" fmla="*/ 213530 h 269"/>
                <a:gd name="T20" fmla="*/ 319901 w 288"/>
                <a:gd name="T21" fmla="*/ 133228 h 269"/>
                <a:gd name="T22" fmla="*/ 387537 w 288"/>
                <a:gd name="T23" fmla="*/ 65701 h 269"/>
                <a:gd name="T24" fmla="*/ 391193 w 288"/>
                <a:gd name="T25" fmla="*/ 65701 h 269"/>
                <a:gd name="T26" fmla="*/ 393021 w 288"/>
                <a:gd name="T27" fmla="*/ 65701 h 269"/>
                <a:gd name="T28" fmla="*/ 458829 w 288"/>
                <a:gd name="T29" fmla="*/ 133228 h 269"/>
                <a:gd name="T30" fmla="*/ 458829 w 288"/>
                <a:gd name="T31" fmla="*/ 166079 h 269"/>
                <a:gd name="T32" fmla="*/ 482593 w 288"/>
                <a:gd name="T33" fmla="*/ 166079 h 269"/>
                <a:gd name="T34" fmla="*/ 482593 w 288"/>
                <a:gd name="T35" fmla="*/ 173379 h 269"/>
                <a:gd name="T36" fmla="*/ 458829 w 288"/>
                <a:gd name="T37" fmla="*/ 195279 h 269"/>
                <a:gd name="T38" fmla="*/ 458829 w 288"/>
                <a:gd name="T39" fmla="*/ 213530 h 269"/>
                <a:gd name="T40" fmla="*/ 526465 w 288"/>
                <a:gd name="T41" fmla="*/ 213530 h 269"/>
                <a:gd name="T42" fmla="*/ 526465 w 288"/>
                <a:gd name="T43" fmla="*/ 133228 h 269"/>
                <a:gd name="T44" fmla="*/ 393021 w 288"/>
                <a:gd name="T45" fmla="*/ 0 h 269"/>
                <a:gd name="T46" fmla="*/ 226672 w 288"/>
                <a:gd name="T47" fmla="*/ 439835 h 269"/>
                <a:gd name="T48" fmla="*/ 142584 w 288"/>
                <a:gd name="T49" fmla="*/ 439835 h 269"/>
                <a:gd name="T50" fmla="*/ 162692 w 288"/>
                <a:gd name="T51" fmla="*/ 350408 h 269"/>
                <a:gd name="T52" fmla="*/ 142584 w 288"/>
                <a:gd name="T53" fmla="*/ 313907 h 269"/>
                <a:gd name="T54" fmla="*/ 184628 w 288"/>
                <a:gd name="T55" fmla="*/ 271931 h 269"/>
                <a:gd name="T56" fmla="*/ 226672 w 288"/>
                <a:gd name="T57" fmla="*/ 313907 h 269"/>
                <a:gd name="T58" fmla="*/ 204736 w 288"/>
                <a:gd name="T59" fmla="*/ 350408 h 269"/>
                <a:gd name="T60" fmla="*/ 226672 w 288"/>
                <a:gd name="T61" fmla="*/ 439835 h 26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88" h="269">
                  <a:moveTo>
                    <a:pt x="215" y="0"/>
                  </a:moveTo>
                  <a:cubicBezTo>
                    <a:pt x="214" y="0"/>
                    <a:pt x="214" y="0"/>
                    <a:pt x="213" y="0"/>
                  </a:cubicBezTo>
                  <a:cubicBezTo>
                    <a:pt x="213" y="0"/>
                    <a:pt x="212" y="0"/>
                    <a:pt x="212" y="0"/>
                  </a:cubicBezTo>
                  <a:cubicBezTo>
                    <a:pt x="172" y="0"/>
                    <a:pt x="139" y="33"/>
                    <a:pt x="139" y="73"/>
                  </a:cubicBezTo>
                  <a:cubicBezTo>
                    <a:pt x="139" y="73"/>
                    <a:pt x="139" y="99"/>
                    <a:pt x="139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202" y="269"/>
                    <a:pt x="202" y="269"/>
                    <a:pt x="202" y="269"/>
                  </a:cubicBezTo>
                  <a:cubicBezTo>
                    <a:pt x="202" y="117"/>
                    <a:pt x="202" y="117"/>
                    <a:pt x="202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99"/>
                    <a:pt x="175" y="73"/>
                    <a:pt x="175" y="73"/>
                  </a:cubicBezTo>
                  <a:cubicBezTo>
                    <a:pt x="175" y="53"/>
                    <a:pt x="192" y="36"/>
                    <a:pt x="212" y="36"/>
                  </a:cubicBezTo>
                  <a:cubicBezTo>
                    <a:pt x="213" y="36"/>
                    <a:pt x="214" y="36"/>
                    <a:pt x="214" y="36"/>
                  </a:cubicBezTo>
                  <a:cubicBezTo>
                    <a:pt x="214" y="36"/>
                    <a:pt x="214" y="36"/>
                    <a:pt x="215" y="36"/>
                  </a:cubicBezTo>
                  <a:cubicBezTo>
                    <a:pt x="235" y="36"/>
                    <a:pt x="251" y="53"/>
                    <a:pt x="251" y="73"/>
                  </a:cubicBezTo>
                  <a:cubicBezTo>
                    <a:pt x="251" y="73"/>
                    <a:pt x="251" y="81"/>
                    <a:pt x="251" y="91"/>
                  </a:cubicBezTo>
                  <a:cubicBezTo>
                    <a:pt x="264" y="91"/>
                    <a:pt x="264" y="91"/>
                    <a:pt x="264" y="91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51" y="107"/>
                    <a:pt x="251" y="107"/>
                    <a:pt x="251" y="107"/>
                  </a:cubicBezTo>
                  <a:cubicBezTo>
                    <a:pt x="251" y="111"/>
                    <a:pt x="251" y="114"/>
                    <a:pt x="251" y="117"/>
                  </a:cubicBezTo>
                  <a:cubicBezTo>
                    <a:pt x="288" y="117"/>
                    <a:pt x="288" y="117"/>
                    <a:pt x="288" y="117"/>
                  </a:cubicBezTo>
                  <a:cubicBezTo>
                    <a:pt x="288" y="99"/>
                    <a:pt x="288" y="73"/>
                    <a:pt x="288" y="73"/>
                  </a:cubicBezTo>
                  <a:cubicBezTo>
                    <a:pt x="288" y="33"/>
                    <a:pt x="255" y="0"/>
                    <a:pt x="215" y="0"/>
                  </a:cubicBezTo>
                  <a:close/>
                  <a:moveTo>
                    <a:pt x="124" y="241"/>
                  </a:moveTo>
                  <a:cubicBezTo>
                    <a:pt x="78" y="241"/>
                    <a:pt x="78" y="241"/>
                    <a:pt x="78" y="241"/>
                  </a:cubicBezTo>
                  <a:cubicBezTo>
                    <a:pt x="89" y="192"/>
                    <a:pt x="89" y="192"/>
                    <a:pt x="89" y="192"/>
                  </a:cubicBezTo>
                  <a:cubicBezTo>
                    <a:pt x="82" y="188"/>
                    <a:pt x="78" y="181"/>
                    <a:pt x="78" y="172"/>
                  </a:cubicBezTo>
                  <a:cubicBezTo>
                    <a:pt x="78" y="160"/>
                    <a:pt x="88" y="149"/>
                    <a:pt x="101" y="149"/>
                  </a:cubicBezTo>
                  <a:cubicBezTo>
                    <a:pt x="113" y="149"/>
                    <a:pt x="124" y="160"/>
                    <a:pt x="124" y="172"/>
                  </a:cubicBezTo>
                  <a:cubicBezTo>
                    <a:pt x="124" y="181"/>
                    <a:pt x="119" y="188"/>
                    <a:pt x="112" y="192"/>
                  </a:cubicBezTo>
                  <a:lnTo>
                    <a:pt x="124" y="24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30000"/>
                </a:lnSpc>
              </a:pPr>
              <a:endParaRPr lang="zh-CN" altLang="en-US" sz="135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2" name="Freeform 112"/>
            <p:cNvSpPr>
              <a:spLocks noEditPoints="1"/>
            </p:cNvSpPr>
            <p:nvPr/>
          </p:nvSpPr>
          <p:spPr bwMode="auto">
            <a:xfrm>
              <a:off x="9618663" y="2743200"/>
              <a:ext cx="527050" cy="530225"/>
            </a:xfrm>
            <a:custGeom>
              <a:avLst/>
              <a:gdLst>
                <a:gd name="T0" fmla="*/ 327213 w 288"/>
                <a:gd name="T1" fmla="*/ 220706 h 288"/>
                <a:gd name="T2" fmla="*/ 334525 w 288"/>
                <a:gd name="T3" fmla="*/ 169208 h 288"/>
                <a:gd name="T4" fmla="*/ 168176 w 288"/>
                <a:gd name="T5" fmla="*/ 0 h 288"/>
                <a:gd name="T6" fmla="*/ 0 w 288"/>
                <a:gd name="T7" fmla="*/ 169208 h 288"/>
                <a:gd name="T8" fmla="*/ 168176 w 288"/>
                <a:gd name="T9" fmla="*/ 336576 h 288"/>
                <a:gd name="T10" fmla="*/ 221188 w 288"/>
                <a:gd name="T11" fmla="*/ 327380 h 288"/>
                <a:gd name="T12" fmla="*/ 259576 w 288"/>
                <a:gd name="T13" fmla="*/ 366004 h 288"/>
                <a:gd name="T14" fmla="*/ 340009 w 288"/>
                <a:gd name="T15" fmla="*/ 366004 h 288"/>
                <a:gd name="T16" fmla="*/ 340009 w 288"/>
                <a:gd name="T17" fmla="*/ 448769 h 288"/>
                <a:gd name="T18" fmla="*/ 340009 w 288"/>
                <a:gd name="T19" fmla="*/ 448769 h 288"/>
                <a:gd name="T20" fmla="*/ 420441 w 288"/>
                <a:gd name="T21" fmla="*/ 448769 h 288"/>
                <a:gd name="T22" fmla="*/ 420441 w 288"/>
                <a:gd name="T23" fmla="*/ 529694 h 288"/>
                <a:gd name="T24" fmla="*/ 420441 w 288"/>
                <a:gd name="T25" fmla="*/ 529694 h 288"/>
                <a:gd name="T26" fmla="*/ 526465 w 288"/>
                <a:gd name="T27" fmla="*/ 529694 h 288"/>
                <a:gd name="T28" fmla="*/ 526465 w 288"/>
                <a:gd name="T29" fmla="*/ 529694 h 288"/>
                <a:gd name="T30" fmla="*/ 526465 w 288"/>
                <a:gd name="T31" fmla="*/ 529694 h 288"/>
                <a:gd name="T32" fmla="*/ 526465 w 288"/>
                <a:gd name="T33" fmla="*/ 423020 h 288"/>
                <a:gd name="T34" fmla="*/ 327213 w 288"/>
                <a:gd name="T35" fmla="*/ 220706 h 288"/>
                <a:gd name="T36" fmla="*/ 133444 w 288"/>
                <a:gd name="T37" fmla="*/ 189439 h 288"/>
                <a:gd name="T38" fmla="*/ 76776 w 288"/>
                <a:gd name="T39" fmla="*/ 132424 h 288"/>
                <a:gd name="T40" fmla="*/ 133444 w 288"/>
                <a:gd name="T41" fmla="*/ 75408 h 288"/>
                <a:gd name="T42" fmla="*/ 190112 w 288"/>
                <a:gd name="T43" fmla="*/ 132424 h 288"/>
                <a:gd name="T44" fmla="*/ 133444 w 288"/>
                <a:gd name="T45" fmla="*/ 189439 h 28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8" h="288">
                  <a:moveTo>
                    <a:pt x="179" y="120"/>
                  </a:moveTo>
                  <a:cubicBezTo>
                    <a:pt x="182" y="111"/>
                    <a:pt x="183" y="102"/>
                    <a:pt x="183" y="92"/>
                  </a:cubicBezTo>
                  <a:cubicBezTo>
                    <a:pt x="183" y="41"/>
                    <a:pt x="142" y="0"/>
                    <a:pt x="92" y="0"/>
                  </a:cubicBezTo>
                  <a:cubicBezTo>
                    <a:pt x="41" y="0"/>
                    <a:pt x="0" y="41"/>
                    <a:pt x="0" y="92"/>
                  </a:cubicBezTo>
                  <a:cubicBezTo>
                    <a:pt x="0" y="142"/>
                    <a:pt x="41" y="183"/>
                    <a:pt x="92" y="183"/>
                  </a:cubicBezTo>
                  <a:cubicBezTo>
                    <a:pt x="102" y="183"/>
                    <a:pt x="112" y="181"/>
                    <a:pt x="121" y="178"/>
                  </a:cubicBezTo>
                  <a:cubicBezTo>
                    <a:pt x="142" y="199"/>
                    <a:pt x="142" y="199"/>
                    <a:pt x="142" y="199"/>
                  </a:cubicBezTo>
                  <a:cubicBezTo>
                    <a:pt x="186" y="199"/>
                    <a:pt x="186" y="199"/>
                    <a:pt x="186" y="199"/>
                  </a:cubicBezTo>
                  <a:cubicBezTo>
                    <a:pt x="186" y="244"/>
                    <a:pt x="186" y="244"/>
                    <a:pt x="186" y="244"/>
                  </a:cubicBezTo>
                  <a:cubicBezTo>
                    <a:pt x="186" y="244"/>
                    <a:pt x="186" y="244"/>
                    <a:pt x="186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88"/>
                    <a:pt x="230" y="288"/>
                    <a:pt x="230" y="288"/>
                  </a:cubicBezTo>
                  <a:cubicBezTo>
                    <a:pt x="230" y="288"/>
                    <a:pt x="230" y="288"/>
                    <a:pt x="230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30"/>
                    <a:pt x="288" y="230"/>
                    <a:pt x="288" y="230"/>
                  </a:cubicBezTo>
                  <a:lnTo>
                    <a:pt x="179" y="120"/>
                  </a:lnTo>
                  <a:close/>
                  <a:moveTo>
                    <a:pt x="73" y="103"/>
                  </a:moveTo>
                  <a:cubicBezTo>
                    <a:pt x="56" y="103"/>
                    <a:pt x="42" y="89"/>
                    <a:pt x="42" y="72"/>
                  </a:cubicBezTo>
                  <a:cubicBezTo>
                    <a:pt x="42" y="55"/>
                    <a:pt x="56" y="41"/>
                    <a:pt x="73" y="41"/>
                  </a:cubicBezTo>
                  <a:cubicBezTo>
                    <a:pt x="90" y="41"/>
                    <a:pt x="104" y="55"/>
                    <a:pt x="104" y="72"/>
                  </a:cubicBezTo>
                  <a:cubicBezTo>
                    <a:pt x="104" y="89"/>
                    <a:pt x="90" y="103"/>
                    <a:pt x="73" y="1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30000"/>
                </a:lnSpc>
              </a:pPr>
              <a:endParaRPr lang="zh-CN" altLang="en-US" sz="1350"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sp>
        <p:nvSpPr>
          <p:cNvPr id="3" name="矩形 51"/>
          <p:cNvSpPr/>
          <p:nvPr/>
        </p:nvSpPr>
        <p:spPr>
          <a:xfrm>
            <a:off x="1378020" y="3214126"/>
            <a:ext cx="1050290" cy="3670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68557" tIns="34278" rIns="68557" bIns="34278">
            <a:spAutoFit/>
          </a:bodyPr>
          <a:lstStyle/>
          <a:p>
            <a:pPr algn="ctr" eaLnBrk="1" fontAlgn="auto" hangingPunct="1">
              <a:lnSpc>
                <a:spcPct val="130000"/>
              </a:lnSpc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" name="矩形 47"/>
          <p:cNvSpPr/>
          <p:nvPr/>
        </p:nvSpPr>
        <p:spPr>
          <a:xfrm>
            <a:off x="1187766" y="3622416"/>
            <a:ext cx="1430800" cy="60579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68557" tIns="34278" rIns="68557" bIns="34278">
            <a:spAutoFit/>
          </a:bodyPr>
          <a:lstStyle/>
          <a:p>
            <a:pPr lvl="0" algn="ctr" eaLnBrk="1" hangingPunct="1">
              <a:lnSpc>
                <a:spcPct val="130000"/>
              </a:lnSpc>
              <a:buNone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6" name="矩形 53"/>
          <p:cNvSpPr/>
          <p:nvPr/>
        </p:nvSpPr>
        <p:spPr>
          <a:xfrm>
            <a:off x="3336728" y="3214126"/>
            <a:ext cx="1050290" cy="3670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68557" tIns="34278" rIns="68557" bIns="34278">
            <a:spAutoFit/>
          </a:bodyPr>
          <a:lstStyle/>
          <a:p>
            <a:pPr lvl="0" algn="ctr" eaLnBrk="1" hangingPunct="1">
              <a:lnSpc>
                <a:spcPct val="130000"/>
              </a:lnSpc>
              <a:buNone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添加标题</a:t>
            </a:r>
            <a:endParaRPr lang="en-US" altLang="x-none" sz="1650" b="1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39" name="矩形 47"/>
          <p:cNvSpPr/>
          <p:nvPr/>
        </p:nvSpPr>
        <p:spPr>
          <a:xfrm>
            <a:off x="3180398" y="3622416"/>
            <a:ext cx="1405803" cy="60579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68557" tIns="34278" rIns="68557" bIns="34278">
            <a:spAutoFit/>
          </a:bodyPr>
          <a:lstStyle/>
          <a:p>
            <a:pPr lvl="0" algn="ctr" eaLnBrk="1" hangingPunct="1">
              <a:lnSpc>
                <a:spcPct val="130000"/>
              </a:lnSpc>
              <a:buNone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0" name="矩形 55"/>
          <p:cNvSpPr/>
          <p:nvPr/>
        </p:nvSpPr>
        <p:spPr>
          <a:xfrm>
            <a:off x="5152924" y="3214126"/>
            <a:ext cx="1050290" cy="3670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68557" tIns="34278" rIns="68557" bIns="34278">
            <a:spAutoFit/>
          </a:bodyPr>
          <a:lstStyle/>
          <a:p>
            <a:pPr lvl="0" algn="ctr" eaLnBrk="1" hangingPunct="1">
              <a:lnSpc>
                <a:spcPct val="130000"/>
              </a:lnSpc>
              <a:buNone/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添加标题</a:t>
            </a:r>
            <a:endParaRPr lang="zh-CN" altLang="en-US" sz="1500" spc="300" dirty="0">
              <a:ln w="12700" cmpd="sng">
                <a:noFill/>
                <a:prstDash val="solid"/>
                <a:miter lim="800000"/>
              </a:ln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1" name="矩形 47"/>
          <p:cNvSpPr/>
          <p:nvPr/>
        </p:nvSpPr>
        <p:spPr>
          <a:xfrm>
            <a:off x="4968621" y="3622416"/>
            <a:ext cx="1418897" cy="60579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68557" tIns="34278" rIns="68557" bIns="34278">
            <a:spAutoFit/>
          </a:bodyPr>
          <a:lstStyle/>
          <a:p>
            <a:pPr lvl="0" algn="ctr" eaLnBrk="1" hangingPunct="1">
              <a:lnSpc>
                <a:spcPct val="130000"/>
              </a:lnSpc>
              <a:buNone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2" name="矩形 57"/>
          <p:cNvSpPr/>
          <p:nvPr/>
        </p:nvSpPr>
        <p:spPr>
          <a:xfrm>
            <a:off x="7171315" y="3214126"/>
            <a:ext cx="1050290" cy="3670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68557" tIns="34278" rIns="68557" bIns="34278">
            <a:spAutoFit/>
          </a:bodyPr>
          <a:lstStyle/>
          <a:p>
            <a:pPr lvl="0" algn="ctr" eaLnBrk="1" hangingPunct="1">
              <a:lnSpc>
                <a:spcPct val="130000"/>
              </a:lnSpc>
              <a:buNone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添加标题</a:t>
            </a:r>
            <a:endParaRPr lang="en-US" altLang="x-none" sz="1650" b="1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3" name="矩形 47"/>
          <p:cNvSpPr/>
          <p:nvPr/>
        </p:nvSpPr>
        <p:spPr>
          <a:xfrm>
            <a:off x="6993559" y="3622416"/>
            <a:ext cx="1405803" cy="60579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68557" tIns="34278" rIns="68557" bIns="34278">
            <a:spAutoFit/>
          </a:bodyPr>
          <a:lstStyle/>
          <a:p>
            <a:pPr lvl="0" algn="ctr" eaLnBrk="1" hangingPunct="1">
              <a:lnSpc>
                <a:spcPct val="130000"/>
              </a:lnSpc>
              <a:buNone/>
            </a:pPr>
            <a:r>
              <a:rPr sz="900" dirty="0">
                <a:solidFill>
                  <a:schemeClr val="tx2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  <a:endParaRPr sz="900" dirty="0">
              <a:solidFill>
                <a:schemeClr val="tx2"/>
              </a:solidFill>
              <a:latin typeface="华文细黑" panose="02010600040101010101" pitchFamily="2" charset="-122"/>
              <a:ea typeface="微软雅黑" panose="020B0503020204020204" pitchFamily="3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320" y="4963160"/>
            <a:ext cx="9101455" cy="169545"/>
          </a:xfrm>
          <a:prstGeom prst="rect">
            <a:avLst/>
          </a:prstGeom>
          <a:solidFill>
            <a:srgbClr val="003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1451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39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2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27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4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31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35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39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43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47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51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3" grpId="0" bldLvl="0"/>
      <p:bldP spid="4" grpId="0" bldLvl="0"/>
      <p:bldP spid="6" grpId="0" bldLvl="0"/>
      <p:bldP spid="39" grpId="0" bldLvl="0"/>
      <p:bldP spid="40" grpId="0" bldLvl="0"/>
      <p:bldP spid="41" grpId="0" bldLvl="0"/>
      <p:bldP spid="42" grpId="0" bldLvl="0"/>
      <p:bldP spid="43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:\素材\卡通\565523b20a180965c3e02be62e210ebe.png565523b20a180965c3e02be62e210ebe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605213" y="561949"/>
            <a:ext cx="2167414" cy="1237774"/>
          </a:xfrm>
          <a:prstGeom prst="rect">
            <a:avLst/>
          </a:prstGeom>
          <a:noFill/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4385549" y="1053915"/>
            <a:ext cx="652780" cy="553085"/>
          </a:xfrm>
          <a:prstGeom prst="rect">
            <a:avLst/>
          </a:prstGeom>
          <a:noFill/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n-US" altLang="zh-CN" sz="3000" b="1" dirty="0">
                <a:solidFill>
                  <a:srgbClr val="0E378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altLang="zh-CN" sz="3000" b="1" dirty="0">
              <a:solidFill>
                <a:srgbClr val="0E378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 descr="59e7f842a3ec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2573" y="2896050"/>
            <a:ext cx="3638550" cy="1961674"/>
          </a:xfrm>
          <a:prstGeom prst="rect">
            <a:avLst/>
          </a:prstGeom>
        </p:spPr>
      </p:pic>
      <p:sp>
        <p:nvSpPr>
          <p:cNvPr id="6152" name="文本框 6151"/>
          <p:cNvSpPr txBox="1"/>
          <p:nvPr/>
        </p:nvSpPr>
        <p:spPr>
          <a:xfrm>
            <a:off x="3466268" y="2468854"/>
            <a:ext cx="2400935" cy="5067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700" dirty="0">
                <a:solidFill>
                  <a:schemeClr val="bg1"/>
                </a:solidFill>
                <a:latin typeface="Aparajita" panose="020B0604020202020204" charset="0"/>
              </a:rPr>
              <a:t>SPECIAL WISHES</a:t>
            </a:r>
            <a:endParaRPr lang="zh-CN" altLang="en-US" sz="2700" dirty="0">
              <a:solidFill>
                <a:schemeClr val="bg1"/>
              </a:solidFill>
              <a:latin typeface="Aparajita" panose="020B0604020202020204" charset="0"/>
            </a:endParaRPr>
          </a:p>
        </p:txBody>
      </p:sp>
      <p:sp>
        <p:nvSpPr>
          <p:cNvPr id="6151" name="文本框 6150"/>
          <p:cNvSpPr txBox="1"/>
          <p:nvPr/>
        </p:nvSpPr>
        <p:spPr>
          <a:xfrm>
            <a:off x="3408760" y="1981412"/>
            <a:ext cx="2468880" cy="55308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圣诞节的习俗</a:t>
            </a:r>
            <a:endParaRPr lang="zh-CN" alt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advTm="1638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152" grpId="0"/>
      <p:bldP spid="61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711200" y="241750"/>
            <a:ext cx="2003425" cy="41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algn="l" defTabSz="685800">
              <a:buClrTx/>
              <a:buSzTx/>
              <a:buFontTx/>
              <a:buNone/>
              <a:defRPr/>
            </a:pPr>
            <a:r>
              <a:rPr kumimoji="0" lang="zh-CN" altLang="en-US" sz="2100" kern="1200" cap="none" spc="0" normalizeH="0" baseline="0" noProof="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2.圣诞节的习俗</a:t>
            </a:r>
            <a:endParaRPr kumimoji="0" lang="zh-CN" altLang="en-US" sz="2100" kern="1200" cap="none" spc="0" normalizeH="0" baseline="0" noProof="0" dirty="0">
              <a:solidFill>
                <a:srgbClr val="6649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1613" y="189363"/>
            <a:ext cx="519112" cy="519112"/>
            <a:chOff x="201987" y="189664"/>
            <a:chExt cx="518543" cy="518543"/>
          </a:xfrm>
        </p:grpSpPr>
        <p:grpSp>
          <p:nvGrpSpPr>
            <p:cNvPr id="10266" name="组合 23"/>
            <p:cNvGrpSpPr/>
            <p:nvPr/>
          </p:nvGrpSpPr>
          <p:grpSpPr>
            <a:xfrm>
              <a:off x="201987" y="189664"/>
              <a:ext cx="518543" cy="518543"/>
              <a:chOff x="3471566" y="2551257"/>
              <a:chExt cx="711520" cy="711520"/>
            </a:xfrm>
          </p:grpSpPr>
          <p:sp>
            <p:nvSpPr>
              <p:cNvPr id="26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微软雅黑" panose="020B0503020204020204" pitchFamily="34" charset="-122"/>
                  </a:rPr>
                  <a:t></a:t>
                </a:r>
                <a:endParaRPr kumimoji="0" lang="en-AU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微软雅黑" panose="020B0503020204020204" pitchFamily="34" charset="-122"/>
                </a:endParaRPr>
              </a:p>
            </p:txBody>
          </p:sp>
          <p:sp>
            <p:nvSpPr>
              <p:cNvPr id="27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9" name="KSO_Shape"/>
            <p:cNvSpPr>
              <a:spLocks noChangeAspect="1"/>
            </p:cNvSpPr>
            <p:nvPr/>
          </p:nvSpPr>
          <p:spPr bwMode="auto">
            <a:xfrm>
              <a:off x="325676" y="368854"/>
              <a:ext cx="288608" cy="169677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 flipH="1">
            <a:off x="945339" y="1650067"/>
            <a:ext cx="7416400" cy="2560182"/>
            <a:chOff x="900113" y="1308100"/>
            <a:chExt cx="7532687" cy="2600325"/>
          </a:xfrm>
        </p:grpSpPr>
        <p:grpSp>
          <p:nvGrpSpPr>
            <p:cNvPr id="7" name="Group 3"/>
            <p:cNvGrpSpPr/>
            <p:nvPr/>
          </p:nvGrpSpPr>
          <p:grpSpPr bwMode="auto">
            <a:xfrm>
              <a:off x="900113" y="1414463"/>
              <a:ext cx="2393950" cy="2393950"/>
              <a:chOff x="1322528" y="1275606"/>
              <a:chExt cx="2394488" cy="2394488"/>
            </a:xfrm>
          </p:grpSpPr>
          <p:sp>
            <p:nvSpPr>
              <p:cNvPr id="19" name="Oval 12"/>
              <p:cNvSpPr/>
              <p:nvPr/>
            </p:nvSpPr>
            <p:spPr>
              <a:xfrm>
                <a:off x="1322528" y="1275606"/>
                <a:ext cx="2394488" cy="23944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30000"/>
                  </a:lnSpc>
                </a:pPr>
                <a:endParaRPr lang="zh-CN" altLang="zh-CN" sz="1500">
                  <a:solidFill>
                    <a:srgbClr val="FFFFFF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20" name="Rectangle 51"/>
              <p:cNvSpPr/>
              <p:nvPr/>
            </p:nvSpPr>
            <p:spPr>
              <a:xfrm>
                <a:off x="1962405" y="1809126"/>
                <a:ext cx="1114736" cy="3973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500" spc="300" dirty="0">
                    <a:ln w="12700" cmpd="sng">
                      <a:noFill/>
                      <a:prstDash val="solid"/>
                      <a:miter lim="800000"/>
                    </a:ln>
                    <a:solidFill>
                      <a:schemeClr val="bg1"/>
                    </a:solidFill>
                    <a:latin typeface="华文细黑" panose="02010600040101010101" pitchFamily="2" charset="-122"/>
                    <a:ea typeface="微软雅黑" panose="020B0503020204020204" pitchFamily="34" charset="-122"/>
                    <a:cs typeface="+mn-ea"/>
                    <a:sym typeface="华文细黑" panose="02010600040101010101" pitchFamily="2" charset="-122"/>
                  </a:rPr>
                  <a:t>添加标题</a:t>
                </a:r>
                <a:endParaRPr lang="zh-CN" altLang="en-US" sz="1500" spc="300" dirty="0">
                  <a:ln w="1270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21" name="Rectangle 52"/>
              <p:cNvSpPr>
                <a:spLocks noChangeArrowheads="1"/>
              </p:cNvSpPr>
              <p:nvPr/>
            </p:nvSpPr>
            <p:spPr bwMode="auto">
              <a:xfrm>
                <a:off x="1511659" y="2369242"/>
                <a:ext cx="2016224" cy="6399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indent="-171450" algn="ctr">
                  <a:lnSpc>
                    <a:spcPct val="130000"/>
                  </a:lnSpc>
                  <a:spcBef>
                    <a:spcPts val="750"/>
                  </a:spcBef>
                  <a:buFont typeface="Arial" panose="020B0604020202020204" pitchFamily="34" charset="0"/>
                </a:pPr>
                <a:r>
                  <a:rPr sz="900" dirty="0">
                    <a:solidFill>
                      <a:schemeClr val="bg1"/>
                    </a:solidFill>
                    <a:latin typeface="华文细黑" panose="02010600040101010101" pitchFamily="2" charset="-122"/>
                    <a:ea typeface="微软雅黑" panose="020B0503020204020204" pitchFamily="34" charset="-122"/>
                    <a:cs typeface="+mn-ea"/>
                    <a:sym typeface="华文细黑" panose="02010600040101010101" pitchFamily="2" charset="-122"/>
                  </a:rPr>
                  <a:t>welcome to download this template,Please add content here.</a:t>
                </a:r>
                <a:endParaRPr sz="90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</p:grpSp>
        <p:sp>
          <p:nvSpPr>
            <p:cNvPr id="8" name="Oval 53"/>
            <p:cNvSpPr/>
            <p:nvPr/>
          </p:nvSpPr>
          <p:spPr>
            <a:xfrm>
              <a:off x="2908300" y="2973388"/>
              <a:ext cx="936625" cy="9350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30000"/>
                </a:lnSpc>
              </a:pPr>
              <a:r>
                <a:rPr lang="zh-CN" altLang="en-US" sz="1500" dirty="0">
                  <a:solidFill>
                    <a:srgbClr val="FFFFFF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标题</a:t>
              </a:r>
              <a:endParaRPr lang="zh-CN" altLang="zh-CN" sz="1500" dirty="0">
                <a:solidFill>
                  <a:srgbClr val="FFFFFF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  <p:grpSp>
          <p:nvGrpSpPr>
            <p:cNvPr id="9" name="Group 16"/>
            <p:cNvGrpSpPr/>
            <p:nvPr/>
          </p:nvGrpSpPr>
          <p:grpSpPr bwMode="auto">
            <a:xfrm>
              <a:off x="3468688" y="1414463"/>
              <a:ext cx="2395537" cy="2393950"/>
              <a:chOff x="1322528" y="1275606"/>
              <a:chExt cx="2394488" cy="2394488"/>
            </a:xfrm>
          </p:grpSpPr>
          <p:sp>
            <p:nvSpPr>
              <p:cNvPr id="16" name="Oval 18"/>
              <p:cNvSpPr/>
              <p:nvPr/>
            </p:nvSpPr>
            <p:spPr>
              <a:xfrm>
                <a:off x="1322528" y="1275606"/>
                <a:ext cx="2394488" cy="2394488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30000"/>
                  </a:lnSpc>
                </a:pPr>
                <a:endParaRPr lang="zh-CN" altLang="zh-CN" sz="1500">
                  <a:solidFill>
                    <a:srgbClr val="FFFFFF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17" name="Rectangle 19"/>
              <p:cNvSpPr/>
              <p:nvPr/>
            </p:nvSpPr>
            <p:spPr>
              <a:xfrm>
                <a:off x="1621926" y="1809126"/>
                <a:ext cx="1578162" cy="3973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-171450" algn="ctr">
                  <a:lnSpc>
                    <a:spcPct val="130000"/>
                  </a:lnSpc>
                  <a:spcBef>
                    <a:spcPts val="750"/>
                  </a:spcBef>
                  <a:buFont typeface="Arial" panose="020B0604020202020204" pitchFamily="34" charset="0"/>
                </a:pPr>
                <a:r>
                  <a:rPr lang="zh-CN" altLang="en-US" sz="1500" spc="300" dirty="0">
                    <a:ln w="12700" cmpd="sng">
                      <a:noFill/>
                      <a:prstDash val="solid"/>
                      <a:miter lim="800000"/>
                    </a:ln>
                    <a:latin typeface="华文细黑" panose="02010600040101010101" pitchFamily="2" charset="-122"/>
                    <a:ea typeface="微软雅黑" panose="020B0503020204020204" pitchFamily="34" charset="-122"/>
                    <a:cs typeface="+mn-ea"/>
                    <a:sym typeface="华文细黑" panose="02010600040101010101" pitchFamily="2" charset="-122"/>
                  </a:rPr>
                  <a:t>单击添加标题</a:t>
                </a:r>
                <a:endParaRPr lang="zh-CN" altLang="en-US" sz="1500" spc="300" dirty="0">
                  <a:ln w="12700" cmpd="sng">
                    <a:noFill/>
                    <a:prstDash val="solid"/>
                    <a:miter lim="800000"/>
                  </a:ln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18" name="Rectangle 20"/>
              <p:cNvSpPr>
                <a:spLocks noChangeArrowheads="1"/>
              </p:cNvSpPr>
              <p:nvPr/>
            </p:nvSpPr>
            <p:spPr bwMode="auto">
              <a:xfrm>
                <a:off x="1402897" y="2209610"/>
                <a:ext cx="2016224" cy="6399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indent="-171450" algn="ctr">
                  <a:lnSpc>
                    <a:spcPct val="130000"/>
                  </a:lnSpc>
                  <a:spcBef>
                    <a:spcPts val="750"/>
                  </a:spcBef>
                  <a:buFont typeface="Arial" panose="020B0604020202020204" pitchFamily="34" charset="0"/>
                </a:pPr>
                <a:r>
                  <a:rPr sz="900" dirty="0">
                    <a:solidFill>
                      <a:schemeClr val="tx2"/>
                    </a:solidFill>
                    <a:latin typeface="华文细黑" panose="02010600040101010101" pitchFamily="2" charset="-122"/>
                    <a:ea typeface="微软雅黑" panose="020B0503020204020204" pitchFamily="34" charset="-122"/>
                    <a:cs typeface="+mn-ea"/>
                    <a:sym typeface="华文细黑" panose="02010600040101010101" pitchFamily="2" charset="-122"/>
                  </a:rPr>
                  <a:t>welcome to download this template,Please add content here.</a:t>
                </a:r>
                <a:endParaRPr sz="900" dirty="0">
                  <a:solidFill>
                    <a:schemeClr val="tx2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</p:grpSp>
        <p:grpSp>
          <p:nvGrpSpPr>
            <p:cNvPr id="10" name="Group 21"/>
            <p:cNvGrpSpPr/>
            <p:nvPr/>
          </p:nvGrpSpPr>
          <p:grpSpPr bwMode="auto">
            <a:xfrm>
              <a:off x="6038850" y="1414463"/>
              <a:ext cx="2393950" cy="2393950"/>
              <a:chOff x="1322528" y="1275606"/>
              <a:chExt cx="2394488" cy="2394488"/>
            </a:xfrm>
          </p:grpSpPr>
          <p:sp>
            <p:nvSpPr>
              <p:cNvPr id="13" name="Oval 22"/>
              <p:cNvSpPr/>
              <p:nvPr/>
            </p:nvSpPr>
            <p:spPr>
              <a:xfrm>
                <a:off x="1322528" y="1275606"/>
                <a:ext cx="2394488" cy="239448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30000"/>
                  </a:lnSpc>
                </a:pPr>
                <a:endParaRPr lang="zh-CN" altLang="zh-CN" sz="1500">
                  <a:solidFill>
                    <a:srgbClr val="FFFFFF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14" name="Rectangle 23"/>
              <p:cNvSpPr/>
              <p:nvPr/>
            </p:nvSpPr>
            <p:spPr>
              <a:xfrm>
                <a:off x="1962404" y="1809126"/>
                <a:ext cx="1114736" cy="3973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500" spc="300" dirty="0">
                    <a:ln w="12700" cmpd="sng">
                      <a:noFill/>
                      <a:prstDash val="solid"/>
                      <a:miter lim="800000"/>
                    </a:ln>
                    <a:solidFill>
                      <a:schemeClr val="bg1"/>
                    </a:solidFill>
                    <a:latin typeface="华文细黑" panose="02010600040101010101" pitchFamily="2" charset="-122"/>
                    <a:ea typeface="微软雅黑" panose="020B0503020204020204" pitchFamily="34" charset="-122"/>
                    <a:cs typeface="+mn-ea"/>
                    <a:sym typeface="华文细黑" panose="02010600040101010101" pitchFamily="2" charset="-122"/>
                  </a:rPr>
                  <a:t>添加标题</a:t>
                </a:r>
                <a:endParaRPr lang="zh-CN" altLang="en-US" sz="1500" spc="300" dirty="0">
                  <a:ln w="1270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15" name="Rectangle 24"/>
              <p:cNvSpPr>
                <a:spLocks noChangeArrowheads="1"/>
              </p:cNvSpPr>
              <p:nvPr/>
            </p:nvSpPr>
            <p:spPr bwMode="auto">
              <a:xfrm>
                <a:off x="1511659" y="2369242"/>
                <a:ext cx="2016224" cy="6399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indent="-171450" algn="ctr">
                  <a:lnSpc>
                    <a:spcPct val="130000"/>
                  </a:lnSpc>
                  <a:spcBef>
                    <a:spcPts val="750"/>
                  </a:spcBef>
                  <a:buFont typeface="Arial" panose="020B0604020202020204" pitchFamily="34" charset="0"/>
                </a:pPr>
                <a:r>
                  <a:rPr sz="900" dirty="0">
                    <a:solidFill>
                      <a:schemeClr val="bg1"/>
                    </a:solidFill>
                    <a:latin typeface="华文细黑" panose="02010600040101010101" pitchFamily="2" charset="-122"/>
                    <a:ea typeface="微软雅黑" panose="020B0503020204020204" pitchFamily="34" charset="-122"/>
                    <a:cs typeface="+mn-ea"/>
                    <a:sym typeface="华文细黑" panose="02010600040101010101" pitchFamily="2" charset="-122"/>
                  </a:rPr>
                  <a:t>welcome to download this template,Please add content here.</a:t>
                </a:r>
                <a:endParaRPr sz="90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endParaRPr>
              </a:p>
            </p:txBody>
          </p:sp>
        </p:grpSp>
        <p:sp>
          <p:nvSpPr>
            <p:cNvPr id="12" name="Oval 25"/>
            <p:cNvSpPr/>
            <p:nvPr/>
          </p:nvSpPr>
          <p:spPr>
            <a:xfrm>
              <a:off x="5473700" y="1308100"/>
              <a:ext cx="936625" cy="935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1500" dirty="0">
                  <a:solidFill>
                    <a:srgbClr val="FFFFFF"/>
                  </a:solidFill>
                  <a:latin typeface="华文细黑" panose="02010600040101010101" pitchFamily="2" charset="-122"/>
                  <a:ea typeface="微软雅黑" panose="020B0503020204020204" pitchFamily="34" charset="-122"/>
                  <a:cs typeface="+mn-ea"/>
                  <a:sym typeface="华文细黑" panose="02010600040101010101" pitchFamily="2" charset="-122"/>
                </a:rPr>
                <a:t>标题</a:t>
              </a:r>
              <a:endParaRPr lang="zh-CN" altLang="zh-CN" sz="1500" dirty="0">
                <a:solidFill>
                  <a:srgbClr val="FFFFFF"/>
                </a:solidFill>
                <a:latin typeface="华文细黑" panose="02010600040101010101" pitchFamily="2" charset="-122"/>
                <a:ea typeface="微软雅黑" panose="020B0503020204020204" pitchFamily="3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cxnSp>
        <p:nvCxnSpPr>
          <p:cNvPr id="2" name="直接连接符 1"/>
          <p:cNvCxnSpPr/>
          <p:nvPr/>
        </p:nvCxnSpPr>
        <p:spPr>
          <a:xfrm>
            <a:off x="1907528" y="2723969"/>
            <a:ext cx="4319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6970323" y="2723969"/>
            <a:ext cx="4319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20320" y="4963160"/>
            <a:ext cx="9101455" cy="169545"/>
          </a:xfrm>
          <a:prstGeom prst="rect">
            <a:avLst/>
          </a:prstGeom>
          <a:solidFill>
            <a:srgbClr val="003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1545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39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tags/tag1.xml><?xml version="1.0" encoding="utf-8"?>
<p:tagLst xmlns:p="http://schemas.openxmlformats.org/presentationml/2006/main">
  <p:tag name="KSO_WPP_MARK_KEY" val="ca23055d-87af-40af-9ecf-89c5f243522a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自定义 375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1D337E"/>
      </a:accent1>
      <a:accent2>
        <a:srgbClr val="0173BC"/>
      </a:accent2>
      <a:accent3>
        <a:srgbClr val="1D337E"/>
      </a:accent3>
      <a:accent4>
        <a:srgbClr val="0173BC"/>
      </a:accent4>
      <a:accent5>
        <a:srgbClr val="1D337E"/>
      </a:accent5>
      <a:accent6>
        <a:srgbClr val="0173BC"/>
      </a:accent6>
      <a:hlink>
        <a:srgbClr val="1D337E"/>
      </a:hlink>
      <a:folHlink>
        <a:srgbClr val="0173BC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4938</Words>
  <Application>WPS 演示</Application>
  <PresentationFormat>全屏显示(16:9)</PresentationFormat>
  <Paragraphs>447</Paragraphs>
  <Slides>25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8" baseType="lpstr">
      <vt:lpstr>Arial</vt:lpstr>
      <vt:lpstr>宋体</vt:lpstr>
      <vt:lpstr>Wingdings</vt:lpstr>
      <vt:lpstr>微软雅黑</vt:lpstr>
      <vt:lpstr>Lato Regular</vt:lpstr>
      <vt:lpstr>Segoe Print</vt:lpstr>
      <vt:lpstr>Lato Hairline</vt:lpstr>
      <vt:lpstr>Lato Light</vt:lpstr>
      <vt:lpstr>Aparajita</vt:lpstr>
      <vt:lpstr>Nirmala UI</vt:lpstr>
      <vt:lpstr>华文细黑</vt:lpstr>
      <vt:lpstr>Calibri</vt:lpstr>
      <vt:lpstr>Calibri Light</vt:lpstr>
      <vt:lpstr>Arial Unicode MS</vt:lpstr>
      <vt:lpstr>MS PGothic</vt:lpstr>
      <vt:lpstr>Neris Thin</vt:lpstr>
      <vt:lpstr>Gill Sans</vt:lpstr>
      <vt:lpstr>Franklin Gothic Medium</vt:lpstr>
      <vt:lpstr>Franklin Gothic Book</vt:lpstr>
      <vt:lpstr>Segoe UI Emoji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圣诞节</dc:title>
  <dc:creator>第一PPT</dc:creator>
  <cp:keywords>www.1ppt.com</cp:keywords>
  <dc:description>www.1ppt.com</dc:description>
  <cp:lastModifiedBy>吴为</cp:lastModifiedBy>
  <cp:revision>21</cp:revision>
  <dcterms:created xsi:type="dcterms:W3CDTF">2017-07-25T02:42:00Z</dcterms:created>
  <dcterms:modified xsi:type="dcterms:W3CDTF">2022-11-03T07:56:44Z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2052-11.1.0.12598</vt:lpwstr>
  </property>
  <property fmtid="{D5CDD505-2E9C-101B-9397-08002B2CF9AE}" pid="3" name="ICV">
    <vt:lpwstr>C10BEA71DD204BCE96BD7CD1A507AEA5</vt:lpwstr>
  </property>
</Properties>
</file>