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6" r:id="rId12"/>
    <p:sldId id="267" r:id="rId13"/>
    <p:sldId id="268" r:id="rId14"/>
    <p:sldId id="263" r:id="rId15"/>
    <p:sldId id="269" r:id="rId16"/>
    <p:sldId id="270" r:id="rId17"/>
    <p:sldId id="271" r:id="rId18"/>
    <p:sldId id="264" r:id="rId19"/>
    <p:sldId id="272" r:id="rId20"/>
    <p:sldId id="273" r:id="rId21"/>
    <p:sldId id="274" r:id="rId22"/>
    <p:sldId id="265" r:id="rId23"/>
    <p:sldId id="275" r:id="rId24"/>
    <p:sldId id="276" r:id="rId25"/>
    <p:sldId id="277" r:id="rId26"/>
    <p:sldId id="278" r:id="rId27"/>
    <p:sldId id="280" r:id="rId28"/>
    <p:sldId id="284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00E0"/>
    <a:srgbClr val="8D2DE2"/>
    <a:srgbClr val="8B2CE2"/>
    <a:srgbClr val="8225E2"/>
    <a:srgbClr val="721BE1"/>
    <a:srgbClr val="5E0DE1"/>
    <a:srgbClr val="EFEFEF"/>
    <a:srgbClr val="6318A8"/>
    <a:srgbClr val="4C1280"/>
    <a:srgbClr val="2D0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046" y="690"/>
      </p:cViewPr>
      <p:guideLst>
        <p:guide orient="horz" pos="2160"/>
        <p:guide pos="3840"/>
        <p:guide pos="438"/>
        <p:guide pos="7242"/>
        <p:guide pos="3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4" Type="http://schemas.microsoft.com/office/2011/relationships/chartColorStyle" Target="colors4.xml"/><Relationship Id="rId3" Type="http://schemas.microsoft.com/office/2011/relationships/chartStyle" Target="style4.xml"/><Relationship Id="rId2" Type="http://schemas.openxmlformats.org/officeDocument/2006/relationships/image" Target="../media/image18.png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61363187170003"/>
                  <c:y val="0.1920989548606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35713680678"/>
                      <c:h val="0.34116774383256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61363187170003"/>
                  <c:y val="0.1920989548606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35713680678"/>
                      <c:h val="0.34116774383256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61363187170003"/>
                  <c:y val="0.1920989548606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35713680678"/>
                      <c:h val="0.34116774383256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06995559"/>
        <c:axId val="206996215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8D2DE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12700">
                <a:noFill/>
              </a:ln>
              <a:effectLst/>
            </c:spPr>
          </c:marker>
          <c:dLbls>
            <c:delete val="1"/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995559"/>
        <c:axId val="206996215"/>
      </c:lineChart>
      <c:catAx>
        <c:axId val="206995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06996215"/>
        <c:crosses val="autoZero"/>
        <c:auto val="1"/>
        <c:lblAlgn val="ctr"/>
        <c:lblOffset val="100"/>
        <c:noMultiLvlLbl val="0"/>
      </c:catAx>
      <c:valAx>
        <c:axId val="20699621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06995559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0"/>
          <c:dPt>
            <c:idx val="0"/>
            <c:bubble3D val="0"/>
            <c:spPr>
              <a:gradFill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dLbls>
            <c:delete val="1"/>
          </c:dLbls>
          <c:cat>
            <c:strRef>
              <c:f>Sheet1!$A$2:$A$11</c:f>
              <c:strCache>
                <c:ptCount val="10"/>
                <c:pt idx="0">
                  <c:v>01</c:v>
                </c:pt>
                <c:pt idx="1">
                  <c:v>02</c:v>
                </c:pt>
                <c:pt idx="2">
                  <c:v>04</c:v>
                </c:pt>
                <c:pt idx="3">
                  <c:v>05</c:v>
                </c:pt>
                <c:pt idx="4">
                  <c:v>06</c:v>
                </c:pt>
                <c:pt idx="5">
                  <c:v>07</c:v>
                </c:pt>
                <c:pt idx="6">
                  <c:v>08</c:v>
                </c:pt>
                <c:pt idx="7">
                  <c:v>09</c:v>
                </c:pt>
                <c:pt idx="8">
                  <c:v>10</c:v>
                </c:pt>
                <c:pt idx="9">
                  <c:v>11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7</c:v>
                </c:pt>
                <c:pt idx="6">
                  <c:v>10</c:v>
                </c:pt>
                <c:pt idx="7">
                  <c:v>15</c:v>
                </c:pt>
                <c:pt idx="8">
                  <c:v>14</c:v>
                </c:pt>
                <c:pt idx="9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solidFill>
                <a:schemeClr val="bg1"/>
              </a:solidFill>
            </a:ln>
            <a:effectLst/>
          </c:spPr>
          <c:dLbls>
            <c:delete val="1"/>
          </c:dLbls>
          <c:cat>
            <c:strRef>
              <c:f>Sheet1!$A$2:$A$11</c:f>
              <c:strCache>
                <c:ptCount val="10"/>
                <c:pt idx="0">
                  <c:v>01</c:v>
                </c:pt>
                <c:pt idx="1">
                  <c:v>02</c:v>
                </c:pt>
                <c:pt idx="2">
                  <c:v>04</c:v>
                </c:pt>
                <c:pt idx="3">
                  <c:v>05</c:v>
                </c:pt>
                <c:pt idx="4">
                  <c:v>06</c:v>
                </c:pt>
                <c:pt idx="5">
                  <c:v>07</c:v>
                </c:pt>
                <c:pt idx="6">
                  <c:v>08</c:v>
                </c:pt>
                <c:pt idx="7">
                  <c:v>09</c:v>
                </c:pt>
                <c:pt idx="8">
                  <c:v>10</c:v>
                </c:pt>
                <c:pt idx="9">
                  <c:v>11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13</c:v>
                </c:pt>
                <c:pt idx="8">
                  <c:v>15</c:v>
                </c:pt>
                <c:pt idx="9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05551"/>
        <c:axId val="6201615"/>
      </c:areaChart>
      <c:catAx>
        <c:axId val="620555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01615"/>
        <c:crosses val="autoZero"/>
        <c:auto val="1"/>
        <c:lblAlgn val="ctr"/>
        <c:lblOffset val="100"/>
        <c:noMultiLvlLbl val="0"/>
      </c:catAx>
      <c:valAx>
        <c:axId val="620161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0555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6B0B6-2C30-474E-9D32-8B4F9CF54E7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F7FA2-1E04-42C5-861A-5B31A999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3"/>
          <p:cNvSpPr txBox="1"/>
          <p:nvPr userDrawn="1"/>
        </p:nvSpPr>
        <p:spPr>
          <a:xfrm>
            <a:off x="1309700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66B7-D45D-4DDC-B7DA-DFB5D4F34C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8DB3-E883-4F11-BE8A-1EE61993243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8.xml"/><Relationship Id="rId5" Type="http://schemas.microsoft.com/office/2007/relationships/hdphoto" Target="../media/image16.wdp"/><Relationship Id="rId4" Type="http://schemas.openxmlformats.org/officeDocument/2006/relationships/image" Target="../media/image15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8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8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8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8.xml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8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.xml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1198880"/>
              <a:ext cx="12192000" cy="565912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4667">
                  <a:srgbClr val="FFFFFF">
                    <a:alpha val="72000"/>
                  </a:srgbClr>
                </a:gs>
                <a:gs pos="31000">
                  <a:srgbClr val="FFFFFF">
                    <a:alpha val="98000"/>
                  </a:srgbClr>
                </a:gs>
                <a:gs pos="100000">
                  <a:schemeClr val="bg1">
                    <a:alpha val="1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-864851" y="756277"/>
            <a:ext cx="1392170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b="1" dirty="0">
                <a:solidFill>
                  <a:schemeClr val="tx1">
                    <a:alpha val="4000"/>
                  </a:schemeClr>
                </a:solidFill>
                <a:cs typeface="+mn-ea"/>
                <a:sym typeface="+mn-lt"/>
              </a:rPr>
              <a:t>BRIEF</a:t>
            </a:r>
            <a:endParaRPr lang="zh-CN" altLang="en-US" sz="30000" b="1" dirty="0">
              <a:solidFill>
                <a:schemeClr val="tx1">
                  <a:alpha val="4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48912" y="1867069"/>
            <a:ext cx="72941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000" b="1" dirty="0">
                <a:gradFill flip="none" rotWithShape="1">
                  <a:gsLst>
                    <a:gs pos="0">
                      <a:srgbClr val="2D0086"/>
                    </a:gs>
                    <a:gs pos="100000">
                      <a:srgbClr val="6318A8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时尚简约杂志风</a:t>
            </a:r>
            <a:endParaRPr lang="en-US" altLang="zh-CN" sz="7000" b="1" dirty="0">
              <a:gradFill flip="none" rotWithShape="1">
                <a:gsLst>
                  <a:gs pos="0">
                    <a:srgbClr val="2D0086"/>
                  </a:gs>
                  <a:gs pos="100000">
                    <a:srgbClr val="6318A8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  <a:p>
            <a:pPr algn="ctr"/>
            <a:r>
              <a:rPr lang="zh-CN" altLang="en-US" sz="7000" b="1" dirty="0">
                <a:gradFill flip="none" rotWithShape="1">
                  <a:gsLst>
                    <a:gs pos="0">
                      <a:srgbClr val="2D0086"/>
                    </a:gs>
                    <a:gs pos="100000">
                      <a:srgbClr val="6318A8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商务</a:t>
            </a:r>
            <a:r>
              <a:rPr lang="en-US" altLang="zh-CN" sz="7000" b="1" dirty="0">
                <a:gradFill flip="none" rotWithShape="1">
                  <a:gsLst>
                    <a:gs pos="0">
                      <a:srgbClr val="2D0086"/>
                    </a:gs>
                    <a:gs pos="100000">
                      <a:srgbClr val="6318A8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PPT</a:t>
            </a:r>
            <a:endParaRPr lang="zh-CN" altLang="en-US" sz="7000" b="1" dirty="0">
              <a:gradFill flip="none" rotWithShape="1">
                <a:gsLst>
                  <a:gs pos="0">
                    <a:srgbClr val="2D0086"/>
                  </a:gs>
                  <a:gs pos="100000">
                    <a:srgbClr val="6318A8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29349" y="4036893"/>
            <a:ext cx="433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Fashion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simple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magazine style business PPT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87888" y="197590"/>
            <a:ext cx="1416225" cy="276999"/>
            <a:chOff x="5328033" y="197590"/>
            <a:chExt cx="1416225" cy="276999"/>
          </a:xfrm>
        </p:grpSpPr>
        <p:sp>
          <p:nvSpPr>
            <p:cNvPr id="14" name="文本框 13"/>
            <p:cNvSpPr txBox="1"/>
            <p:nvPr/>
          </p:nvSpPr>
          <p:spPr>
            <a:xfrm>
              <a:off x="5508312" y="197590"/>
              <a:ext cx="12359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328033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18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0326414" y="186224"/>
            <a:ext cx="1865586" cy="361419"/>
            <a:chOff x="10326414" y="251338"/>
            <a:chExt cx="1865586" cy="361419"/>
          </a:xfrm>
        </p:grpSpPr>
        <p:sp>
          <p:nvSpPr>
            <p:cNvPr id="16" name="矩形 15"/>
            <p:cNvSpPr/>
            <p:nvPr/>
          </p:nvSpPr>
          <p:spPr>
            <a:xfrm>
              <a:off x="10326414" y="251338"/>
              <a:ext cx="1865586" cy="361419"/>
            </a:xfrm>
            <a:prstGeom prst="rect">
              <a:avLst/>
            </a:prstGeom>
            <a:gradFill flip="none" rotWithShape="1"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277600" y="432047"/>
              <a:ext cx="9144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10492109" y="293548"/>
              <a:ext cx="9552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i="1" dirty="0">
                  <a:solidFill>
                    <a:schemeClr val="bg1"/>
                  </a:solidFill>
                  <a:cs typeface="+mn-ea"/>
                  <a:sym typeface="+mn-lt"/>
                </a:rPr>
                <a:t>FASHION</a:t>
              </a:r>
              <a:endParaRPr lang="zh-CN" altLang="en-US" sz="12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1539" y="130937"/>
            <a:ext cx="518357" cy="414356"/>
            <a:chOff x="10099868" y="690779"/>
            <a:chExt cx="453092" cy="362186"/>
          </a:xfrm>
        </p:grpSpPr>
        <p:sp>
          <p:nvSpPr>
            <p:cNvPr id="30" name="椭圆 29"/>
            <p:cNvSpPr/>
            <p:nvPr/>
          </p:nvSpPr>
          <p:spPr>
            <a:xfrm>
              <a:off x="10144614" y="690779"/>
              <a:ext cx="363600" cy="362186"/>
            </a:xfrm>
            <a:prstGeom prst="ellipse">
              <a:avLst/>
            </a:prstGeom>
            <a:gradFill flip="none" rotWithShape="1"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00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9868" y="694041"/>
              <a:ext cx="453092" cy="34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i="1" dirty="0">
                  <a:solidFill>
                    <a:schemeClr val="bg1"/>
                  </a:solidFill>
                  <a:cs typeface="+mn-ea"/>
                  <a:sym typeface="+mn-lt"/>
                </a:rPr>
                <a:t>LO</a:t>
              </a:r>
              <a:endParaRPr lang="en-US" altLang="zh-CN" sz="1000" i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000" i="1" dirty="0">
                  <a:solidFill>
                    <a:schemeClr val="bg1"/>
                  </a:solidFill>
                  <a:cs typeface="+mn-ea"/>
                  <a:sym typeface="+mn-lt"/>
                </a:rPr>
                <a:t>GO</a:t>
              </a:r>
              <a:endParaRPr lang="zh-CN" altLang="en-US" sz="10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4648200" y="2916840"/>
            <a:ext cx="2895600" cy="3429000"/>
            <a:chOff x="4648200" y="2916840"/>
            <a:chExt cx="2895600" cy="3429000"/>
          </a:xfrm>
        </p:grpSpPr>
        <p:sp>
          <p:nvSpPr>
            <p:cNvPr id="2" name="矩形 1"/>
            <p:cNvSpPr/>
            <p:nvPr/>
          </p:nvSpPr>
          <p:spPr>
            <a:xfrm>
              <a:off x="4648200" y="2916840"/>
              <a:ext cx="2895600" cy="3429000"/>
            </a:xfrm>
            <a:prstGeom prst="rect">
              <a:avLst/>
            </a:prstGeom>
            <a:gradFill>
              <a:gsLst>
                <a:gs pos="0">
                  <a:srgbClr val="4A00E0">
                    <a:alpha val="80000"/>
                  </a:srgbClr>
                </a:gs>
                <a:gs pos="100000">
                  <a:srgbClr val="8D2DE2">
                    <a:alpha val="80000"/>
                  </a:srgbClr>
                </a:gs>
              </a:gsLst>
              <a:lin ang="2700000" scaled="1"/>
            </a:gradFill>
            <a:ln>
              <a:noFill/>
            </a:ln>
            <a:effectLst>
              <a:outerShdw blurRad="114300" sx="103000" sy="103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5" name="图表 4"/>
            <p:cNvGraphicFramePr/>
            <p:nvPr/>
          </p:nvGraphicFramePr>
          <p:xfrm>
            <a:off x="4856405" y="3470508"/>
            <a:ext cx="2479190" cy="16527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6" name="文本框 5"/>
            <p:cNvSpPr txBox="1"/>
            <p:nvPr/>
          </p:nvSpPr>
          <p:spPr>
            <a:xfrm>
              <a:off x="5406651" y="4931557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024718" y="5134246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053249" y="1021279"/>
            <a:ext cx="4107687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cs typeface="+mn-ea"/>
                <a:sym typeface="+mn-lt"/>
              </a:rPr>
              <a:t>此处添加标题</a:t>
            </a:r>
            <a:endParaRPr lang="en-US" altLang="zh-CN" sz="4000" dirty="0">
              <a:cs typeface="+mn-ea"/>
              <a:sym typeface="+mn-lt"/>
            </a:endParaRPr>
          </a:p>
          <a:p>
            <a:r>
              <a:rPr lang="en-US" altLang="zh-CN" sz="1200" dirty="0">
                <a:cs typeface="+mn-ea"/>
                <a:sym typeface="+mn-lt"/>
              </a:rPr>
              <a:t>ADD THE TITLE HERE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249" y="2011149"/>
            <a:ext cx="756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在这里添加你的详细小段落文本内容，与标题相关并符合整体语言风格，将你需要表达的意思表述清楚。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243807" y="2916840"/>
            <a:ext cx="2895600" cy="3429000"/>
            <a:chOff x="4648200" y="2916840"/>
            <a:chExt cx="2895600" cy="3429000"/>
          </a:xfrm>
        </p:grpSpPr>
        <p:sp>
          <p:nvSpPr>
            <p:cNvPr id="25" name="矩形 24"/>
            <p:cNvSpPr/>
            <p:nvPr/>
          </p:nvSpPr>
          <p:spPr>
            <a:xfrm>
              <a:off x="4648200" y="2916840"/>
              <a:ext cx="2895600" cy="3429000"/>
            </a:xfrm>
            <a:prstGeom prst="rect">
              <a:avLst/>
            </a:prstGeom>
            <a:gradFill>
              <a:gsLst>
                <a:gs pos="0">
                  <a:srgbClr val="4A00E0">
                    <a:alpha val="80000"/>
                  </a:srgbClr>
                </a:gs>
                <a:gs pos="100000">
                  <a:srgbClr val="8D2DE2">
                    <a:alpha val="80000"/>
                  </a:srgbClr>
                </a:gs>
              </a:gsLst>
              <a:lin ang="2700000" scaled="1"/>
            </a:gradFill>
            <a:ln>
              <a:noFill/>
            </a:ln>
            <a:effectLst>
              <a:outerShdw blurRad="114300" sx="103000" sy="103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26" name="图表 25"/>
            <p:cNvGraphicFramePr/>
            <p:nvPr/>
          </p:nvGraphicFramePr>
          <p:xfrm>
            <a:off x="4856405" y="3470508"/>
            <a:ext cx="2479190" cy="16527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9" name="文本框 28"/>
            <p:cNvSpPr txBox="1"/>
            <p:nvPr/>
          </p:nvSpPr>
          <p:spPr>
            <a:xfrm>
              <a:off x="5406651" y="4931557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024718" y="5134246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53249" y="2916840"/>
            <a:ext cx="2895600" cy="3429000"/>
            <a:chOff x="4648200" y="2916840"/>
            <a:chExt cx="2895600" cy="3429000"/>
          </a:xfrm>
        </p:grpSpPr>
        <p:sp>
          <p:nvSpPr>
            <p:cNvPr id="33" name="矩形 32"/>
            <p:cNvSpPr/>
            <p:nvPr/>
          </p:nvSpPr>
          <p:spPr>
            <a:xfrm>
              <a:off x="4648200" y="2916840"/>
              <a:ext cx="2895600" cy="3429000"/>
            </a:xfrm>
            <a:prstGeom prst="rect">
              <a:avLst/>
            </a:prstGeom>
            <a:gradFill>
              <a:gsLst>
                <a:gs pos="0">
                  <a:srgbClr val="4A00E0">
                    <a:alpha val="80000"/>
                  </a:srgbClr>
                </a:gs>
                <a:gs pos="100000">
                  <a:srgbClr val="8D2DE2">
                    <a:alpha val="80000"/>
                  </a:srgbClr>
                </a:gs>
              </a:gsLst>
              <a:lin ang="2700000" scaled="1"/>
            </a:gradFill>
            <a:ln>
              <a:noFill/>
            </a:ln>
            <a:effectLst>
              <a:outerShdw blurRad="114300" sx="103000" sy="103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34" name="图表 33"/>
            <p:cNvGraphicFramePr/>
            <p:nvPr/>
          </p:nvGraphicFramePr>
          <p:xfrm>
            <a:off x="4856405" y="3470508"/>
            <a:ext cx="2479190" cy="16527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5" name="文本框 34"/>
            <p:cNvSpPr txBox="1"/>
            <p:nvPr/>
          </p:nvSpPr>
          <p:spPr>
            <a:xfrm>
              <a:off x="5406651" y="4931557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024718" y="5134246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62952" y="4297238"/>
            <a:ext cx="4186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cs typeface="+mn-ea"/>
                <a:sym typeface="+mn-lt"/>
              </a:rPr>
              <a:t>此处添加标题</a:t>
            </a:r>
            <a:endParaRPr lang="en-US" altLang="zh-CN" sz="4400" dirty="0">
              <a:cs typeface="+mn-ea"/>
              <a:sym typeface="+mn-lt"/>
            </a:endParaRPr>
          </a:p>
          <a:p>
            <a:pPr algn="r"/>
            <a:r>
              <a:rPr lang="en-US" altLang="zh-CN" sz="2800" dirty="0">
                <a:cs typeface="+mn-ea"/>
                <a:sym typeface="+mn-lt"/>
              </a:rPr>
              <a:t>ADD THE TITLE HERE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4194" y="2463665"/>
            <a:ext cx="2925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03</a:t>
            </a:r>
            <a:endParaRPr lang="zh-CN" altLang="en-US" sz="13800" b="1" i="1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0"/>
            <a:ext cx="6096000" cy="6858000"/>
            <a:chOff x="0" y="0"/>
            <a:chExt cx="6096000" cy="6858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0" y="0"/>
              <a:ext cx="6096000" cy="6858000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37018" y="5641930"/>
            <a:ext cx="6954982" cy="0"/>
            <a:chOff x="5237018" y="5641930"/>
            <a:chExt cx="6954982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096000" y="5641930"/>
              <a:ext cx="609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237018" y="5641930"/>
              <a:ext cx="85898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10435349" y="197590"/>
            <a:ext cx="1535934" cy="276999"/>
            <a:chOff x="607720" y="197590"/>
            <a:chExt cx="1535934" cy="276999"/>
          </a:xfrm>
        </p:grpSpPr>
        <p:sp>
          <p:nvSpPr>
            <p:cNvPr id="48" name="文本框 47"/>
            <p:cNvSpPr txBox="1"/>
            <p:nvPr/>
          </p:nvSpPr>
          <p:spPr>
            <a:xfrm>
              <a:off x="668290" y="197590"/>
              <a:ext cx="1475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607720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50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01040" y="2646950"/>
            <a:ext cx="10789920" cy="1012883"/>
            <a:chOff x="701040" y="2646950"/>
            <a:chExt cx="10789920" cy="1012883"/>
          </a:xfrm>
        </p:grpSpPr>
        <p:sp>
          <p:nvSpPr>
            <p:cNvPr id="6" name="文本框 5"/>
            <p:cNvSpPr txBox="1"/>
            <p:nvPr/>
          </p:nvSpPr>
          <p:spPr>
            <a:xfrm>
              <a:off x="4635910" y="2646950"/>
              <a:ext cx="2920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01040" y="3198168"/>
              <a:ext cx="107899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387888" y="3841719"/>
            <a:ext cx="1416225" cy="276999"/>
            <a:chOff x="5387888" y="4097079"/>
            <a:chExt cx="1416225" cy="276999"/>
          </a:xfrm>
        </p:grpSpPr>
        <p:sp>
          <p:nvSpPr>
            <p:cNvPr id="25" name="文本框 24"/>
            <p:cNvSpPr txBox="1"/>
            <p:nvPr/>
          </p:nvSpPr>
          <p:spPr>
            <a:xfrm>
              <a:off x="5568167" y="4097079"/>
              <a:ext cx="12359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solidFill>
                    <a:schemeClr val="bg1"/>
                  </a:soli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387888" y="4139619"/>
              <a:ext cx="191918" cy="191918"/>
              <a:chOff x="20770136" y="4365972"/>
              <a:chExt cx="553989" cy="553989"/>
            </a:xfrm>
            <a:solidFill>
              <a:schemeClr val="bg1"/>
            </a:solidFill>
          </p:grpSpPr>
          <p:sp>
            <p:nvSpPr>
              <p:cNvPr id="27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11106743" y="4572487"/>
            <a:ext cx="2170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0" y="1777411"/>
            <a:ext cx="2170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“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560717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315609"/>
            <a:ext cx="8513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4755833" y="6210672"/>
            <a:ext cx="8513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635619" y="1645187"/>
            <a:ext cx="2920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5619" y="3065871"/>
            <a:ext cx="39018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39757" y="816858"/>
            <a:ext cx="4256917" cy="664354"/>
            <a:chOff x="7239757" y="1338148"/>
            <a:chExt cx="4256917" cy="664354"/>
          </a:xfrm>
        </p:grpSpPr>
        <p:sp>
          <p:nvSpPr>
            <p:cNvPr id="10" name="文本框 9"/>
            <p:cNvSpPr txBox="1"/>
            <p:nvPr/>
          </p:nvSpPr>
          <p:spPr>
            <a:xfrm>
              <a:off x="7239758" y="133814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239757" y="1540837"/>
              <a:ext cx="42569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614176" y="872070"/>
            <a:ext cx="553931" cy="553931"/>
            <a:chOff x="6614176" y="872070"/>
            <a:chExt cx="553931" cy="553931"/>
          </a:xfrm>
        </p:grpSpPr>
        <p:sp>
          <p:nvSpPr>
            <p:cNvPr id="22" name="椭圆 21"/>
            <p:cNvSpPr/>
            <p:nvPr/>
          </p:nvSpPr>
          <p:spPr>
            <a:xfrm>
              <a:off x="6614176" y="872070"/>
              <a:ext cx="553931" cy="55393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750812" y="1014650"/>
              <a:ext cx="280659" cy="268770"/>
              <a:chOff x="19604060" y="5452830"/>
              <a:chExt cx="859948" cy="823520"/>
            </a:xfrm>
            <a:solidFill>
              <a:schemeClr val="bg1"/>
            </a:solidFill>
          </p:grpSpPr>
          <p:sp>
            <p:nvSpPr>
              <p:cNvPr id="18" name="Freeform 196"/>
              <p:cNvSpPr/>
              <p:nvPr/>
            </p:nvSpPr>
            <p:spPr>
              <a:xfrm>
                <a:off x="19604060" y="5452830"/>
                <a:ext cx="859948" cy="823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406" extrusionOk="0">
                    <a:moveTo>
                      <a:pt x="21277" y="19436"/>
                    </a:moveTo>
                    <a:cubicBezTo>
                      <a:pt x="19988" y="18427"/>
                      <a:pt x="19988" y="18427"/>
                      <a:pt x="19988" y="18427"/>
                    </a:cubicBezTo>
                    <a:cubicBezTo>
                      <a:pt x="19746" y="18175"/>
                      <a:pt x="19504" y="18259"/>
                      <a:pt x="19504" y="18595"/>
                    </a:cubicBezTo>
                    <a:cubicBezTo>
                      <a:pt x="19504" y="18595"/>
                      <a:pt x="19504" y="18932"/>
                      <a:pt x="19423" y="19016"/>
                    </a:cubicBezTo>
                    <a:cubicBezTo>
                      <a:pt x="19423" y="19100"/>
                      <a:pt x="19101" y="19100"/>
                      <a:pt x="19101" y="19100"/>
                    </a:cubicBezTo>
                    <a:cubicBezTo>
                      <a:pt x="2176" y="19100"/>
                      <a:pt x="2176" y="19100"/>
                      <a:pt x="2176" y="19100"/>
                    </a:cubicBezTo>
                    <a:cubicBezTo>
                      <a:pt x="2176" y="2458"/>
                      <a:pt x="2176" y="2458"/>
                      <a:pt x="2176" y="2458"/>
                    </a:cubicBezTo>
                    <a:cubicBezTo>
                      <a:pt x="2176" y="2458"/>
                      <a:pt x="2176" y="2206"/>
                      <a:pt x="2256" y="2122"/>
                    </a:cubicBezTo>
                    <a:cubicBezTo>
                      <a:pt x="2337" y="2038"/>
                      <a:pt x="2659" y="2038"/>
                      <a:pt x="2659" y="2038"/>
                    </a:cubicBezTo>
                    <a:cubicBezTo>
                      <a:pt x="2982" y="2038"/>
                      <a:pt x="3062" y="1786"/>
                      <a:pt x="2901" y="1534"/>
                    </a:cubicBezTo>
                    <a:cubicBezTo>
                      <a:pt x="1853" y="189"/>
                      <a:pt x="1853" y="189"/>
                      <a:pt x="1853" y="189"/>
                    </a:cubicBezTo>
                    <a:cubicBezTo>
                      <a:pt x="1612" y="-63"/>
                      <a:pt x="1289" y="-63"/>
                      <a:pt x="1128" y="189"/>
                    </a:cubicBezTo>
                    <a:cubicBezTo>
                      <a:pt x="80" y="1534"/>
                      <a:pt x="80" y="1534"/>
                      <a:pt x="80" y="1534"/>
                    </a:cubicBezTo>
                    <a:cubicBezTo>
                      <a:pt x="-81" y="1786"/>
                      <a:pt x="0" y="2038"/>
                      <a:pt x="322" y="2038"/>
                    </a:cubicBezTo>
                    <a:cubicBezTo>
                      <a:pt x="322" y="2038"/>
                      <a:pt x="644" y="2038"/>
                      <a:pt x="725" y="2122"/>
                    </a:cubicBezTo>
                    <a:cubicBezTo>
                      <a:pt x="806" y="2206"/>
                      <a:pt x="806" y="2458"/>
                      <a:pt x="806" y="2458"/>
                    </a:cubicBezTo>
                    <a:cubicBezTo>
                      <a:pt x="806" y="19856"/>
                      <a:pt x="806" y="19856"/>
                      <a:pt x="806" y="19856"/>
                    </a:cubicBezTo>
                    <a:cubicBezTo>
                      <a:pt x="806" y="20276"/>
                      <a:pt x="1047" y="20612"/>
                      <a:pt x="1450" y="20612"/>
                    </a:cubicBezTo>
                    <a:cubicBezTo>
                      <a:pt x="19101" y="20612"/>
                      <a:pt x="19101" y="20612"/>
                      <a:pt x="19101" y="20612"/>
                    </a:cubicBezTo>
                    <a:cubicBezTo>
                      <a:pt x="19101" y="20612"/>
                      <a:pt x="19343" y="20612"/>
                      <a:pt x="19423" y="20697"/>
                    </a:cubicBezTo>
                    <a:cubicBezTo>
                      <a:pt x="19585" y="20781"/>
                      <a:pt x="19504" y="21033"/>
                      <a:pt x="19504" y="21033"/>
                    </a:cubicBezTo>
                    <a:cubicBezTo>
                      <a:pt x="19504" y="21369"/>
                      <a:pt x="19746" y="21537"/>
                      <a:pt x="19988" y="21285"/>
                    </a:cubicBezTo>
                    <a:cubicBezTo>
                      <a:pt x="21277" y="20192"/>
                      <a:pt x="21277" y="20192"/>
                      <a:pt x="21277" y="20192"/>
                    </a:cubicBezTo>
                    <a:cubicBezTo>
                      <a:pt x="21519" y="20024"/>
                      <a:pt x="21519" y="19688"/>
                      <a:pt x="21277" y="1943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 197"/>
              <p:cNvSpPr/>
              <p:nvPr/>
            </p:nvSpPr>
            <p:spPr>
              <a:xfrm>
                <a:off x="19757969" y="5828604"/>
                <a:ext cx="157141" cy="324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9350" y="21600"/>
                      <a:pt x="21600" y="20304"/>
                      <a:pt x="21600" y="19008"/>
                    </a:cubicBezTo>
                    <a:cubicBezTo>
                      <a:pt x="21600" y="2592"/>
                      <a:pt x="21600" y="2592"/>
                      <a:pt x="21600" y="2592"/>
                    </a:cubicBezTo>
                    <a:cubicBezTo>
                      <a:pt x="21600" y="1080"/>
                      <a:pt x="1935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250" y="0"/>
                      <a:pt x="0" y="1080"/>
                      <a:pt x="0" y="2592"/>
                    </a:cubicBezTo>
                    <a:cubicBezTo>
                      <a:pt x="0" y="19008"/>
                      <a:pt x="0" y="19008"/>
                      <a:pt x="0" y="19008"/>
                    </a:cubicBezTo>
                    <a:cubicBezTo>
                      <a:pt x="0" y="20304"/>
                      <a:pt x="2250" y="21600"/>
                      <a:pt x="54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Freeform 198"/>
              <p:cNvSpPr/>
              <p:nvPr/>
            </p:nvSpPr>
            <p:spPr>
              <a:xfrm>
                <a:off x="20208080" y="5570256"/>
                <a:ext cx="157141" cy="583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935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600"/>
                      <a:pt x="1935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250" y="0"/>
                      <a:pt x="0" y="60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250" y="21600"/>
                      <a:pt x="54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Freeform 199"/>
              <p:cNvSpPr/>
              <p:nvPr/>
            </p:nvSpPr>
            <p:spPr>
              <a:xfrm>
                <a:off x="19981692" y="5700762"/>
                <a:ext cx="157141" cy="452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9350" y="21600"/>
                      <a:pt x="21600" y="20674"/>
                      <a:pt x="21600" y="19749"/>
                    </a:cubicBezTo>
                    <a:cubicBezTo>
                      <a:pt x="21600" y="1851"/>
                      <a:pt x="21600" y="1851"/>
                      <a:pt x="21600" y="1851"/>
                    </a:cubicBezTo>
                    <a:cubicBezTo>
                      <a:pt x="21600" y="771"/>
                      <a:pt x="1935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71"/>
                      <a:pt x="0" y="1851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674"/>
                      <a:pt x="2700" y="21600"/>
                      <a:pt x="54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239757" y="5376788"/>
            <a:ext cx="4256917" cy="664354"/>
            <a:chOff x="7239757" y="1338148"/>
            <a:chExt cx="4256917" cy="664354"/>
          </a:xfrm>
        </p:grpSpPr>
        <p:sp>
          <p:nvSpPr>
            <p:cNvPr id="24" name="文本框 23"/>
            <p:cNvSpPr txBox="1"/>
            <p:nvPr/>
          </p:nvSpPr>
          <p:spPr>
            <a:xfrm>
              <a:off x="7239758" y="133814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239757" y="1540837"/>
              <a:ext cx="42569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239757" y="3855961"/>
            <a:ext cx="4256917" cy="664354"/>
            <a:chOff x="7239757" y="1338148"/>
            <a:chExt cx="4256917" cy="664354"/>
          </a:xfrm>
        </p:grpSpPr>
        <p:sp>
          <p:nvSpPr>
            <p:cNvPr id="33" name="文本框 32"/>
            <p:cNvSpPr txBox="1"/>
            <p:nvPr/>
          </p:nvSpPr>
          <p:spPr>
            <a:xfrm>
              <a:off x="7239758" y="133814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239757" y="1540837"/>
              <a:ext cx="42569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239757" y="2337685"/>
            <a:ext cx="4256917" cy="664354"/>
            <a:chOff x="7239757" y="1338148"/>
            <a:chExt cx="4256917" cy="664354"/>
          </a:xfrm>
        </p:grpSpPr>
        <p:sp>
          <p:nvSpPr>
            <p:cNvPr id="42" name="文本框 41"/>
            <p:cNvSpPr txBox="1"/>
            <p:nvPr/>
          </p:nvSpPr>
          <p:spPr>
            <a:xfrm>
              <a:off x="7239758" y="133814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239757" y="1540837"/>
              <a:ext cx="42569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614176" y="2392897"/>
            <a:ext cx="553931" cy="553931"/>
            <a:chOff x="6614176" y="2392897"/>
            <a:chExt cx="553931" cy="553931"/>
          </a:xfrm>
        </p:grpSpPr>
        <p:sp>
          <p:nvSpPr>
            <p:cNvPr id="44" name="椭圆 43"/>
            <p:cNvSpPr/>
            <p:nvPr/>
          </p:nvSpPr>
          <p:spPr>
            <a:xfrm>
              <a:off x="6614176" y="2392897"/>
              <a:ext cx="553931" cy="55393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93"/>
            <p:cNvSpPr/>
            <p:nvPr/>
          </p:nvSpPr>
          <p:spPr>
            <a:xfrm>
              <a:off x="6747801" y="2526522"/>
              <a:ext cx="286680" cy="286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3" y="0"/>
                  </a:moveTo>
                  <a:cubicBezTo>
                    <a:pt x="4847" y="0"/>
                    <a:pt x="0" y="4847"/>
                    <a:pt x="0" y="10747"/>
                  </a:cubicBezTo>
                  <a:cubicBezTo>
                    <a:pt x="0" y="16753"/>
                    <a:pt x="4847" y="21600"/>
                    <a:pt x="10853" y="21600"/>
                  </a:cubicBezTo>
                  <a:cubicBezTo>
                    <a:pt x="16753" y="21600"/>
                    <a:pt x="21600" y="16753"/>
                    <a:pt x="21600" y="10747"/>
                  </a:cubicBezTo>
                  <a:cubicBezTo>
                    <a:pt x="21600" y="4847"/>
                    <a:pt x="16753" y="0"/>
                    <a:pt x="10853" y="0"/>
                  </a:cubicBezTo>
                  <a:close/>
                  <a:moveTo>
                    <a:pt x="2423" y="10747"/>
                  </a:moveTo>
                  <a:cubicBezTo>
                    <a:pt x="2423" y="10431"/>
                    <a:pt x="2423" y="10220"/>
                    <a:pt x="2423" y="9904"/>
                  </a:cubicBezTo>
                  <a:cubicBezTo>
                    <a:pt x="2529" y="9904"/>
                    <a:pt x="2529" y="10010"/>
                    <a:pt x="2634" y="10010"/>
                  </a:cubicBezTo>
                  <a:cubicBezTo>
                    <a:pt x="2634" y="10010"/>
                    <a:pt x="2740" y="10115"/>
                    <a:pt x="2740" y="10115"/>
                  </a:cubicBezTo>
                  <a:cubicBezTo>
                    <a:pt x="2740" y="10115"/>
                    <a:pt x="2845" y="10220"/>
                    <a:pt x="2845" y="10220"/>
                  </a:cubicBezTo>
                  <a:cubicBezTo>
                    <a:pt x="2950" y="10220"/>
                    <a:pt x="2950" y="10220"/>
                    <a:pt x="2950" y="10115"/>
                  </a:cubicBezTo>
                  <a:cubicBezTo>
                    <a:pt x="3056" y="10115"/>
                    <a:pt x="3056" y="10115"/>
                    <a:pt x="3056" y="10115"/>
                  </a:cubicBezTo>
                  <a:cubicBezTo>
                    <a:pt x="3161" y="10115"/>
                    <a:pt x="3161" y="10220"/>
                    <a:pt x="3266" y="10326"/>
                  </a:cubicBezTo>
                  <a:cubicBezTo>
                    <a:pt x="3266" y="10326"/>
                    <a:pt x="3266" y="10326"/>
                    <a:pt x="3266" y="10326"/>
                  </a:cubicBezTo>
                  <a:cubicBezTo>
                    <a:pt x="3372" y="10431"/>
                    <a:pt x="3477" y="10431"/>
                    <a:pt x="3582" y="10431"/>
                  </a:cubicBezTo>
                  <a:cubicBezTo>
                    <a:pt x="3582" y="10537"/>
                    <a:pt x="3582" y="10537"/>
                    <a:pt x="3688" y="10642"/>
                  </a:cubicBezTo>
                  <a:cubicBezTo>
                    <a:pt x="3688" y="10747"/>
                    <a:pt x="3688" y="10747"/>
                    <a:pt x="3688" y="10747"/>
                  </a:cubicBezTo>
                  <a:cubicBezTo>
                    <a:pt x="3688" y="10853"/>
                    <a:pt x="3793" y="10958"/>
                    <a:pt x="4004" y="11063"/>
                  </a:cubicBezTo>
                  <a:cubicBezTo>
                    <a:pt x="4004" y="11063"/>
                    <a:pt x="4109" y="11063"/>
                    <a:pt x="4109" y="11063"/>
                  </a:cubicBezTo>
                  <a:cubicBezTo>
                    <a:pt x="4109" y="11063"/>
                    <a:pt x="4109" y="11169"/>
                    <a:pt x="4109" y="11169"/>
                  </a:cubicBezTo>
                  <a:cubicBezTo>
                    <a:pt x="4215" y="11169"/>
                    <a:pt x="4215" y="11063"/>
                    <a:pt x="4215" y="11063"/>
                  </a:cubicBezTo>
                  <a:cubicBezTo>
                    <a:pt x="4215" y="11063"/>
                    <a:pt x="4320" y="10958"/>
                    <a:pt x="4320" y="10958"/>
                  </a:cubicBezTo>
                  <a:cubicBezTo>
                    <a:pt x="4320" y="10958"/>
                    <a:pt x="4320" y="10958"/>
                    <a:pt x="4320" y="10958"/>
                  </a:cubicBezTo>
                  <a:cubicBezTo>
                    <a:pt x="4320" y="10958"/>
                    <a:pt x="4320" y="11063"/>
                    <a:pt x="4320" y="11063"/>
                  </a:cubicBezTo>
                  <a:cubicBezTo>
                    <a:pt x="4320" y="11063"/>
                    <a:pt x="4320" y="11169"/>
                    <a:pt x="4320" y="11169"/>
                  </a:cubicBezTo>
                  <a:cubicBezTo>
                    <a:pt x="4320" y="11169"/>
                    <a:pt x="4425" y="11485"/>
                    <a:pt x="4425" y="11590"/>
                  </a:cubicBezTo>
                  <a:cubicBezTo>
                    <a:pt x="4320" y="11696"/>
                    <a:pt x="4215" y="11801"/>
                    <a:pt x="4215" y="11906"/>
                  </a:cubicBezTo>
                  <a:cubicBezTo>
                    <a:pt x="4215" y="12012"/>
                    <a:pt x="4215" y="12012"/>
                    <a:pt x="4109" y="12012"/>
                  </a:cubicBezTo>
                  <a:cubicBezTo>
                    <a:pt x="4109" y="12117"/>
                    <a:pt x="4109" y="12222"/>
                    <a:pt x="4109" y="12328"/>
                  </a:cubicBezTo>
                  <a:cubicBezTo>
                    <a:pt x="4109" y="12328"/>
                    <a:pt x="4109" y="12328"/>
                    <a:pt x="4109" y="12328"/>
                  </a:cubicBezTo>
                  <a:cubicBezTo>
                    <a:pt x="4004" y="12539"/>
                    <a:pt x="4109" y="12644"/>
                    <a:pt x="4109" y="12749"/>
                  </a:cubicBezTo>
                  <a:cubicBezTo>
                    <a:pt x="4215" y="12749"/>
                    <a:pt x="4215" y="12855"/>
                    <a:pt x="4215" y="12855"/>
                  </a:cubicBezTo>
                  <a:cubicBezTo>
                    <a:pt x="4320" y="13065"/>
                    <a:pt x="4425" y="13381"/>
                    <a:pt x="4531" y="13592"/>
                  </a:cubicBezTo>
                  <a:cubicBezTo>
                    <a:pt x="4636" y="13698"/>
                    <a:pt x="4741" y="13803"/>
                    <a:pt x="4847" y="13908"/>
                  </a:cubicBezTo>
                  <a:cubicBezTo>
                    <a:pt x="4952" y="14014"/>
                    <a:pt x="5058" y="14014"/>
                    <a:pt x="5163" y="14119"/>
                  </a:cubicBezTo>
                  <a:cubicBezTo>
                    <a:pt x="5163" y="14330"/>
                    <a:pt x="5163" y="14435"/>
                    <a:pt x="5163" y="14540"/>
                  </a:cubicBezTo>
                  <a:cubicBezTo>
                    <a:pt x="5163" y="14540"/>
                    <a:pt x="5163" y="14646"/>
                    <a:pt x="5163" y="14751"/>
                  </a:cubicBezTo>
                  <a:cubicBezTo>
                    <a:pt x="5163" y="14751"/>
                    <a:pt x="5268" y="14751"/>
                    <a:pt x="5268" y="14857"/>
                  </a:cubicBezTo>
                  <a:cubicBezTo>
                    <a:pt x="5268" y="14857"/>
                    <a:pt x="5268" y="14962"/>
                    <a:pt x="5268" y="15067"/>
                  </a:cubicBezTo>
                  <a:cubicBezTo>
                    <a:pt x="5268" y="15067"/>
                    <a:pt x="5268" y="15067"/>
                    <a:pt x="5268" y="15173"/>
                  </a:cubicBezTo>
                  <a:cubicBezTo>
                    <a:pt x="5268" y="15278"/>
                    <a:pt x="5268" y="15383"/>
                    <a:pt x="5268" y="15383"/>
                  </a:cubicBezTo>
                  <a:cubicBezTo>
                    <a:pt x="5163" y="15489"/>
                    <a:pt x="5268" y="15594"/>
                    <a:pt x="5268" y="15700"/>
                  </a:cubicBezTo>
                  <a:cubicBezTo>
                    <a:pt x="5374" y="15700"/>
                    <a:pt x="5374" y="15805"/>
                    <a:pt x="5374" y="15910"/>
                  </a:cubicBezTo>
                  <a:cubicBezTo>
                    <a:pt x="5268" y="15910"/>
                    <a:pt x="5268" y="16016"/>
                    <a:pt x="5374" y="16016"/>
                  </a:cubicBezTo>
                  <a:cubicBezTo>
                    <a:pt x="5374" y="16121"/>
                    <a:pt x="5374" y="16121"/>
                    <a:pt x="5268" y="16121"/>
                  </a:cubicBezTo>
                  <a:cubicBezTo>
                    <a:pt x="5268" y="16226"/>
                    <a:pt x="5268" y="16226"/>
                    <a:pt x="5374" y="16332"/>
                  </a:cubicBezTo>
                  <a:cubicBezTo>
                    <a:pt x="5374" y="16332"/>
                    <a:pt x="5374" y="16542"/>
                    <a:pt x="5374" y="16542"/>
                  </a:cubicBezTo>
                  <a:cubicBezTo>
                    <a:pt x="5374" y="16648"/>
                    <a:pt x="5479" y="16648"/>
                    <a:pt x="5479" y="16648"/>
                  </a:cubicBezTo>
                  <a:cubicBezTo>
                    <a:pt x="5479" y="16648"/>
                    <a:pt x="5479" y="16648"/>
                    <a:pt x="5479" y="16753"/>
                  </a:cubicBezTo>
                  <a:cubicBezTo>
                    <a:pt x="5479" y="16753"/>
                    <a:pt x="5479" y="16964"/>
                    <a:pt x="5584" y="16964"/>
                  </a:cubicBezTo>
                  <a:cubicBezTo>
                    <a:pt x="5584" y="17069"/>
                    <a:pt x="5479" y="17069"/>
                    <a:pt x="5479" y="17069"/>
                  </a:cubicBezTo>
                  <a:cubicBezTo>
                    <a:pt x="5479" y="17069"/>
                    <a:pt x="5479" y="17069"/>
                    <a:pt x="5479" y="17069"/>
                  </a:cubicBezTo>
                  <a:cubicBezTo>
                    <a:pt x="5479" y="17069"/>
                    <a:pt x="5479" y="17069"/>
                    <a:pt x="5584" y="17175"/>
                  </a:cubicBezTo>
                  <a:cubicBezTo>
                    <a:pt x="5479" y="17175"/>
                    <a:pt x="5479" y="17280"/>
                    <a:pt x="5584" y="17280"/>
                  </a:cubicBezTo>
                  <a:cubicBezTo>
                    <a:pt x="3582" y="15805"/>
                    <a:pt x="2423" y="13381"/>
                    <a:pt x="2423" y="10747"/>
                  </a:cubicBezTo>
                  <a:close/>
                  <a:moveTo>
                    <a:pt x="10853" y="19177"/>
                  </a:moveTo>
                  <a:cubicBezTo>
                    <a:pt x="9167" y="19177"/>
                    <a:pt x="7586" y="18650"/>
                    <a:pt x="6322" y="17912"/>
                  </a:cubicBezTo>
                  <a:cubicBezTo>
                    <a:pt x="6322" y="17912"/>
                    <a:pt x="6322" y="17912"/>
                    <a:pt x="6427" y="17912"/>
                  </a:cubicBezTo>
                  <a:cubicBezTo>
                    <a:pt x="6427" y="17912"/>
                    <a:pt x="6533" y="17912"/>
                    <a:pt x="6533" y="17807"/>
                  </a:cubicBezTo>
                  <a:cubicBezTo>
                    <a:pt x="6533" y="17807"/>
                    <a:pt x="6533" y="17807"/>
                    <a:pt x="6533" y="17807"/>
                  </a:cubicBezTo>
                  <a:cubicBezTo>
                    <a:pt x="6533" y="17807"/>
                    <a:pt x="6533" y="17807"/>
                    <a:pt x="6427" y="17701"/>
                  </a:cubicBezTo>
                  <a:cubicBezTo>
                    <a:pt x="6322" y="17701"/>
                    <a:pt x="6322" y="17701"/>
                    <a:pt x="6217" y="17701"/>
                  </a:cubicBezTo>
                  <a:cubicBezTo>
                    <a:pt x="6217" y="17701"/>
                    <a:pt x="6217" y="17701"/>
                    <a:pt x="6217" y="17701"/>
                  </a:cubicBezTo>
                  <a:cubicBezTo>
                    <a:pt x="6217" y="17701"/>
                    <a:pt x="6217" y="17596"/>
                    <a:pt x="6111" y="17491"/>
                  </a:cubicBezTo>
                  <a:cubicBezTo>
                    <a:pt x="6111" y="17491"/>
                    <a:pt x="6111" y="17491"/>
                    <a:pt x="6111" y="17491"/>
                  </a:cubicBezTo>
                  <a:cubicBezTo>
                    <a:pt x="6217" y="17385"/>
                    <a:pt x="6217" y="17385"/>
                    <a:pt x="6217" y="17385"/>
                  </a:cubicBezTo>
                  <a:cubicBezTo>
                    <a:pt x="6217" y="17280"/>
                    <a:pt x="6322" y="17280"/>
                    <a:pt x="6217" y="17175"/>
                  </a:cubicBezTo>
                  <a:cubicBezTo>
                    <a:pt x="6217" y="17175"/>
                    <a:pt x="6217" y="17069"/>
                    <a:pt x="6111" y="17069"/>
                  </a:cubicBezTo>
                  <a:cubicBezTo>
                    <a:pt x="6111" y="17069"/>
                    <a:pt x="6111" y="17069"/>
                    <a:pt x="6111" y="17069"/>
                  </a:cubicBezTo>
                  <a:cubicBezTo>
                    <a:pt x="6111" y="17069"/>
                    <a:pt x="6217" y="16964"/>
                    <a:pt x="6217" y="16964"/>
                  </a:cubicBezTo>
                  <a:cubicBezTo>
                    <a:pt x="6217" y="16964"/>
                    <a:pt x="6217" y="16964"/>
                    <a:pt x="6217" y="16964"/>
                  </a:cubicBezTo>
                  <a:cubicBezTo>
                    <a:pt x="6217" y="16859"/>
                    <a:pt x="6217" y="16859"/>
                    <a:pt x="6217" y="16753"/>
                  </a:cubicBezTo>
                  <a:cubicBezTo>
                    <a:pt x="6322" y="16753"/>
                    <a:pt x="6322" y="16753"/>
                    <a:pt x="6322" y="16753"/>
                  </a:cubicBezTo>
                  <a:cubicBezTo>
                    <a:pt x="6322" y="16753"/>
                    <a:pt x="6217" y="16648"/>
                    <a:pt x="6217" y="16648"/>
                  </a:cubicBezTo>
                  <a:cubicBezTo>
                    <a:pt x="6217" y="16648"/>
                    <a:pt x="6217" y="16648"/>
                    <a:pt x="6217" y="16648"/>
                  </a:cubicBezTo>
                  <a:cubicBezTo>
                    <a:pt x="6217" y="16648"/>
                    <a:pt x="6322" y="16542"/>
                    <a:pt x="6322" y="16542"/>
                  </a:cubicBezTo>
                  <a:cubicBezTo>
                    <a:pt x="6322" y="16437"/>
                    <a:pt x="6322" y="16437"/>
                    <a:pt x="6322" y="16437"/>
                  </a:cubicBezTo>
                  <a:cubicBezTo>
                    <a:pt x="6533" y="16332"/>
                    <a:pt x="6638" y="16226"/>
                    <a:pt x="6743" y="16121"/>
                  </a:cubicBezTo>
                  <a:cubicBezTo>
                    <a:pt x="6743" y="16016"/>
                    <a:pt x="6638" y="16016"/>
                    <a:pt x="6638" y="15910"/>
                  </a:cubicBezTo>
                  <a:cubicBezTo>
                    <a:pt x="6849" y="15910"/>
                    <a:pt x="6954" y="15805"/>
                    <a:pt x="7060" y="15594"/>
                  </a:cubicBezTo>
                  <a:cubicBezTo>
                    <a:pt x="7060" y="15489"/>
                    <a:pt x="7060" y="15278"/>
                    <a:pt x="7165" y="15278"/>
                  </a:cubicBezTo>
                  <a:cubicBezTo>
                    <a:pt x="7270" y="15173"/>
                    <a:pt x="7165" y="15067"/>
                    <a:pt x="7165" y="15067"/>
                  </a:cubicBezTo>
                  <a:cubicBezTo>
                    <a:pt x="7165" y="14962"/>
                    <a:pt x="7165" y="14962"/>
                    <a:pt x="7165" y="14962"/>
                  </a:cubicBezTo>
                  <a:cubicBezTo>
                    <a:pt x="7165" y="14751"/>
                    <a:pt x="7270" y="14751"/>
                    <a:pt x="7376" y="14751"/>
                  </a:cubicBezTo>
                  <a:cubicBezTo>
                    <a:pt x="7481" y="14751"/>
                    <a:pt x="7481" y="14751"/>
                    <a:pt x="7481" y="14646"/>
                  </a:cubicBezTo>
                  <a:cubicBezTo>
                    <a:pt x="7481" y="14646"/>
                    <a:pt x="7481" y="14646"/>
                    <a:pt x="7481" y="14646"/>
                  </a:cubicBezTo>
                  <a:cubicBezTo>
                    <a:pt x="7586" y="14646"/>
                    <a:pt x="7692" y="14540"/>
                    <a:pt x="7797" y="14224"/>
                  </a:cubicBezTo>
                  <a:cubicBezTo>
                    <a:pt x="7797" y="14224"/>
                    <a:pt x="7797" y="14224"/>
                    <a:pt x="7797" y="14224"/>
                  </a:cubicBezTo>
                  <a:cubicBezTo>
                    <a:pt x="7797" y="14119"/>
                    <a:pt x="7797" y="14014"/>
                    <a:pt x="7797" y="13908"/>
                  </a:cubicBezTo>
                  <a:cubicBezTo>
                    <a:pt x="7797" y="13698"/>
                    <a:pt x="7797" y="13592"/>
                    <a:pt x="7797" y="13592"/>
                  </a:cubicBezTo>
                  <a:cubicBezTo>
                    <a:pt x="8008" y="13381"/>
                    <a:pt x="8219" y="12960"/>
                    <a:pt x="8113" y="12749"/>
                  </a:cubicBezTo>
                  <a:cubicBezTo>
                    <a:pt x="8113" y="12539"/>
                    <a:pt x="7797" y="12328"/>
                    <a:pt x="7586" y="12328"/>
                  </a:cubicBezTo>
                  <a:cubicBezTo>
                    <a:pt x="7586" y="12328"/>
                    <a:pt x="7586" y="12328"/>
                    <a:pt x="7586" y="12328"/>
                  </a:cubicBezTo>
                  <a:cubicBezTo>
                    <a:pt x="7481" y="12328"/>
                    <a:pt x="7376" y="12222"/>
                    <a:pt x="7270" y="12117"/>
                  </a:cubicBezTo>
                  <a:cubicBezTo>
                    <a:pt x="7270" y="12117"/>
                    <a:pt x="7165" y="12012"/>
                    <a:pt x="7060" y="12012"/>
                  </a:cubicBezTo>
                  <a:cubicBezTo>
                    <a:pt x="7060" y="12012"/>
                    <a:pt x="7060" y="12012"/>
                    <a:pt x="7060" y="12012"/>
                  </a:cubicBezTo>
                  <a:cubicBezTo>
                    <a:pt x="7060" y="12012"/>
                    <a:pt x="7060" y="12012"/>
                    <a:pt x="7060" y="11906"/>
                  </a:cubicBezTo>
                  <a:cubicBezTo>
                    <a:pt x="6954" y="11906"/>
                    <a:pt x="6954" y="11906"/>
                    <a:pt x="6849" y="11906"/>
                  </a:cubicBezTo>
                  <a:cubicBezTo>
                    <a:pt x="6849" y="11906"/>
                    <a:pt x="6743" y="12012"/>
                    <a:pt x="6743" y="12012"/>
                  </a:cubicBezTo>
                  <a:cubicBezTo>
                    <a:pt x="6743" y="12012"/>
                    <a:pt x="6849" y="11906"/>
                    <a:pt x="6849" y="11906"/>
                  </a:cubicBezTo>
                  <a:cubicBezTo>
                    <a:pt x="6849" y="11801"/>
                    <a:pt x="6849" y="11590"/>
                    <a:pt x="6849" y="11590"/>
                  </a:cubicBezTo>
                  <a:cubicBezTo>
                    <a:pt x="6743" y="11485"/>
                    <a:pt x="6743" y="11485"/>
                    <a:pt x="6743" y="11485"/>
                  </a:cubicBezTo>
                  <a:cubicBezTo>
                    <a:pt x="6638" y="11380"/>
                    <a:pt x="6533" y="11274"/>
                    <a:pt x="6427" y="11274"/>
                  </a:cubicBezTo>
                  <a:cubicBezTo>
                    <a:pt x="6217" y="11274"/>
                    <a:pt x="6217" y="11169"/>
                    <a:pt x="6217" y="11169"/>
                  </a:cubicBezTo>
                  <a:cubicBezTo>
                    <a:pt x="6217" y="11063"/>
                    <a:pt x="6111" y="11063"/>
                    <a:pt x="6111" y="11063"/>
                  </a:cubicBezTo>
                  <a:cubicBezTo>
                    <a:pt x="6111" y="10958"/>
                    <a:pt x="6006" y="10958"/>
                    <a:pt x="6006" y="10958"/>
                  </a:cubicBezTo>
                  <a:cubicBezTo>
                    <a:pt x="5900" y="10853"/>
                    <a:pt x="5795" y="10853"/>
                    <a:pt x="5795" y="10747"/>
                  </a:cubicBezTo>
                  <a:cubicBezTo>
                    <a:pt x="5795" y="10747"/>
                    <a:pt x="5795" y="10747"/>
                    <a:pt x="5795" y="10747"/>
                  </a:cubicBezTo>
                  <a:cubicBezTo>
                    <a:pt x="5795" y="10747"/>
                    <a:pt x="5795" y="10747"/>
                    <a:pt x="5900" y="10747"/>
                  </a:cubicBezTo>
                  <a:cubicBezTo>
                    <a:pt x="5900" y="10747"/>
                    <a:pt x="5900" y="10747"/>
                    <a:pt x="5900" y="10747"/>
                  </a:cubicBezTo>
                  <a:cubicBezTo>
                    <a:pt x="5900" y="10747"/>
                    <a:pt x="5900" y="10642"/>
                    <a:pt x="5900" y="10642"/>
                  </a:cubicBezTo>
                  <a:cubicBezTo>
                    <a:pt x="5795" y="10642"/>
                    <a:pt x="5795" y="10642"/>
                    <a:pt x="5690" y="10642"/>
                  </a:cubicBezTo>
                  <a:cubicBezTo>
                    <a:pt x="5690" y="10642"/>
                    <a:pt x="5690" y="10642"/>
                    <a:pt x="5690" y="10642"/>
                  </a:cubicBezTo>
                  <a:cubicBezTo>
                    <a:pt x="5584" y="10642"/>
                    <a:pt x="5584" y="10642"/>
                    <a:pt x="5584" y="10642"/>
                  </a:cubicBezTo>
                  <a:cubicBezTo>
                    <a:pt x="5479" y="10642"/>
                    <a:pt x="5479" y="10642"/>
                    <a:pt x="5374" y="10642"/>
                  </a:cubicBezTo>
                  <a:cubicBezTo>
                    <a:pt x="5374" y="10642"/>
                    <a:pt x="5374" y="10642"/>
                    <a:pt x="5268" y="10642"/>
                  </a:cubicBezTo>
                  <a:cubicBezTo>
                    <a:pt x="5268" y="10642"/>
                    <a:pt x="5268" y="10642"/>
                    <a:pt x="5268" y="10642"/>
                  </a:cubicBezTo>
                  <a:cubicBezTo>
                    <a:pt x="5268" y="10642"/>
                    <a:pt x="5163" y="10537"/>
                    <a:pt x="5163" y="10537"/>
                  </a:cubicBezTo>
                  <a:cubicBezTo>
                    <a:pt x="5058" y="10537"/>
                    <a:pt x="5058" y="10537"/>
                    <a:pt x="5058" y="10537"/>
                  </a:cubicBezTo>
                  <a:cubicBezTo>
                    <a:pt x="5058" y="10537"/>
                    <a:pt x="5058" y="10537"/>
                    <a:pt x="5058" y="10642"/>
                  </a:cubicBezTo>
                  <a:cubicBezTo>
                    <a:pt x="5058" y="10642"/>
                    <a:pt x="5058" y="10642"/>
                    <a:pt x="5058" y="10642"/>
                  </a:cubicBezTo>
                  <a:cubicBezTo>
                    <a:pt x="5058" y="10642"/>
                    <a:pt x="5058" y="10642"/>
                    <a:pt x="5058" y="10642"/>
                  </a:cubicBezTo>
                  <a:cubicBezTo>
                    <a:pt x="5058" y="10642"/>
                    <a:pt x="5058" y="10642"/>
                    <a:pt x="5058" y="10642"/>
                  </a:cubicBezTo>
                  <a:cubicBezTo>
                    <a:pt x="5058" y="10642"/>
                    <a:pt x="5058" y="10642"/>
                    <a:pt x="5058" y="10537"/>
                  </a:cubicBezTo>
                  <a:cubicBezTo>
                    <a:pt x="5058" y="10537"/>
                    <a:pt x="5058" y="10537"/>
                    <a:pt x="5058" y="10537"/>
                  </a:cubicBezTo>
                  <a:cubicBezTo>
                    <a:pt x="5058" y="10431"/>
                    <a:pt x="4952" y="10431"/>
                    <a:pt x="4952" y="10431"/>
                  </a:cubicBezTo>
                  <a:cubicBezTo>
                    <a:pt x="4952" y="10431"/>
                    <a:pt x="4952" y="10537"/>
                    <a:pt x="4847" y="10537"/>
                  </a:cubicBezTo>
                  <a:cubicBezTo>
                    <a:pt x="4847" y="10537"/>
                    <a:pt x="4847" y="10642"/>
                    <a:pt x="4741" y="10642"/>
                  </a:cubicBezTo>
                  <a:cubicBezTo>
                    <a:pt x="4636" y="10642"/>
                    <a:pt x="4636" y="10747"/>
                    <a:pt x="4531" y="10747"/>
                  </a:cubicBezTo>
                  <a:cubicBezTo>
                    <a:pt x="4531" y="10853"/>
                    <a:pt x="4531" y="10853"/>
                    <a:pt x="4531" y="10853"/>
                  </a:cubicBezTo>
                  <a:cubicBezTo>
                    <a:pt x="4531" y="10853"/>
                    <a:pt x="4531" y="10853"/>
                    <a:pt x="4425" y="10853"/>
                  </a:cubicBezTo>
                  <a:cubicBezTo>
                    <a:pt x="4425" y="10853"/>
                    <a:pt x="4425" y="10853"/>
                    <a:pt x="4425" y="10853"/>
                  </a:cubicBezTo>
                  <a:cubicBezTo>
                    <a:pt x="4425" y="10853"/>
                    <a:pt x="4425" y="10853"/>
                    <a:pt x="4425" y="10853"/>
                  </a:cubicBezTo>
                  <a:cubicBezTo>
                    <a:pt x="4425" y="10853"/>
                    <a:pt x="4425" y="10853"/>
                    <a:pt x="4425" y="10853"/>
                  </a:cubicBezTo>
                  <a:cubicBezTo>
                    <a:pt x="4425" y="10853"/>
                    <a:pt x="4425" y="10853"/>
                    <a:pt x="4425" y="10853"/>
                  </a:cubicBezTo>
                  <a:cubicBezTo>
                    <a:pt x="4425" y="10853"/>
                    <a:pt x="4425" y="10853"/>
                    <a:pt x="4425" y="10853"/>
                  </a:cubicBezTo>
                  <a:cubicBezTo>
                    <a:pt x="4425" y="10853"/>
                    <a:pt x="4425" y="10853"/>
                    <a:pt x="4320" y="10853"/>
                  </a:cubicBezTo>
                  <a:cubicBezTo>
                    <a:pt x="4320" y="10853"/>
                    <a:pt x="4320" y="10853"/>
                    <a:pt x="4215" y="10853"/>
                  </a:cubicBezTo>
                  <a:cubicBezTo>
                    <a:pt x="4215" y="10853"/>
                    <a:pt x="4215" y="10853"/>
                    <a:pt x="4109" y="10853"/>
                  </a:cubicBezTo>
                  <a:cubicBezTo>
                    <a:pt x="4109" y="10853"/>
                    <a:pt x="4109" y="10853"/>
                    <a:pt x="4004" y="10853"/>
                  </a:cubicBezTo>
                  <a:cubicBezTo>
                    <a:pt x="4004" y="10853"/>
                    <a:pt x="4004" y="10853"/>
                    <a:pt x="4004" y="10747"/>
                  </a:cubicBezTo>
                  <a:cubicBezTo>
                    <a:pt x="4004" y="10747"/>
                    <a:pt x="4004" y="10747"/>
                    <a:pt x="4004" y="10642"/>
                  </a:cubicBezTo>
                  <a:cubicBezTo>
                    <a:pt x="4004" y="10642"/>
                    <a:pt x="4004" y="10642"/>
                    <a:pt x="4004" y="10642"/>
                  </a:cubicBezTo>
                  <a:cubicBezTo>
                    <a:pt x="4004" y="10642"/>
                    <a:pt x="4004" y="10537"/>
                    <a:pt x="4004" y="10431"/>
                  </a:cubicBezTo>
                  <a:cubicBezTo>
                    <a:pt x="4004" y="10326"/>
                    <a:pt x="4109" y="10220"/>
                    <a:pt x="4109" y="10220"/>
                  </a:cubicBezTo>
                  <a:cubicBezTo>
                    <a:pt x="4109" y="10220"/>
                    <a:pt x="4109" y="10220"/>
                    <a:pt x="4109" y="10220"/>
                  </a:cubicBezTo>
                  <a:cubicBezTo>
                    <a:pt x="4004" y="10115"/>
                    <a:pt x="3899" y="10010"/>
                    <a:pt x="3899" y="10010"/>
                  </a:cubicBezTo>
                  <a:cubicBezTo>
                    <a:pt x="3793" y="10010"/>
                    <a:pt x="3793" y="10010"/>
                    <a:pt x="3793" y="10010"/>
                  </a:cubicBezTo>
                  <a:cubicBezTo>
                    <a:pt x="3688" y="10115"/>
                    <a:pt x="3688" y="10115"/>
                    <a:pt x="3582" y="10115"/>
                  </a:cubicBezTo>
                  <a:cubicBezTo>
                    <a:pt x="3688" y="10010"/>
                    <a:pt x="3688" y="9904"/>
                    <a:pt x="3793" y="9799"/>
                  </a:cubicBezTo>
                  <a:cubicBezTo>
                    <a:pt x="3793" y="9799"/>
                    <a:pt x="3793" y="9799"/>
                    <a:pt x="3793" y="9799"/>
                  </a:cubicBezTo>
                  <a:cubicBezTo>
                    <a:pt x="3899" y="9483"/>
                    <a:pt x="3899" y="9483"/>
                    <a:pt x="3793" y="9378"/>
                  </a:cubicBezTo>
                  <a:cubicBezTo>
                    <a:pt x="3793" y="9378"/>
                    <a:pt x="3793" y="9378"/>
                    <a:pt x="3793" y="9378"/>
                  </a:cubicBezTo>
                  <a:cubicBezTo>
                    <a:pt x="3688" y="9378"/>
                    <a:pt x="3688" y="9483"/>
                    <a:pt x="3582" y="9483"/>
                  </a:cubicBezTo>
                  <a:cubicBezTo>
                    <a:pt x="3477" y="9483"/>
                    <a:pt x="3477" y="9483"/>
                    <a:pt x="3372" y="9694"/>
                  </a:cubicBezTo>
                  <a:cubicBezTo>
                    <a:pt x="3372" y="9694"/>
                    <a:pt x="3372" y="9799"/>
                    <a:pt x="3161" y="9799"/>
                  </a:cubicBezTo>
                  <a:cubicBezTo>
                    <a:pt x="3161" y="9799"/>
                    <a:pt x="3161" y="9694"/>
                    <a:pt x="3161" y="9694"/>
                  </a:cubicBezTo>
                  <a:cubicBezTo>
                    <a:pt x="3056" y="9694"/>
                    <a:pt x="3056" y="9694"/>
                    <a:pt x="3056" y="9694"/>
                  </a:cubicBezTo>
                  <a:cubicBezTo>
                    <a:pt x="3056" y="9694"/>
                    <a:pt x="3056" y="9694"/>
                    <a:pt x="3056" y="9694"/>
                  </a:cubicBezTo>
                  <a:cubicBezTo>
                    <a:pt x="3056" y="9694"/>
                    <a:pt x="3056" y="9694"/>
                    <a:pt x="3056" y="9694"/>
                  </a:cubicBezTo>
                  <a:cubicBezTo>
                    <a:pt x="2950" y="9483"/>
                    <a:pt x="3056" y="9061"/>
                    <a:pt x="3056" y="8956"/>
                  </a:cubicBezTo>
                  <a:cubicBezTo>
                    <a:pt x="3056" y="8956"/>
                    <a:pt x="3056" y="8956"/>
                    <a:pt x="3056" y="8956"/>
                  </a:cubicBezTo>
                  <a:cubicBezTo>
                    <a:pt x="3056" y="8956"/>
                    <a:pt x="3056" y="8956"/>
                    <a:pt x="3056" y="8956"/>
                  </a:cubicBezTo>
                  <a:cubicBezTo>
                    <a:pt x="3056" y="8956"/>
                    <a:pt x="3056" y="8956"/>
                    <a:pt x="3056" y="8956"/>
                  </a:cubicBezTo>
                  <a:cubicBezTo>
                    <a:pt x="3161" y="8745"/>
                    <a:pt x="3266" y="8745"/>
                    <a:pt x="3372" y="8640"/>
                  </a:cubicBezTo>
                  <a:cubicBezTo>
                    <a:pt x="3372" y="8640"/>
                    <a:pt x="3372" y="8640"/>
                    <a:pt x="3477" y="8535"/>
                  </a:cubicBezTo>
                  <a:cubicBezTo>
                    <a:pt x="3477" y="8535"/>
                    <a:pt x="3477" y="8535"/>
                    <a:pt x="3477" y="8535"/>
                  </a:cubicBezTo>
                  <a:cubicBezTo>
                    <a:pt x="3477" y="8535"/>
                    <a:pt x="3477" y="8535"/>
                    <a:pt x="3477" y="8535"/>
                  </a:cubicBezTo>
                  <a:cubicBezTo>
                    <a:pt x="3582" y="8535"/>
                    <a:pt x="3582" y="8535"/>
                    <a:pt x="3688" y="8640"/>
                  </a:cubicBezTo>
                  <a:cubicBezTo>
                    <a:pt x="3688" y="8640"/>
                    <a:pt x="3688" y="8640"/>
                    <a:pt x="3793" y="8640"/>
                  </a:cubicBezTo>
                  <a:cubicBezTo>
                    <a:pt x="3793" y="8640"/>
                    <a:pt x="3793" y="8535"/>
                    <a:pt x="3793" y="8535"/>
                  </a:cubicBezTo>
                  <a:cubicBezTo>
                    <a:pt x="3899" y="8535"/>
                    <a:pt x="3899" y="8535"/>
                    <a:pt x="3899" y="8535"/>
                  </a:cubicBezTo>
                  <a:cubicBezTo>
                    <a:pt x="3899" y="8535"/>
                    <a:pt x="3899" y="8535"/>
                    <a:pt x="3899" y="8535"/>
                  </a:cubicBezTo>
                  <a:cubicBezTo>
                    <a:pt x="3899" y="8535"/>
                    <a:pt x="3899" y="8535"/>
                    <a:pt x="3899" y="8535"/>
                  </a:cubicBezTo>
                  <a:cubicBezTo>
                    <a:pt x="3899" y="8535"/>
                    <a:pt x="3899" y="8535"/>
                    <a:pt x="3899" y="8535"/>
                  </a:cubicBezTo>
                  <a:cubicBezTo>
                    <a:pt x="4004" y="8535"/>
                    <a:pt x="4109" y="8535"/>
                    <a:pt x="4109" y="8535"/>
                  </a:cubicBezTo>
                  <a:cubicBezTo>
                    <a:pt x="4109" y="8535"/>
                    <a:pt x="4215" y="8535"/>
                    <a:pt x="4215" y="8535"/>
                  </a:cubicBezTo>
                  <a:cubicBezTo>
                    <a:pt x="4215" y="8535"/>
                    <a:pt x="4215" y="8535"/>
                    <a:pt x="4320" y="8535"/>
                  </a:cubicBezTo>
                  <a:cubicBezTo>
                    <a:pt x="4320" y="8535"/>
                    <a:pt x="4320" y="8640"/>
                    <a:pt x="4215" y="8640"/>
                  </a:cubicBezTo>
                  <a:cubicBezTo>
                    <a:pt x="4215" y="8640"/>
                    <a:pt x="4215" y="8745"/>
                    <a:pt x="4215" y="8745"/>
                  </a:cubicBezTo>
                  <a:cubicBezTo>
                    <a:pt x="4215" y="8745"/>
                    <a:pt x="4215" y="8745"/>
                    <a:pt x="4215" y="8851"/>
                  </a:cubicBezTo>
                  <a:cubicBezTo>
                    <a:pt x="4215" y="8851"/>
                    <a:pt x="4215" y="8851"/>
                    <a:pt x="4215" y="8851"/>
                  </a:cubicBezTo>
                  <a:cubicBezTo>
                    <a:pt x="4320" y="8851"/>
                    <a:pt x="4320" y="8851"/>
                    <a:pt x="4320" y="8851"/>
                  </a:cubicBezTo>
                  <a:cubicBezTo>
                    <a:pt x="4320" y="8851"/>
                    <a:pt x="4320" y="8956"/>
                    <a:pt x="4320" y="8956"/>
                  </a:cubicBezTo>
                  <a:cubicBezTo>
                    <a:pt x="4320" y="9061"/>
                    <a:pt x="4425" y="9061"/>
                    <a:pt x="4425" y="9061"/>
                  </a:cubicBezTo>
                  <a:cubicBezTo>
                    <a:pt x="4425" y="9061"/>
                    <a:pt x="4531" y="8956"/>
                    <a:pt x="4531" y="8851"/>
                  </a:cubicBezTo>
                  <a:cubicBezTo>
                    <a:pt x="4531" y="8851"/>
                    <a:pt x="4531" y="8851"/>
                    <a:pt x="4531" y="8851"/>
                  </a:cubicBezTo>
                  <a:cubicBezTo>
                    <a:pt x="4531" y="8851"/>
                    <a:pt x="4531" y="8851"/>
                    <a:pt x="4531" y="8851"/>
                  </a:cubicBezTo>
                  <a:cubicBezTo>
                    <a:pt x="4531" y="8745"/>
                    <a:pt x="4531" y="8535"/>
                    <a:pt x="4531" y="8429"/>
                  </a:cubicBezTo>
                  <a:cubicBezTo>
                    <a:pt x="4531" y="8429"/>
                    <a:pt x="4531" y="8429"/>
                    <a:pt x="4531" y="8429"/>
                  </a:cubicBezTo>
                  <a:cubicBezTo>
                    <a:pt x="4531" y="8429"/>
                    <a:pt x="4531" y="8429"/>
                    <a:pt x="4531" y="8429"/>
                  </a:cubicBezTo>
                  <a:cubicBezTo>
                    <a:pt x="4531" y="8429"/>
                    <a:pt x="4531" y="8429"/>
                    <a:pt x="4531" y="8429"/>
                  </a:cubicBezTo>
                  <a:cubicBezTo>
                    <a:pt x="4531" y="8324"/>
                    <a:pt x="4531" y="8324"/>
                    <a:pt x="4636" y="8324"/>
                  </a:cubicBezTo>
                  <a:cubicBezTo>
                    <a:pt x="4636" y="8324"/>
                    <a:pt x="4636" y="8324"/>
                    <a:pt x="4636" y="8324"/>
                  </a:cubicBezTo>
                  <a:cubicBezTo>
                    <a:pt x="4636" y="8219"/>
                    <a:pt x="4741" y="8113"/>
                    <a:pt x="4847" y="8113"/>
                  </a:cubicBezTo>
                  <a:cubicBezTo>
                    <a:pt x="4847" y="8113"/>
                    <a:pt x="4847" y="8113"/>
                    <a:pt x="4952" y="8008"/>
                  </a:cubicBezTo>
                  <a:cubicBezTo>
                    <a:pt x="4952" y="8008"/>
                    <a:pt x="4952" y="8008"/>
                    <a:pt x="4952" y="8008"/>
                  </a:cubicBezTo>
                  <a:cubicBezTo>
                    <a:pt x="4952" y="8008"/>
                    <a:pt x="4952" y="8008"/>
                    <a:pt x="4952" y="8008"/>
                  </a:cubicBezTo>
                  <a:cubicBezTo>
                    <a:pt x="5058" y="7902"/>
                    <a:pt x="5058" y="7902"/>
                    <a:pt x="5163" y="7902"/>
                  </a:cubicBezTo>
                  <a:cubicBezTo>
                    <a:pt x="5163" y="7902"/>
                    <a:pt x="5163" y="7902"/>
                    <a:pt x="5163" y="7797"/>
                  </a:cubicBezTo>
                  <a:cubicBezTo>
                    <a:pt x="5058" y="7797"/>
                    <a:pt x="5163" y="7692"/>
                    <a:pt x="5163" y="7692"/>
                  </a:cubicBezTo>
                  <a:cubicBezTo>
                    <a:pt x="5163" y="7692"/>
                    <a:pt x="5163" y="7692"/>
                    <a:pt x="5163" y="7692"/>
                  </a:cubicBezTo>
                  <a:cubicBezTo>
                    <a:pt x="5163" y="7692"/>
                    <a:pt x="5163" y="7692"/>
                    <a:pt x="5163" y="7692"/>
                  </a:cubicBezTo>
                  <a:cubicBezTo>
                    <a:pt x="5268" y="7586"/>
                    <a:pt x="5268" y="7481"/>
                    <a:pt x="5374" y="7481"/>
                  </a:cubicBezTo>
                  <a:cubicBezTo>
                    <a:pt x="5374" y="7481"/>
                    <a:pt x="5374" y="7481"/>
                    <a:pt x="5374" y="7481"/>
                  </a:cubicBezTo>
                  <a:cubicBezTo>
                    <a:pt x="5374" y="7481"/>
                    <a:pt x="5374" y="7481"/>
                    <a:pt x="5374" y="7481"/>
                  </a:cubicBezTo>
                  <a:cubicBezTo>
                    <a:pt x="5374" y="7376"/>
                    <a:pt x="5479" y="7376"/>
                    <a:pt x="5584" y="7376"/>
                  </a:cubicBezTo>
                  <a:cubicBezTo>
                    <a:pt x="5584" y="7376"/>
                    <a:pt x="5584" y="7270"/>
                    <a:pt x="5690" y="7270"/>
                  </a:cubicBezTo>
                  <a:cubicBezTo>
                    <a:pt x="5690" y="7270"/>
                    <a:pt x="5690" y="7270"/>
                    <a:pt x="5690" y="7270"/>
                  </a:cubicBezTo>
                  <a:cubicBezTo>
                    <a:pt x="5690" y="7270"/>
                    <a:pt x="5690" y="7270"/>
                    <a:pt x="5690" y="7270"/>
                  </a:cubicBezTo>
                  <a:cubicBezTo>
                    <a:pt x="5690" y="7270"/>
                    <a:pt x="5690" y="7270"/>
                    <a:pt x="5690" y="7270"/>
                  </a:cubicBezTo>
                  <a:cubicBezTo>
                    <a:pt x="5690" y="7270"/>
                    <a:pt x="5795" y="7270"/>
                    <a:pt x="5690" y="7165"/>
                  </a:cubicBezTo>
                  <a:cubicBezTo>
                    <a:pt x="5690" y="7165"/>
                    <a:pt x="5690" y="7165"/>
                    <a:pt x="5690" y="7165"/>
                  </a:cubicBezTo>
                  <a:cubicBezTo>
                    <a:pt x="5690" y="7165"/>
                    <a:pt x="5795" y="7165"/>
                    <a:pt x="5795" y="7060"/>
                  </a:cubicBezTo>
                  <a:cubicBezTo>
                    <a:pt x="5795" y="7060"/>
                    <a:pt x="5795" y="7060"/>
                    <a:pt x="5795" y="7060"/>
                  </a:cubicBezTo>
                  <a:cubicBezTo>
                    <a:pt x="5795" y="7060"/>
                    <a:pt x="5795" y="7060"/>
                    <a:pt x="5795" y="7060"/>
                  </a:cubicBezTo>
                  <a:cubicBezTo>
                    <a:pt x="5795" y="7060"/>
                    <a:pt x="5795" y="7060"/>
                    <a:pt x="5900" y="7060"/>
                  </a:cubicBezTo>
                  <a:cubicBezTo>
                    <a:pt x="5900" y="7060"/>
                    <a:pt x="5900" y="7060"/>
                    <a:pt x="5900" y="7060"/>
                  </a:cubicBezTo>
                  <a:cubicBezTo>
                    <a:pt x="6006" y="7060"/>
                    <a:pt x="6006" y="7060"/>
                    <a:pt x="6006" y="6954"/>
                  </a:cubicBezTo>
                  <a:cubicBezTo>
                    <a:pt x="6006" y="7060"/>
                    <a:pt x="6006" y="7060"/>
                    <a:pt x="6006" y="7060"/>
                  </a:cubicBezTo>
                  <a:cubicBezTo>
                    <a:pt x="6006" y="7060"/>
                    <a:pt x="6111" y="7060"/>
                    <a:pt x="6111" y="7060"/>
                  </a:cubicBezTo>
                  <a:cubicBezTo>
                    <a:pt x="6111" y="7060"/>
                    <a:pt x="6217" y="7060"/>
                    <a:pt x="6322" y="7060"/>
                  </a:cubicBezTo>
                  <a:cubicBezTo>
                    <a:pt x="6322" y="7060"/>
                    <a:pt x="6322" y="6954"/>
                    <a:pt x="6322" y="6954"/>
                  </a:cubicBezTo>
                  <a:cubicBezTo>
                    <a:pt x="6322" y="6954"/>
                    <a:pt x="6322" y="6954"/>
                    <a:pt x="6322" y="6954"/>
                  </a:cubicBezTo>
                  <a:cubicBezTo>
                    <a:pt x="6427" y="6954"/>
                    <a:pt x="6427" y="6954"/>
                    <a:pt x="6427" y="6954"/>
                  </a:cubicBezTo>
                  <a:cubicBezTo>
                    <a:pt x="6533" y="6954"/>
                    <a:pt x="6533" y="6849"/>
                    <a:pt x="6638" y="6849"/>
                  </a:cubicBezTo>
                  <a:cubicBezTo>
                    <a:pt x="6638" y="6849"/>
                    <a:pt x="6638" y="6849"/>
                    <a:pt x="6638" y="6849"/>
                  </a:cubicBezTo>
                  <a:cubicBezTo>
                    <a:pt x="6638" y="6743"/>
                    <a:pt x="6638" y="6743"/>
                    <a:pt x="6533" y="6743"/>
                  </a:cubicBezTo>
                  <a:cubicBezTo>
                    <a:pt x="6533" y="6743"/>
                    <a:pt x="6533" y="6743"/>
                    <a:pt x="6533" y="6743"/>
                  </a:cubicBezTo>
                  <a:cubicBezTo>
                    <a:pt x="6533" y="6743"/>
                    <a:pt x="6533" y="6743"/>
                    <a:pt x="6533" y="6743"/>
                  </a:cubicBezTo>
                  <a:cubicBezTo>
                    <a:pt x="6427" y="6743"/>
                    <a:pt x="6427" y="6743"/>
                    <a:pt x="6322" y="6743"/>
                  </a:cubicBezTo>
                  <a:cubicBezTo>
                    <a:pt x="6322" y="6743"/>
                    <a:pt x="6322" y="6743"/>
                    <a:pt x="6322" y="6743"/>
                  </a:cubicBezTo>
                  <a:cubicBezTo>
                    <a:pt x="6322" y="6638"/>
                    <a:pt x="6322" y="6638"/>
                    <a:pt x="6322" y="6638"/>
                  </a:cubicBezTo>
                  <a:cubicBezTo>
                    <a:pt x="6427" y="6533"/>
                    <a:pt x="6427" y="6533"/>
                    <a:pt x="6427" y="6533"/>
                  </a:cubicBezTo>
                  <a:cubicBezTo>
                    <a:pt x="6427" y="6427"/>
                    <a:pt x="6322" y="6427"/>
                    <a:pt x="6322" y="6427"/>
                  </a:cubicBezTo>
                  <a:cubicBezTo>
                    <a:pt x="6322" y="6427"/>
                    <a:pt x="6533" y="6427"/>
                    <a:pt x="6638" y="6427"/>
                  </a:cubicBezTo>
                  <a:cubicBezTo>
                    <a:pt x="6638" y="6427"/>
                    <a:pt x="6743" y="6427"/>
                    <a:pt x="6849" y="6427"/>
                  </a:cubicBezTo>
                  <a:cubicBezTo>
                    <a:pt x="6849" y="6427"/>
                    <a:pt x="6743" y="6533"/>
                    <a:pt x="6743" y="6533"/>
                  </a:cubicBezTo>
                  <a:cubicBezTo>
                    <a:pt x="6743" y="6638"/>
                    <a:pt x="6638" y="6638"/>
                    <a:pt x="6638" y="6638"/>
                  </a:cubicBezTo>
                  <a:cubicBezTo>
                    <a:pt x="6743" y="6743"/>
                    <a:pt x="6743" y="6743"/>
                    <a:pt x="6743" y="6743"/>
                  </a:cubicBezTo>
                  <a:cubicBezTo>
                    <a:pt x="6743" y="6743"/>
                    <a:pt x="6743" y="6743"/>
                    <a:pt x="6743" y="6743"/>
                  </a:cubicBezTo>
                  <a:cubicBezTo>
                    <a:pt x="6743" y="6743"/>
                    <a:pt x="6743" y="6743"/>
                    <a:pt x="6743" y="6743"/>
                  </a:cubicBezTo>
                  <a:cubicBezTo>
                    <a:pt x="6849" y="6743"/>
                    <a:pt x="6849" y="6743"/>
                    <a:pt x="6849" y="6743"/>
                  </a:cubicBezTo>
                  <a:cubicBezTo>
                    <a:pt x="6849" y="6743"/>
                    <a:pt x="6954" y="6743"/>
                    <a:pt x="6954" y="6743"/>
                  </a:cubicBezTo>
                  <a:cubicBezTo>
                    <a:pt x="6954" y="6743"/>
                    <a:pt x="6954" y="6743"/>
                    <a:pt x="6954" y="6743"/>
                  </a:cubicBezTo>
                  <a:cubicBezTo>
                    <a:pt x="7060" y="6743"/>
                    <a:pt x="7060" y="6743"/>
                    <a:pt x="7060" y="6743"/>
                  </a:cubicBezTo>
                  <a:cubicBezTo>
                    <a:pt x="7060" y="6743"/>
                    <a:pt x="7060" y="6743"/>
                    <a:pt x="7060" y="6743"/>
                  </a:cubicBezTo>
                  <a:cubicBezTo>
                    <a:pt x="7165" y="6743"/>
                    <a:pt x="7165" y="6743"/>
                    <a:pt x="7165" y="6743"/>
                  </a:cubicBezTo>
                  <a:cubicBezTo>
                    <a:pt x="7165" y="6743"/>
                    <a:pt x="7270" y="6638"/>
                    <a:pt x="7165" y="6638"/>
                  </a:cubicBezTo>
                  <a:cubicBezTo>
                    <a:pt x="7165" y="6533"/>
                    <a:pt x="7165" y="6427"/>
                    <a:pt x="7060" y="6427"/>
                  </a:cubicBezTo>
                  <a:cubicBezTo>
                    <a:pt x="7060" y="6427"/>
                    <a:pt x="7060" y="6427"/>
                    <a:pt x="7060" y="6427"/>
                  </a:cubicBezTo>
                  <a:cubicBezTo>
                    <a:pt x="7060" y="6427"/>
                    <a:pt x="7060" y="6427"/>
                    <a:pt x="7060" y="6427"/>
                  </a:cubicBezTo>
                  <a:cubicBezTo>
                    <a:pt x="7165" y="6322"/>
                    <a:pt x="7165" y="6217"/>
                    <a:pt x="7165" y="6111"/>
                  </a:cubicBezTo>
                  <a:cubicBezTo>
                    <a:pt x="7165" y="6111"/>
                    <a:pt x="7060" y="6111"/>
                    <a:pt x="7060" y="6006"/>
                  </a:cubicBezTo>
                  <a:cubicBezTo>
                    <a:pt x="7060" y="6006"/>
                    <a:pt x="7060" y="6006"/>
                    <a:pt x="7060" y="6006"/>
                  </a:cubicBezTo>
                  <a:cubicBezTo>
                    <a:pt x="7060" y="6006"/>
                    <a:pt x="7060" y="6006"/>
                    <a:pt x="6954" y="6006"/>
                  </a:cubicBezTo>
                  <a:cubicBezTo>
                    <a:pt x="6954" y="5900"/>
                    <a:pt x="6849" y="5795"/>
                    <a:pt x="6849" y="5795"/>
                  </a:cubicBezTo>
                  <a:cubicBezTo>
                    <a:pt x="6849" y="5795"/>
                    <a:pt x="6849" y="5584"/>
                    <a:pt x="6743" y="5584"/>
                  </a:cubicBezTo>
                  <a:cubicBezTo>
                    <a:pt x="6743" y="5584"/>
                    <a:pt x="6743" y="5479"/>
                    <a:pt x="6743" y="5479"/>
                  </a:cubicBezTo>
                  <a:cubicBezTo>
                    <a:pt x="6743" y="5479"/>
                    <a:pt x="6638" y="5584"/>
                    <a:pt x="6638" y="5584"/>
                  </a:cubicBezTo>
                  <a:cubicBezTo>
                    <a:pt x="6638" y="5584"/>
                    <a:pt x="6638" y="5690"/>
                    <a:pt x="6533" y="5690"/>
                  </a:cubicBezTo>
                  <a:cubicBezTo>
                    <a:pt x="6533" y="5690"/>
                    <a:pt x="6533" y="5690"/>
                    <a:pt x="6533" y="5690"/>
                  </a:cubicBezTo>
                  <a:cubicBezTo>
                    <a:pt x="6533" y="5690"/>
                    <a:pt x="6533" y="5690"/>
                    <a:pt x="6533" y="5690"/>
                  </a:cubicBezTo>
                  <a:cubicBezTo>
                    <a:pt x="6533" y="5690"/>
                    <a:pt x="6533" y="5690"/>
                    <a:pt x="6533" y="5690"/>
                  </a:cubicBezTo>
                  <a:cubicBezTo>
                    <a:pt x="6427" y="5690"/>
                    <a:pt x="6533" y="5690"/>
                    <a:pt x="6533" y="5584"/>
                  </a:cubicBezTo>
                  <a:cubicBezTo>
                    <a:pt x="6533" y="5584"/>
                    <a:pt x="6533" y="5584"/>
                    <a:pt x="6533" y="5479"/>
                  </a:cubicBezTo>
                  <a:cubicBezTo>
                    <a:pt x="6427" y="5479"/>
                    <a:pt x="6427" y="5479"/>
                    <a:pt x="6322" y="5479"/>
                  </a:cubicBezTo>
                  <a:cubicBezTo>
                    <a:pt x="6427" y="5479"/>
                    <a:pt x="6427" y="5479"/>
                    <a:pt x="6427" y="5479"/>
                  </a:cubicBezTo>
                  <a:cubicBezTo>
                    <a:pt x="6533" y="5479"/>
                    <a:pt x="6533" y="5479"/>
                    <a:pt x="6533" y="5479"/>
                  </a:cubicBezTo>
                  <a:cubicBezTo>
                    <a:pt x="6638" y="5479"/>
                    <a:pt x="6638" y="5479"/>
                    <a:pt x="6743" y="5479"/>
                  </a:cubicBezTo>
                  <a:cubicBezTo>
                    <a:pt x="6743" y="5479"/>
                    <a:pt x="6743" y="5479"/>
                    <a:pt x="6743" y="5479"/>
                  </a:cubicBezTo>
                  <a:cubicBezTo>
                    <a:pt x="6849" y="5479"/>
                    <a:pt x="6849" y="5374"/>
                    <a:pt x="6743" y="5374"/>
                  </a:cubicBezTo>
                  <a:cubicBezTo>
                    <a:pt x="6743" y="5374"/>
                    <a:pt x="6743" y="5374"/>
                    <a:pt x="6743" y="5374"/>
                  </a:cubicBezTo>
                  <a:cubicBezTo>
                    <a:pt x="6849" y="5374"/>
                    <a:pt x="6849" y="5374"/>
                    <a:pt x="6849" y="5374"/>
                  </a:cubicBezTo>
                  <a:cubicBezTo>
                    <a:pt x="6849" y="5374"/>
                    <a:pt x="6849" y="5374"/>
                    <a:pt x="6849" y="5374"/>
                  </a:cubicBezTo>
                  <a:cubicBezTo>
                    <a:pt x="6954" y="5374"/>
                    <a:pt x="6954" y="5268"/>
                    <a:pt x="6954" y="5268"/>
                  </a:cubicBezTo>
                  <a:cubicBezTo>
                    <a:pt x="6849" y="5268"/>
                    <a:pt x="6849" y="5268"/>
                    <a:pt x="6849" y="5268"/>
                  </a:cubicBezTo>
                  <a:cubicBezTo>
                    <a:pt x="6849" y="5268"/>
                    <a:pt x="6849" y="5268"/>
                    <a:pt x="6849" y="5268"/>
                  </a:cubicBezTo>
                  <a:cubicBezTo>
                    <a:pt x="6954" y="5268"/>
                    <a:pt x="6954" y="5268"/>
                    <a:pt x="7060" y="5268"/>
                  </a:cubicBezTo>
                  <a:cubicBezTo>
                    <a:pt x="7060" y="5268"/>
                    <a:pt x="7060" y="5268"/>
                    <a:pt x="7060" y="5268"/>
                  </a:cubicBezTo>
                  <a:cubicBezTo>
                    <a:pt x="7060" y="5268"/>
                    <a:pt x="7060" y="5268"/>
                    <a:pt x="7060" y="5268"/>
                  </a:cubicBezTo>
                  <a:cubicBezTo>
                    <a:pt x="7060" y="5268"/>
                    <a:pt x="7270" y="5163"/>
                    <a:pt x="7270" y="5058"/>
                  </a:cubicBezTo>
                  <a:cubicBezTo>
                    <a:pt x="7376" y="5058"/>
                    <a:pt x="7376" y="5058"/>
                    <a:pt x="7376" y="5058"/>
                  </a:cubicBezTo>
                  <a:cubicBezTo>
                    <a:pt x="7376" y="5058"/>
                    <a:pt x="7376" y="5058"/>
                    <a:pt x="7270" y="5058"/>
                  </a:cubicBezTo>
                  <a:cubicBezTo>
                    <a:pt x="7270" y="5058"/>
                    <a:pt x="7270" y="5058"/>
                    <a:pt x="7270" y="5058"/>
                  </a:cubicBezTo>
                  <a:cubicBezTo>
                    <a:pt x="7270" y="5058"/>
                    <a:pt x="7165" y="4952"/>
                    <a:pt x="7060" y="4847"/>
                  </a:cubicBezTo>
                  <a:cubicBezTo>
                    <a:pt x="7060" y="4847"/>
                    <a:pt x="7060" y="4847"/>
                    <a:pt x="7060" y="4847"/>
                  </a:cubicBezTo>
                  <a:cubicBezTo>
                    <a:pt x="6954" y="4847"/>
                    <a:pt x="6954" y="4741"/>
                    <a:pt x="6849" y="4741"/>
                  </a:cubicBezTo>
                  <a:cubicBezTo>
                    <a:pt x="6849" y="4741"/>
                    <a:pt x="6743" y="4741"/>
                    <a:pt x="6743" y="4741"/>
                  </a:cubicBezTo>
                  <a:cubicBezTo>
                    <a:pt x="6743" y="4741"/>
                    <a:pt x="6743" y="4741"/>
                    <a:pt x="6743" y="4741"/>
                  </a:cubicBezTo>
                  <a:cubicBezTo>
                    <a:pt x="6743" y="4741"/>
                    <a:pt x="6638" y="4741"/>
                    <a:pt x="6638" y="4741"/>
                  </a:cubicBezTo>
                  <a:cubicBezTo>
                    <a:pt x="6638" y="4741"/>
                    <a:pt x="6638" y="4741"/>
                    <a:pt x="6638" y="4636"/>
                  </a:cubicBezTo>
                  <a:cubicBezTo>
                    <a:pt x="6638" y="4636"/>
                    <a:pt x="6638" y="4636"/>
                    <a:pt x="6638" y="4636"/>
                  </a:cubicBezTo>
                  <a:cubicBezTo>
                    <a:pt x="6638" y="4636"/>
                    <a:pt x="6638" y="4636"/>
                    <a:pt x="6638" y="4636"/>
                  </a:cubicBezTo>
                  <a:cubicBezTo>
                    <a:pt x="6638" y="4636"/>
                    <a:pt x="6638" y="4636"/>
                    <a:pt x="6533" y="4636"/>
                  </a:cubicBezTo>
                  <a:cubicBezTo>
                    <a:pt x="6638" y="4636"/>
                    <a:pt x="6743" y="4636"/>
                    <a:pt x="6743" y="4531"/>
                  </a:cubicBezTo>
                  <a:cubicBezTo>
                    <a:pt x="6743" y="4531"/>
                    <a:pt x="6743" y="4531"/>
                    <a:pt x="6743" y="4531"/>
                  </a:cubicBezTo>
                  <a:cubicBezTo>
                    <a:pt x="6743" y="4531"/>
                    <a:pt x="6849" y="4531"/>
                    <a:pt x="6849" y="4531"/>
                  </a:cubicBezTo>
                  <a:cubicBezTo>
                    <a:pt x="6954" y="4531"/>
                    <a:pt x="7060" y="4531"/>
                    <a:pt x="7165" y="4531"/>
                  </a:cubicBezTo>
                  <a:cubicBezTo>
                    <a:pt x="7165" y="4531"/>
                    <a:pt x="7270" y="4531"/>
                    <a:pt x="7270" y="4531"/>
                  </a:cubicBezTo>
                  <a:cubicBezTo>
                    <a:pt x="7270" y="4531"/>
                    <a:pt x="7270" y="4531"/>
                    <a:pt x="7270" y="4531"/>
                  </a:cubicBezTo>
                  <a:cubicBezTo>
                    <a:pt x="7270" y="4531"/>
                    <a:pt x="7270" y="4531"/>
                    <a:pt x="7376" y="4531"/>
                  </a:cubicBezTo>
                  <a:cubicBezTo>
                    <a:pt x="7270" y="4531"/>
                    <a:pt x="7270" y="4636"/>
                    <a:pt x="7270" y="4636"/>
                  </a:cubicBezTo>
                  <a:cubicBezTo>
                    <a:pt x="7270" y="4636"/>
                    <a:pt x="7270" y="4636"/>
                    <a:pt x="7270" y="4636"/>
                  </a:cubicBezTo>
                  <a:cubicBezTo>
                    <a:pt x="7270" y="4636"/>
                    <a:pt x="7270" y="4636"/>
                    <a:pt x="7270" y="4636"/>
                  </a:cubicBezTo>
                  <a:cubicBezTo>
                    <a:pt x="7376" y="4636"/>
                    <a:pt x="7481" y="4636"/>
                    <a:pt x="7586" y="4636"/>
                  </a:cubicBezTo>
                  <a:cubicBezTo>
                    <a:pt x="7692" y="4636"/>
                    <a:pt x="7692" y="4636"/>
                    <a:pt x="7692" y="4636"/>
                  </a:cubicBezTo>
                  <a:cubicBezTo>
                    <a:pt x="7692" y="4636"/>
                    <a:pt x="7797" y="4636"/>
                    <a:pt x="7797" y="4636"/>
                  </a:cubicBezTo>
                  <a:cubicBezTo>
                    <a:pt x="7797" y="4636"/>
                    <a:pt x="7797" y="4741"/>
                    <a:pt x="7797" y="4741"/>
                  </a:cubicBezTo>
                  <a:cubicBezTo>
                    <a:pt x="7797" y="4741"/>
                    <a:pt x="7797" y="4741"/>
                    <a:pt x="7797" y="4741"/>
                  </a:cubicBezTo>
                  <a:cubicBezTo>
                    <a:pt x="7797" y="4741"/>
                    <a:pt x="7797" y="4741"/>
                    <a:pt x="7797" y="4741"/>
                  </a:cubicBezTo>
                  <a:cubicBezTo>
                    <a:pt x="7797" y="4741"/>
                    <a:pt x="7797" y="4741"/>
                    <a:pt x="7797" y="4847"/>
                  </a:cubicBezTo>
                  <a:cubicBezTo>
                    <a:pt x="7797" y="4847"/>
                    <a:pt x="7797" y="4847"/>
                    <a:pt x="7797" y="4847"/>
                  </a:cubicBezTo>
                  <a:cubicBezTo>
                    <a:pt x="7797" y="4847"/>
                    <a:pt x="7797" y="4952"/>
                    <a:pt x="7692" y="4952"/>
                  </a:cubicBezTo>
                  <a:cubicBezTo>
                    <a:pt x="7692" y="4952"/>
                    <a:pt x="7797" y="4952"/>
                    <a:pt x="7797" y="5058"/>
                  </a:cubicBezTo>
                  <a:cubicBezTo>
                    <a:pt x="7797" y="5058"/>
                    <a:pt x="7797" y="5058"/>
                    <a:pt x="7797" y="5058"/>
                  </a:cubicBezTo>
                  <a:cubicBezTo>
                    <a:pt x="7797" y="5058"/>
                    <a:pt x="7797" y="5058"/>
                    <a:pt x="7797" y="5058"/>
                  </a:cubicBezTo>
                  <a:cubicBezTo>
                    <a:pt x="7797" y="5058"/>
                    <a:pt x="7692" y="5058"/>
                    <a:pt x="7692" y="5058"/>
                  </a:cubicBezTo>
                  <a:cubicBezTo>
                    <a:pt x="7692" y="5058"/>
                    <a:pt x="7692" y="5058"/>
                    <a:pt x="7692" y="5058"/>
                  </a:cubicBezTo>
                  <a:cubicBezTo>
                    <a:pt x="7692" y="5058"/>
                    <a:pt x="7692" y="5058"/>
                    <a:pt x="7692" y="5058"/>
                  </a:cubicBezTo>
                  <a:cubicBezTo>
                    <a:pt x="7692" y="5058"/>
                    <a:pt x="7692" y="5163"/>
                    <a:pt x="7692" y="5163"/>
                  </a:cubicBezTo>
                  <a:cubicBezTo>
                    <a:pt x="7692" y="5058"/>
                    <a:pt x="7692" y="5058"/>
                    <a:pt x="7692" y="5058"/>
                  </a:cubicBezTo>
                  <a:cubicBezTo>
                    <a:pt x="7692" y="5268"/>
                    <a:pt x="7797" y="5374"/>
                    <a:pt x="7797" y="5479"/>
                  </a:cubicBezTo>
                  <a:cubicBezTo>
                    <a:pt x="7902" y="5584"/>
                    <a:pt x="7902" y="5584"/>
                    <a:pt x="7902" y="5584"/>
                  </a:cubicBezTo>
                  <a:cubicBezTo>
                    <a:pt x="7902" y="5584"/>
                    <a:pt x="8219" y="5690"/>
                    <a:pt x="8219" y="5690"/>
                  </a:cubicBezTo>
                  <a:cubicBezTo>
                    <a:pt x="8219" y="5690"/>
                    <a:pt x="8219" y="5690"/>
                    <a:pt x="8219" y="5690"/>
                  </a:cubicBezTo>
                  <a:cubicBezTo>
                    <a:pt x="8219" y="5584"/>
                    <a:pt x="8324" y="5479"/>
                    <a:pt x="8429" y="5479"/>
                  </a:cubicBezTo>
                  <a:cubicBezTo>
                    <a:pt x="8429" y="5479"/>
                    <a:pt x="8429" y="5479"/>
                    <a:pt x="8429" y="5479"/>
                  </a:cubicBezTo>
                  <a:cubicBezTo>
                    <a:pt x="8429" y="5479"/>
                    <a:pt x="8429" y="5479"/>
                    <a:pt x="8429" y="5479"/>
                  </a:cubicBezTo>
                  <a:cubicBezTo>
                    <a:pt x="8324" y="5479"/>
                    <a:pt x="8324" y="5479"/>
                    <a:pt x="8324" y="5479"/>
                  </a:cubicBezTo>
                  <a:cubicBezTo>
                    <a:pt x="8429" y="5479"/>
                    <a:pt x="8535" y="5374"/>
                    <a:pt x="8535" y="5268"/>
                  </a:cubicBezTo>
                  <a:cubicBezTo>
                    <a:pt x="8535" y="5268"/>
                    <a:pt x="8956" y="5163"/>
                    <a:pt x="8956" y="5163"/>
                  </a:cubicBezTo>
                  <a:cubicBezTo>
                    <a:pt x="9061" y="5163"/>
                    <a:pt x="9167" y="5163"/>
                    <a:pt x="9272" y="5058"/>
                  </a:cubicBezTo>
                  <a:cubicBezTo>
                    <a:pt x="9378" y="5058"/>
                    <a:pt x="9483" y="5058"/>
                    <a:pt x="9588" y="5058"/>
                  </a:cubicBezTo>
                  <a:cubicBezTo>
                    <a:pt x="9588" y="5058"/>
                    <a:pt x="9588" y="5058"/>
                    <a:pt x="9588" y="5058"/>
                  </a:cubicBezTo>
                  <a:cubicBezTo>
                    <a:pt x="9588" y="5058"/>
                    <a:pt x="9694" y="4952"/>
                    <a:pt x="9799" y="4952"/>
                  </a:cubicBezTo>
                  <a:cubicBezTo>
                    <a:pt x="9799" y="4952"/>
                    <a:pt x="9799" y="4952"/>
                    <a:pt x="9799" y="4952"/>
                  </a:cubicBezTo>
                  <a:cubicBezTo>
                    <a:pt x="9799" y="4952"/>
                    <a:pt x="9799" y="4952"/>
                    <a:pt x="9799" y="4952"/>
                  </a:cubicBezTo>
                  <a:cubicBezTo>
                    <a:pt x="9799" y="4952"/>
                    <a:pt x="9799" y="4952"/>
                    <a:pt x="9799" y="4952"/>
                  </a:cubicBezTo>
                  <a:cubicBezTo>
                    <a:pt x="9799" y="4952"/>
                    <a:pt x="9799" y="4952"/>
                    <a:pt x="9799" y="4952"/>
                  </a:cubicBezTo>
                  <a:cubicBezTo>
                    <a:pt x="9799" y="4952"/>
                    <a:pt x="9799" y="4952"/>
                    <a:pt x="9799" y="4952"/>
                  </a:cubicBezTo>
                  <a:cubicBezTo>
                    <a:pt x="9799" y="4847"/>
                    <a:pt x="9904" y="4847"/>
                    <a:pt x="9799" y="4847"/>
                  </a:cubicBezTo>
                  <a:cubicBezTo>
                    <a:pt x="9799" y="4741"/>
                    <a:pt x="9799" y="4741"/>
                    <a:pt x="9799" y="4741"/>
                  </a:cubicBezTo>
                  <a:cubicBezTo>
                    <a:pt x="9904" y="4741"/>
                    <a:pt x="10010" y="4741"/>
                    <a:pt x="10010" y="4636"/>
                  </a:cubicBezTo>
                  <a:cubicBezTo>
                    <a:pt x="10010" y="4636"/>
                    <a:pt x="10010" y="4636"/>
                    <a:pt x="10010" y="4636"/>
                  </a:cubicBezTo>
                  <a:cubicBezTo>
                    <a:pt x="10115" y="4636"/>
                    <a:pt x="10220" y="4531"/>
                    <a:pt x="10220" y="4531"/>
                  </a:cubicBezTo>
                  <a:cubicBezTo>
                    <a:pt x="10220" y="4425"/>
                    <a:pt x="10115" y="4320"/>
                    <a:pt x="10010" y="4320"/>
                  </a:cubicBezTo>
                  <a:cubicBezTo>
                    <a:pt x="10010" y="4320"/>
                    <a:pt x="10010" y="4320"/>
                    <a:pt x="9904" y="4425"/>
                  </a:cubicBezTo>
                  <a:cubicBezTo>
                    <a:pt x="9904" y="4320"/>
                    <a:pt x="9799" y="4320"/>
                    <a:pt x="9378" y="4320"/>
                  </a:cubicBezTo>
                  <a:cubicBezTo>
                    <a:pt x="8851" y="4320"/>
                    <a:pt x="8219" y="4320"/>
                    <a:pt x="7902" y="4425"/>
                  </a:cubicBezTo>
                  <a:cubicBezTo>
                    <a:pt x="7902" y="4425"/>
                    <a:pt x="7797" y="4425"/>
                    <a:pt x="7797" y="4425"/>
                  </a:cubicBezTo>
                  <a:cubicBezTo>
                    <a:pt x="7797" y="4320"/>
                    <a:pt x="7797" y="4320"/>
                    <a:pt x="7797" y="4320"/>
                  </a:cubicBezTo>
                  <a:cubicBezTo>
                    <a:pt x="7797" y="4320"/>
                    <a:pt x="7797" y="4320"/>
                    <a:pt x="7481" y="4320"/>
                  </a:cubicBezTo>
                  <a:cubicBezTo>
                    <a:pt x="7376" y="4320"/>
                    <a:pt x="7165" y="4320"/>
                    <a:pt x="7060" y="4320"/>
                  </a:cubicBezTo>
                  <a:cubicBezTo>
                    <a:pt x="6954" y="4320"/>
                    <a:pt x="6849" y="4320"/>
                    <a:pt x="6743" y="4320"/>
                  </a:cubicBezTo>
                  <a:cubicBezTo>
                    <a:pt x="6743" y="4320"/>
                    <a:pt x="6743" y="4320"/>
                    <a:pt x="6743" y="4320"/>
                  </a:cubicBezTo>
                  <a:cubicBezTo>
                    <a:pt x="6533" y="4320"/>
                    <a:pt x="6533" y="4320"/>
                    <a:pt x="6427" y="4320"/>
                  </a:cubicBezTo>
                  <a:cubicBezTo>
                    <a:pt x="6427" y="4320"/>
                    <a:pt x="6427" y="4320"/>
                    <a:pt x="6322" y="4320"/>
                  </a:cubicBezTo>
                  <a:cubicBezTo>
                    <a:pt x="6217" y="4320"/>
                    <a:pt x="6006" y="4425"/>
                    <a:pt x="6006" y="4425"/>
                  </a:cubicBezTo>
                  <a:cubicBezTo>
                    <a:pt x="6006" y="4425"/>
                    <a:pt x="6006" y="4531"/>
                    <a:pt x="6006" y="4531"/>
                  </a:cubicBezTo>
                  <a:cubicBezTo>
                    <a:pt x="6006" y="4531"/>
                    <a:pt x="6006" y="4531"/>
                    <a:pt x="6006" y="4531"/>
                  </a:cubicBezTo>
                  <a:cubicBezTo>
                    <a:pt x="6006" y="4531"/>
                    <a:pt x="6006" y="4531"/>
                    <a:pt x="6006" y="4531"/>
                  </a:cubicBezTo>
                  <a:cubicBezTo>
                    <a:pt x="6006" y="4531"/>
                    <a:pt x="6006" y="4531"/>
                    <a:pt x="6006" y="4531"/>
                  </a:cubicBezTo>
                  <a:cubicBezTo>
                    <a:pt x="6006" y="4531"/>
                    <a:pt x="6006" y="4531"/>
                    <a:pt x="6006" y="4531"/>
                  </a:cubicBezTo>
                  <a:cubicBezTo>
                    <a:pt x="6006" y="4531"/>
                    <a:pt x="6006" y="4531"/>
                    <a:pt x="6006" y="4531"/>
                  </a:cubicBezTo>
                  <a:cubicBezTo>
                    <a:pt x="6006" y="4531"/>
                    <a:pt x="6006" y="4531"/>
                    <a:pt x="6006" y="4531"/>
                  </a:cubicBezTo>
                  <a:cubicBezTo>
                    <a:pt x="6006" y="4531"/>
                    <a:pt x="5900" y="4531"/>
                    <a:pt x="5900" y="4531"/>
                  </a:cubicBezTo>
                  <a:cubicBezTo>
                    <a:pt x="5900" y="4531"/>
                    <a:pt x="5900" y="4531"/>
                    <a:pt x="5900" y="4425"/>
                  </a:cubicBezTo>
                  <a:cubicBezTo>
                    <a:pt x="5900" y="4425"/>
                    <a:pt x="5900" y="4425"/>
                    <a:pt x="5900" y="4425"/>
                  </a:cubicBezTo>
                  <a:cubicBezTo>
                    <a:pt x="5900" y="4425"/>
                    <a:pt x="5795" y="4425"/>
                    <a:pt x="5690" y="4425"/>
                  </a:cubicBezTo>
                  <a:cubicBezTo>
                    <a:pt x="5690" y="4425"/>
                    <a:pt x="5584" y="4425"/>
                    <a:pt x="5584" y="4425"/>
                  </a:cubicBezTo>
                  <a:cubicBezTo>
                    <a:pt x="5584" y="4425"/>
                    <a:pt x="5584" y="4425"/>
                    <a:pt x="5584" y="4531"/>
                  </a:cubicBezTo>
                  <a:cubicBezTo>
                    <a:pt x="5584" y="4531"/>
                    <a:pt x="5584" y="4531"/>
                    <a:pt x="5584" y="4531"/>
                  </a:cubicBezTo>
                  <a:cubicBezTo>
                    <a:pt x="5584" y="4531"/>
                    <a:pt x="5479" y="4531"/>
                    <a:pt x="5479" y="4531"/>
                  </a:cubicBezTo>
                  <a:cubicBezTo>
                    <a:pt x="5268" y="4531"/>
                    <a:pt x="5268" y="4531"/>
                    <a:pt x="5268" y="4531"/>
                  </a:cubicBezTo>
                  <a:cubicBezTo>
                    <a:pt x="5268" y="4531"/>
                    <a:pt x="5268" y="4636"/>
                    <a:pt x="5374" y="4636"/>
                  </a:cubicBezTo>
                  <a:cubicBezTo>
                    <a:pt x="5374" y="4636"/>
                    <a:pt x="5374" y="4636"/>
                    <a:pt x="5268" y="4636"/>
                  </a:cubicBezTo>
                  <a:cubicBezTo>
                    <a:pt x="5268" y="4636"/>
                    <a:pt x="5163" y="4636"/>
                    <a:pt x="5163" y="4741"/>
                  </a:cubicBezTo>
                  <a:cubicBezTo>
                    <a:pt x="5163" y="4741"/>
                    <a:pt x="5163" y="4741"/>
                    <a:pt x="5058" y="4741"/>
                  </a:cubicBezTo>
                  <a:cubicBezTo>
                    <a:pt x="5058" y="4741"/>
                    <a:pt x="5058" y="4741"/>
                    <a:pt x="5058" y="4741"/>
                  </a:cubicBezTo>
                  <a:cubicBezTo>
                    <a:pt x="5058" y="4741"/>
                    <a:pt x="5058" y="4741"/>
                    <a:pt x="5163" y="4741"/>
                  </a:cubicBezTo>
                  <a:cubicBezTo>
                    <a:pt x="5163" y="4847"/>
                    <a:pt x="5163" y="4847"/>
                    <a:pt x="5163" y="4847"/>
                  </a:cubicBezTo>
                  <a:cubicBezTo>
                    <a:pt x="5163" y="4847"/>
                    <a:pt x="5163" y="4847"/>
                    <a:pt x="5268" y="4847"/>
                  </a:cubicBezTo>
                  <a:cubicBezTo>
                    <a:pt x="5268" y="4847"/>
                    <a:pt x="5268" y="4952"/>
                    <a:pt x="5268" y="4952"/>
                  </a:cubicBezTo>
                  <a:cubicBezTo>
                    <a:pt x="5268" y="4952"/>
                    <a:pt x="5268" y="4952"/>
                    <a:pt x="5268" y="4952"/>
                  </a:cubicBezTo>
                  <a:cubicBezTo>
                    <a:pt x="5163" y="4952"/>
                    <a:pt x="5163" y="4952"/>
                    <a:pt x="5058" y="4952"/>
                  </a:cubicBezTo>
                  <a:cubicBezTo>
                    <a:pt x="5058" y="4952"/>
                    <a:pt x="5058" y="4952"/>
                    <a:pt x="5058" y="4952"/>
                  </a:cubicBezTo>
                  <a:cubicBezTo>
                    <a:pt x="5058" y="4952"/>
                    <a:pt x="5058" y="4952"/>
                    <a:pt x="5058" y="4952"/>
                  </a:cubicBezTo>
                  <a:cubicBezTo>
                    <a:pt x="5058" y="4952"/>
                    <a:pt x="5058" y="4952"/>
                    <a:pt x="5058" y="4952"/>
                  </a:cubicBezTo>
                  <a:cubicBezTo>
                    <a:pt x="5058" y="4952"/>
                    <a:pt x="5058" y="4952"/>
                    <a:pt x="5058" y="4952"/>
                  </a:cubicBezTo>
                  <a:cubicBezTo>
                    <a:pt x="5058" y="4952"/>
                    <a:pt x="4952" y="4952"/>
                    <a:pt x="4952" y="4952"/>
                  </a:cubicBezTo>
                  <a:cubicBezTo>
                    <a:pt x="4952" y="4952"/>
                    <a:pt x="4952" y="4952"/>
                    <a:pt x="4952" y="4952"/>
                  </a:cubicBezTo>
                  <a:cubicBezTo>
                    <a:pt x="4952" y="4952"/>
                    <a:pt x="4952" y="4952"/>
                    <a:pt x="4952" y="4952"/>
                  </a:cubicBezTo>
                  <a:cubicBezTo>
                    <a:pt x="4952" y="4952"/>
                    <a:pt x="4952" y="4952"/>
                    <a:pt x="4952" y="4952"/>
                  </a:cubicBezTo>
                  <a:cubicBezTo>
                    <a:pt x="4952" y="4952"/>
                    <a:pt x="4952" y="4952"/>
                    <a:pt x="4952" y="4952"/>
                  </a:cubicBezTo>
                  <a:cubicBezTo>
                    <a:pt x="4952" y="4952"/>
                    <a:pt x="5058" y="4952"/>
                    <a:pt x="5058" y="4847"/>
                  </a:cubicBezTo>
                  <a:cubicBezTo>
                    <a:pt x="5058" y="4847"/>
                    <a:pt x="4952" y="4847"/>
                    <a:pt x="4952" y="4847"/>
                  </a:cubicBezTo>
                  <a:cubicBezTo>
                    <a:pt x="4952" y="4847"/>
                    <a:pt x="4952" y="4847"/>
                    <a:pt x="4952" y="4741"/>
                  </a:cubicBezTo>
                  <a:cubicBezTo>
                    <a:pt x="4952" y="4741"/>
                    <a:pt x="4952" y="4741"/>
                    <a:pt x="4952" y="4741"/>
                  </a:cubicBezTo>
                  <a:cubicBezTo>
                    <a:pt x="4952" y="4741"/>
                    <a:pt x="4952" y="4741"/>
                    <a:pt x="4952" y="4741"/>
                  </a:cubicBezTo>
                  <a:cubicBezTo>
                    <a:pt x="5058" y="4741"/>
                    <a:pt x="5163" y="4636"/>
                    <a:pt x="5163" y="4636"/>
                  </a:cubicBezTo>
                  <a:cubicBezTo>
                    <a:pt x="5163" y="4636"/>
                    <a:pt x="5058" y="4636"/>
                    <a:pt x="5058" y="4636"/>
                  </a:cubicBezTo>
                  <a:cubicBezTo>
                    <a:pt x="5058" y="4531"/>
                    <a:pt x="5163" y="4531"/>
                    <a:pt x="5163" y="4531"/>
                  </a:cubicBezTo>
                  <a:cubicBezTo>
                    <a:pt x="5163" y="4531"/>
                    <a:pt x="5268" y="4531"/>
                    <a:pt x="5268" y="4531"/>
                  </a:cubicBezTo>
                  <a:cubicBezTo>
                    <a:pt x="5268" y="4531"/>
                    <a:pt x="5268" y="4425"/>
                    <a:pt x="5268" y="4425"/>
                  </a:cubicBezTo>
                  <a:cubicBezTo>
                    <a:pt x="6743" y="3161"/>
                    <a:pt x="8640" y="2318"/>
                    <a:pt x="10853" y="2318"/>
                  </a:cubicBezTo>
                  <a:cubicBezTo>
                    <a:pt x="12960" y="2318"/>
                    <a:pt x="14962" y="3161"/>
                    <a:pt x="16437" y="4531"/>
                  </a:cubicBezTo>
                  <a:cubicBezTo>
                    <a:pt x="16226" y="4531"/>
                    <a:pt x="16121" y="4636"/>
                    <a:pt x="16016" y="4636"/>
                  </a:cubicBezTo>
                  <a:cubicBezTo>
                    <a:pt x="16016" y="4636"/>
                    <a:pt x="16016" y="4636"/>
                    <a:pt x="16016" y="4636"/>
                  </a:cubicBezTo>
                  <a:cubicBezTo>
                    <a:pt x="16016" y="4636"/>
                    <a:pt x="15805" y="4636"/>
                    <a:pt x="15805" y="4741"/>
                  </a:cubicBezTo>
                  <a:cubicBezTo>
                    <a:pt x="15805" y="4741"/>
                    <a:pt x="15805" y="4741"/>
                    <a:pt x="15805" y="4741"/>
                  </a:cubicBezTo>
                  <a:cubicBezTo>
                    <a:pt x="15805" y="4741"/>
                    <a:pt x="15805" y="4741"/>
                    <a:pt x="15700" y="4741"/>
                  </a:cubicBezTo>
                  <a:cubicBezTo>
                    <a:pt x="15700" y="4741"/>
                    <a:pt x="15700" y="4741"/>
                    <a:pt x="15700" y="4741"/>
                  </a:cubicBezTo>
                  <a:cubicBezTo>
                    <a:pt x="15700" y="4741"/>
                    <a:pt x="15594" y="4741"/>
                    <a:pt x="15594" y="4741"/>
                  </a:cubicBezTo>
                  <a:cubicBezTo>
                    <a:pt x="15594" y="4741"/>
                    <a:pt x="15489" y="4636"/>
                    <a:pt x="15489" y="4636"/>
                  </a:cubicBezTo>
                  <a:cubicBezTo>
                    <a:pt x="15489" y="4636"/>
                    <a:pt x="15489" y="4636"/>
                    <a:pt x="15383" y="4636"/>
                  </a:cubicBezTo>
                  <a:cubicBezTo>
                    <a:pt x="15383" y="4741"/>
                    <a:pt x="15383" y="4741"/>
                    <a:pt x="15489" y="4741"/>
                  </a:cubicBezTo>
                  <a:cubicBezTo>
                    <a:pt x="15489" y="4741"/>
                    <a:pt x="15489" y="4741"/>
                    <a:pt x="15489" y="4741"/>
                  </a:cubicBezTo>
                  <a:cubicBezTo>
                    <a:pt x="15489" y="4741"/>
                    <a:pt x="15489" y="4741"/>
                    <a:pt x="15489" y="4741"/>
                  </a:cubicBezTo>
                  <a:cubicBezTo>
                    <a:pt x="15489" y="4741"/>
                    <a:pt x="15383" y="4741"/>
                    <a:pt x="15383" y="4741"/>
                  </a:cubicBezTo>
                  <a:cubicBezTo>
                    <a:pt x="15383" y="4741"/>
                    <a:pt x="15383" y="4636"/>
                    <a:pt x="15278" y="4636"/>
                  </a:cubicBezTo>
                  <a:cubicBezTo>
                    <a:pt x="15278" y="4636"/>
                    <a:pt x="15278" y="4636"/>
                    <a:pt x="15278" y="4636"/>
                  </a:cubicBezTo>
                  <a:cubicBezTo>
                    <a:pt x="15278" y="4636"/>
                    <a:pt x="15278" y="4741"/>
                    <a:pt x="15278" y="4741"/>
                  </a:cubicBezTo>
                  <a:cubicBezTo>
                    <a:pt x="15173" y="4741"/>
                    <a:pt x="15173" y="4741"/>
                    <a:pt x="15173" y="4741"/>
                  </a:cubicBezTo>
                  <a:cubicBezTo>
                    <a:pt x="15067" y="4847"/>
                    <a:pt x="15067" y="4847"/>
                    <a:pt x="15173" y="4847"/>
                  </a:cubicBezTo>
                  <a:cubicBezTo>
                    <a:pt x="15173" y="4847"/>
                    <a:pt x="15173" y="4952"/>
                    <a:pt x="15173" y="4952"/>
                  </a:cubicBezTo>
                  <a:cubicBezTo>
                    <a:pt x="15173" y="4952"/>
                    <a:pt x="15173" y="4952"/>
                    <a:pt x="15173" y="4952"/>
                  </a:cubicBezTo>
                  <a:cubicBezTo>
                    <a:pt x="15173" y="4952"/>
                    <a:pt x="15173" y="4952"/>
                    <a:pt x="15173" y="4952"/>
                  </a:cubicBezTo>
                  <a:cubicBezTo>
                    <a:pt x="15067" y="4952"/>
                    <a:pt x="14962" y="4952"/>
                    <a:pt x="14962" y="4952"/>
                  </a:cubicBezTo>
                  <a:cubicBezTo>
                    <a:pt x="14857" y="4952"/>
                    <a:pt x="14751" y="4952"/>
                    <a:pt x="14646" y="4952"/>
                  </a:cubicBezTo>
                  <a:cubicBezTo>
                    <a:pt x="14646" y="4952"/>
                    <a:pt x="14646" y="4952"/>
                    <a:pt x="14540" y="4952"/>
                  </a:cubicBezTo>
                  <a:cubicBezTo>
                    <a:pt x="14540" y="4952"/>
                    <a:pt x="14540" y="4952"/>
                    <a:pt x="14435" y="4952"/>
                  </a:cubicBezTo>
                  <a:cubicBezTo>
                    <a:pt x="14435" y="4952"/>
                    <a:pt x="14330" y="4952"/>
                    <a:pt x="14330" y="4952"/>
                  </a:cubicBezTo>
                  <a:cubicBezTo>
                    <a:pt x="14224" y="4952"/>
                    <a:pt x="14224" y="4952"/>
                    <a:pt x="14119" y="4952"/>
                  </a:cubicBezTo>
                  <a:cubicBezTo>
                    <a:pt x="14119" y="5058"/>
                    <a:pt x="14119" y="5058"/>
                    <a:pt x="14119" y="5058"/>
                  </a:cubicBezTo>
                  <a:cubicBezTo>
                    <a:pt x="14014" y="5058"/>
                    <a:pt x="14014" y="5058"/>
                    <a:pt x="14014" y="4952"/>
                  </a:cubicBezTo>
                  <a:cubicBezTo>
                    <a:pt x="14014" y="4952"/>
                    <a:pt x="14014" y="4952"/>
                    <a:pt x="14014" y="4952"/>
                  </a:cubicBezTo>
                  <a:cubicBezTo>
                    <a:pt x="14014" y="4952"/>
                    <a:pt x="13908" y="4952"/>
                    <a:pt x="13908" y="4952"/>
                  </a:cubicBezTo>
                  <a:cubicBezTo>
                    <a:pt x="13803" y="4952"/>
                    <a:pt x="13803" y="4952"/>
                    <a:pt x="13803" y="4952"/>
                  </a:cubicBezTo>
                  <a:cubicBezTo>
                    <a:pt x="13803" y="4952"/>
                    <a:pt x="13803" y="4952"/>
                    <a:pt x="13803" y="4952"/>
                  </a:cubicBezTo>
                  <a:cubicBezTo>
                    <a:pt x="13803" y="5058"/>
                    <a:pt x="13803" y="5058"/>
                    <a:pt x="13803" y="5058"/>
                  </a:cubicBezTo>
                  <a:cubicBezTo>
                    <a:pt x="13803" y="5058"/>
                    <a:pt x="13908" y="5058"/>
                    <a:pt x="13908" y="5058"/>
                  </a:cubicBezTo>
                  <a:cubicBezTo>
                    <a:pt x="13803" y="5058"/>
                    <a:pt x="13803" y="5058"/>
                    <a:pt x="13803" y="5058"/>
                  </a:cubicBezTo>
                  <a:cubicBezTo>
                    <a:pt x="13803" y="5058"/>
                    <a:pt x="13803" y="5058"/>
                    <a:pt x="13803" y="5058"/>
                  </a:cubicBezTo>
                  <a:cubicBezTo>
                    <a:pt x="13698" y="4952"/>
                    <a:pt x="13065" y="4847"/>
                    <a:pt x="12960" y="4847"/>
                  </a:cubicBezTo>
                  <a:cubicBezTo>
                    <a:pt x="12960" y="4847"/>
                    <a:pt x="12960" y="4847"/>
                    <a:pt x="12960" y="4847"/>
                  </a:cubicBezTo>
                  <a:cubicBezTo>
                    <a:pt x="12855" y="4847"/>
                    <a:pt x="12855" y="4847"/>
                    <a:pt x="12749" y="4847"/>
                  </a:cubicBezTo>
                  <a:cubicBezTo>
                    <a:pt x="12644" y="4847"/>
                    <a:pt x="12433" y="4847"/>
                    <a:pt x="12328" y="4952"/>
                  </a:cubicBezTo>
                  <a:cubicBezTo>
                    <a:pt x="12222" y="4952"/>
                    <a:pt x="11801" y="5163"/>
                    <a:pt x="11696" y="5268"/>
                  </a:cubicBezTo>
                  <a:cubicBezTo>
                    <a:pt x="11696" y="5374"/>
                    <a:pt x="11590" y="5374"/>
                    <a:pt x="11590" y="5374"/>
                  </a:cubicBezTo>
                  <a:cubicBezTo>
                    <a:pt x="11380" y="5479"/>
                    <a:pt x="11380" y="5479"/>
                    <a:pt x="11380" y="5795"/>
                  </a:cubicBezTo>
                  <a:cubicBezTo>
                    <a:pt x="11380" y="5795"/>
                    <a:pt x="11380" y="5795"/>
                    <a:pt x="11380" y="5795"/>
                  </a:cubicBezTo>
                  <a:cubicBezTo>
                    <a:pt x="11485" y="5795"/>
                    <a:pt x="11590" y="5795"/>
                    <a:pt x="11590" y="5795"/>
                  </a:cubicBezTo>
                  <a:cubicBezTo>
                    <a:pt x="11590" y="5795"/>
                    <a:pt x="11590" y="5795"/>
                    <a:pt x="11590" y="5795"/>
                  </a:cubicBezTo>
                  <a:cubicBezTo>
                    <a:pt x="11590" y="5795"/>
                    <a:pt x="11590" y="5795"/>
                    <a:pt x="11696" y="5795"/>
                  </a:cubicBezTo>
                  <a:cubicBezTo>
                    <a:pt x="11696" y="5795"/>
                    <a:pt x="11801" y="5795"/>
                    <a:pt x="11801" y="5795"/>
                  </a:cubicBezTo>
                  <a:cubicBezTo>
                    <a:pt x="11801" y="5795"/>
                    <a:pt x="11801" y="5795"/>
                    <a:pt x="11801" y="5795"/>
                  </a:cubicBezTo>
                  <a:cubicBezTo>
                    <a:pt x="11801" y="5795"/>
                    <a:pt x="11906" y="5795"/>
                    <a:pt x="11906" y="5900"/>
                  </a:cubicBezTo>
                  <a:cubicBezTo>
                    <a:pt x="11906" y="5900"/>
                    <a:pt x="11906" y="5900"/>
                    <a:pt x="11906" y="5900"/>
                  </a:cubicBezTo>
                  <a:cubicBezTo>
                    <a:pt x="11906" y="5900"/>
                    <a:pt x="11906" y="5900"/>
                    <a:pt x="11906" y="5900"/>
                  </a:cubicBezTo>
                  <a:cubicBezTo>
                    <a:pt x="11801" y="5900"/>
                    <a:pt x="11801" y="5795"/>
                    <a:pt x="11801" y="5795"/>
                  </a:cubicBezTo>
                  <a:cubicBezTo>
                    <a:pt x="11801" y="5795"/>
                    <a:pt x="11696" y="5795"/>
                    <a:pt x="11696" y="5795"/>
                  </a:cubicBezTo>
                  <a:cubicBezTo>
                    <a:pt x="11590" y="5900"/>
                    <a:pt x="11696" y="6006"/>
                    <a:pt x="11696" y="6006"/>
                  </a:cubicBezTo>
                  <a:cubicBezTo>
                    <a:pt x="11696" y="6006"/>
                    <a:pt x="11696" y="6006"/>
                    <a:pt x="11696" y="6006"/>
                  </a:cubicBezTo>
                  <a:cubicBezTo>
                    <a:pt x="11696" y="6006"/>
                    <a:pt x="11696" y="6111"/>
                    <a:pt x="11696" y="6111"/>
                  </a:cubicBezTo>
                  <a:cubicBezTo>
                    <a:pt x="11696" y="6111"/>
                    <a:pt x="11590" y="6111"/>
                    <a:pt x="11590" y="6111"/>
                  </a:cubicBezTo>
                  <a:cubicBezTo>
                    <a:pt x="11590" y="6111"/>
                    <a:pt x="11590" y="6111"/>
                    <a:pt x="11590" y="6111"/>
                  </a:cubicBezTo>
                  <a:cubicBezTo>
                    <a:pt x="11485" y="6111"/>
                    <a:pt x="11485" y="6111"/>
                    <a:pt x="11485" y="6217"/>
                  </a:cubicBezTo>
                  <a:cubicBezTo>
                    <a:pt x="11485" y="6217"/>
                    <a:pt x="11274" y="6322"/>
                    <a:pt x="11274" y="6322"/>
                  </a:cubicBezTo>
                  <a:cubicBezTo>
                    <a:pt x="11274" y="6322"/>
                    <a:pt x="11169" y="6322"/>
                    <a:pt x="11169" y="6427"/>
                  </a:cubicBezTo>
                  <a:cubicBezTo>
                    <a:pt x="11063" y="6427"/>
                    <a:pt x="11063" y="6427"/>
                    <a:pt x="11063" y="6427"/>
                  </a:cubicBezTo>
                  <a:cubicBezTo>
                    <a:pt x="11063" y="6533"/>
                    <a:pt x="11063" y="6533"/>
                    <a:pt x="11063" y="6533"/>
                  </a:cubicBezTo>
                  <a:cubicBezTo>
                    <a:pt x="11063" y="6533"/>
                    <a:pt x="11063" y="6533"/>
                    <a:pt x="11063" y="6533"/>
                  </a:cubicBezTo>
                  <a:cubicBezTo>
                    <a:pt x="11063" y="6427"/>
                    <a:pt x="11063" y="6427"/>
                    <a:pt x="11063" y="6427"/>
                  </a:cubicBezTo>
                  <a:cubicBezTo>
                    <a:pt x="10958" y="6427"/>
                    <a:pt x="10958" y="6427"/>
                    <a:pt x="10958" y="6533"/>
                  </a:cubicBezTo>
                  <a:cubicBezTo>
                    <a:pt x="10958" y="6533"/>
                    <a:pt x="10958" y="6533"/>
                    <a:pt x="10958" y="6533"/>
                  </a:cubicBezTo>
                  <a:cubicBezTo>
                    <a:pt x="10853" y="6533"/>
                    <a:pt x="10747" y="6533"/>
                    <a:pt x="10747" y="6638"/>
                  </a:cubicBezTo>
                  <a:cubicBezTo>
                    <a:pt x="10747" y="6638"/>
                    <a:pt x="10747" y="6638"/>
                    <a:pt x="10853" y="6638"/>
                  </a:cubicBezTo>
                  <a:cubicBezTo>
                    <a:pt x="10853" y="6743"/>
                    <a:pt x="10958" y="6743"/>
                    <a:pt x="10958" y="6849"/>
                  </a:cubicBezTo>
                  <a:cubicBezTo>
                    <a:pt x="11063" y="6849"/>
                    <a:pt x="11063" y="6954"/>
                    <a:pt x="11063" y="6954"/>
                  </a:cubicBezTo>
                  <a:cubicBezTo>
                    <a:pt x="10958" y="7060"/>
                    <a:pt x="10958" y="7060"/>
                    <a:pt x="10747" y="7060"/>
                  </a:cubicBezTo>
                  <a:cubicBezTo>
                    <a:pt x="10747" y="7060"/>
                    <a:pt x="10747" y="7060"/>
                    <a:pt x="10642" y="7060"/>
                  </a:cubicBezTo>
                  <a:cubicBezTo>
                    <a:pt x="10642" y="6954"/>
                    <a:pt x="10537" y="6954"/>
                    <a:pt x="10431" y="7060"/>
                  </a:cubicBezTo>
                  <a:cubicBezTo>
                    <a:pt x="10326" y="7165"/>
                    <a:pt x="10326" y="7692"/>
                    <a:pt x="10326" y="7692"/>
                  </a:cubicBezTo>
                  <a:cubicBezTo>
                    <a:pt x="10326" y="7797"/>
                    <a:pt x="10431" y="7797"/>
                    <a:pt x="10431" y="7797"/>
                  </a:cubicBezTo>
                  <a:cubicBezTo>
                    <a:pt x="10431" y="7797"/>
                    <a:pt x="10537" y="7797"/>
                    <a:pt x="10537" y="7797"/>
                  </a:cubicBezTo>
                  <a:cubicBezTo>
                    <a:pt x="10537" y="7797"/>
                    <a:pt x="10537" y="7797"/>
                    <a:pt x="10642" y="7797"/>
                  </a:cubicBezTo>
                  <a:cubicBezTo>
                    <a:pt x="10642" y="7797"/>
                    <a:pt x="10642" y="7797"/>
                    <a:pt x="10642" y="7797"/>
                  </a:cubicBezTo>
                  <a:cubicBezTo>
                    <a:pt x="10642" y="7797"/>
                    <a:pt x="10642" y="7797"/>
                    <a:pt x="10537" y="7902"/>
                  </a:cubicBezTo>
                  <a:cubicBezTo>
                    <a:pt x="10537" y="8008"/>
                    <a:pt x="10431" y="8113"/>
                    <a:pt x="10431" y="8219"/>
                  </a:cubicBezTo>
                  <a:cubicBezTo>
                    <a:pt x="10326" y="8219"/>
                    <a:pt x="10326" y="8219"/>
                    <a:pt x="10326" y="8219"/>
                  </a:cubicBezTo>
                  <a:cubicBezTo>
                    <a:pt x="10326" y="8324"/>
                    <a:pt x="10326" y="8324"/>
                    <a:pt x="10326" y="8429"/>
                  </a:cubicBezTo>
                  <a:cubicBezTo>
                    <a:pt x="10326" y="8429"/>
                    <a:pt x="10326" y="8429"/>
                    <a:pt x="10220" y="8535"/>
                  </a:cubicBezTo>
                  <a:cubicBezTo>
                    <a:pt x="10220" y="8535"/>
                    <a:pt x="10220" y="8535"/>
                    <a:pt x="10115" y="8640"/>
                  </a:cubicBezTo>
                  <a:cubicBezTo>
                    <a:pt x="10115" y="8640"/>
                    <a:pt x="10010" y="8640"/>
                    <a:pt x="10010" y="8851"/>
                  </a:cubicBezTo>
                  <a:cubicBezTo>
                    <a:pt x="9904" y="8851"/>
                    <a:pt x="9904" y="8956"/>
                    <a:pt x="9904" y="8956"/>
                  </a:cubicBezTo>
                  <a:cubicBezTo>
                    <a:pt x="9799" y="9167"/>
                    <a:pt x="9694" y="9272"/>
                    <a:pt x="9694" y="9483"/>
                  </a:cubicBezTo>
                  <a:cubicBezTo>
                    <a:pt x="9694" y="9483"/>
                    <a:pt x="9694" y="9588"/>
                    <a:pt x="9694" y="9694"/>
                  </a:cubicBezTo>
                  <a:cubicBezTo>
                    <a:pt x="9694" y="9799"/>
                    <a:pt x="9694" y="9799"/>
                    <a:pt x="9694" y="9904"/>
                  </a:cubicBezTo>
                  <a:cubicBezTo>
                    <a:pt x="9694" y="9904"/>
                    <a:pt x="9694" y="10010"/>
                    <a:pt x="9694" y="10115"/>
                  </a:cubicBezTo>
                  <a:cubicBezTo>
                    <a:pt x="9588" y="10220"/>
                    <a:pt x="9588" y="10220"/>
                    <a:pt x="9588" y="10326"/>
                  </a:cubicBezTo>
                  <a:cubicBezTo>
                    <a:pt x="9588" y="10326"/>
                    <a:pt x="9694" y="10326"/>
                    <a:pt x="9694" y="10431"/>
                  </a:cubicBezTo>
                  <a:cubicBezTo>
                    <a:pt x="9694" y="10431"/>
                    <a:pt x="9694" y="10431"/>
                    <a:pt x="9694" y="10431"/>
                  </a:cubicBezTo>
                  <a:cubicBezTo>
                    <a:pt x="9694" y="10537"/>
                    <a:pt x="9694" y="10537"/>
                    <a:pt x="9694" y="10537"/>
                  </a:cubicBezTo>
                  <a:cubicBezTo>
                    <a:pt x="9694" y="10537"/>
                    <a:pt x="9694" y="10642"/>
                    <a:pt x="9694" y="10642"/>
                  </a:cubicBezTo>
                  <a:cubicBezTo>
                    <a:pt x="9799" y="10642"/>
                    <a:pt x="9904" y="10853"/>
                    <a:pt x="9904" y="10958"/>
                  </a:cubicBezTo>
                  <a:cubicBezTo>
                    <a:pt x="9904" y="11063"/>
                    <a:pt x="10326" y="11485"/>
                    <a:pt x="10431" y="11485"/>
                  </a:cubicBezTo>
                  <a:cubicBezTo>
                    <a:pt x="10431" y="11485"/>
                    <a:pt x="10537" y="11485"/>
                    <a:pt x="10537" y="11485"/>
                  </a:cubicBezTo>
                  <a:cubicBezTo>
                    <a:pt x="10642" y="11380"/>
                    <a:pt x="10747" y="11380"/>
                    <a:pt x="10853" y="11380"/>
                  </a:cubicBezTo>
                  <a:cubicBezTo>
                    <a:pt x="10958" y="11380"/>
                    <a:pt x="10958" y="11380"/>
                    <a:pt x="11063" y="11380"/>
                  </a:cubicBezTo>
                  <a:cubicBezTo>
                    <a:pt x="11169" y="11380"/>
                    <a:pt x="11169" y="11380"/>
                    <a:pt x="11274" y="11380"/>
                  </a:cubicBezTo>
                  <a:cubicBezTo>
                    <a:pt x="11274" y="11274"/>
                    <a:pt x="11380" y="11274"/>
                    <a:pt x="11380" y="11274"/>
                  </a:cubicBezTo>
                  <a:cubicBezTo>
                    <a:pt x="11380" y="11274"/>
                    <a:pt x="11380" y="11274"/>
                    <a:pt x="11380" y="11274"/>
                  </a:cubicBezTo>
                  <a:cubicBezTo>
                    <a:pt x="11380" y="11274"/>
                    <a:pt x="11485" y="11274"/>
                    <a:pt x="11485" y="11274"/>
                  </a:cubicBezTo>
                  <a:cubicBezTo>
                    <a:pt x="11485" y="11274"/>
                    <a:pt x="11485" y="11274"/>
                    <a:pt x="11485" y="11380"/>
                  </a:cubicBezTo>
                  <a:cubicBezTo>
                    <a:pt x="11485" y="11380"/>
                    <a:pt x="11485" y="11380"/>
                    <a:pt x="11590" y="11380"/>
                  </a:cubicBezTo>
                  <a:cubicBezTo>
                    <a:pt x="11590" y="11485"/>
                    <a:pt x="11590" y="11485"/>
                    <a:pt x="11696" y="11485"/>
                  </a:cubicBezTo>
                  <a:cubicBezTo>
                    <a:pt x="11696" y="11485"/>
                    <a:pt x="11801" y="11485"/>
                    <a:pt x="11801" y="11485"/>
                  </a:cubicBezTo>
                  <a:cubicBezTo>
                    <a:pt x="11801" y="11485"/>
                    <a:pt x="11801" y="11485"/>
                    <a:pt x="11801" y="11485"/>
                  </a:cubicBezTo>
                  <a:cubicBezTo>
                    <a:pt x="11906" y="11485"/>
                    <a:pt x="11906" y="11485"/>
                    <a:pt x="11906" y="11485"/>
                  </a:cubicBezTo>
                  <a:cubicBezTo>
                    <a:pt x="11906" y="11485"/>
                    <a:pt x="11906" y="11485"/>
                    <a:pt x="11906" y="11485"/>
                  </a:cubicBezTo>
                  <a:cubicBezTo>
                    <a:pt x="11906" y="11485"/>
                    <a:pt x="11906" y="11485"/>
                    <a:pt x="11906" y="11485"/>
                  </a:cubicBezTo>
                  <a:cubicBezTo>
                    <a:pt x="11906" y="11590"/>
                    <a:pt x="11906" y="11801"/>
                    <a:pt x="11906" y="11906"/>
                  </a:cubicBezTo>
                  <a:cubicBezTo>
                    <a:pt x="11801" y="11906"/>
                    <a:pt x="11801" y="12012"/>
                    <a:pt x="11801" y="12012"/>
                  </a:cubicBezTo>
                  <a:cubicBezTo>
                    <a:pt x="11801" y="12117"/>
                    <a:pt x="11906" y="12222"/>
                    <a:pt x="12012" y="12328"/>
                  </a:cubicBezTo>
                  <a:cubicBezTo>
                    <a:pt x="12012" y="12433"/>
                    <a:pt x="12012" y="12433"/>
                    <a:pt x="12117" y="12539"/>
                  </a:cubicBezTo>
                  <a:cubicBezTo>
                    <a:pt x="12117" y="12539"/>
                    <a:pt x="12117" y="12539"/>
                    <a:pt x="12117" y="12539"/>
                  </a:cubicBezTo>
                  <a:cubicBezTo>
                    <a:pt x="12117" y="12539"/>
                    <a:pt x="12117" y="12539"/>
                    <a:pt x="12117" y="12644"/>
                  </a:cubicBezTo>
                  <a:cubicBezTo>
                    <a:pt x="12117" y="12644"/>
                    <a:pt x="12117" y="12644"/>
                    <a:pt x="12117" y="12644"/>
                  </a:cubicBezTo>
                  <a:cubicBezTo>
                    <a:pt x="12117" y="12644"/>
                    <a:pt x="12117" y="12644"/>
                    <a:pt x="12117" y="12644"/>
                  </a:cubicBezTo>
                  <a:cubicBezTo>
                    <a:pt x="12222" y="12855"/>
                    <a:pt x="12328" y="13171"/>
                    <a:pt x="12222" y="13276"/>
                  </a:cubicBezTo>
                  <a:cubicBezTo>
                    <a:pt x="12222" y="13381"/>
                    <a:pt x="12222" y="13487"/>
                    <a:pt x="12222" y="13487"/>
                  </a:cubicBezTo>
                  <a:cubicBezTo>
                    <a:pt x="12117" y="13592"/>
                    <a:pt x="12117" y="13592"/>
                    <a:pt x="12117" y="13803"/>
                  </a:cubicBezTo>
                  <a:cubicBezTo>
                    <a:pt x="12117" y="13803"/>
                    <a:pt x="12117" y="13908"/>
                    <a:pt x="12117" y="13908"/>
                  </a:cubicBezTo>
                  <a:cubicBezTo>
                    <a:pt x="12117" y="14014"/>
                    <a:pt x="12117" y="14014"/>
                    <a:pt x="12117" y="14119"/>
                  </a:cubicBezTo>
                  <a:cubicBezTo>
                    <a:pt x="12117" y="14119"/>
                    <a:pt x="12117" y="14119"/>
                    <a:pt x="12117" y="14119"/>
                  </a:cubicBezTo>
                  <a:cubicBezTo>
                    <a:pt x="12117" y="14330"/>
                    <a:pt x="12222" y="14540"/>
                    <a:pt x="12328" y="14751"/>
                  </a:cubicBezTo>
                  <a:cubicBezTo>
                    <a:pt x="12328" y="14857"/>
                    <a:pt x="12328" y="14962"/>
                    <a:pt x="12328" y="14962"/>
                  </a:cubicBezTo>
                  <a:cubicBezTo>
                    <a:pt x="12328" y="15173"/>
                    <a:pt x="12328" y="15278"/>
                    <a:pt x="12433" y="15278"/>
                  </a:cubicBezTo>
                  <a:cubicBezTo>
                    <a:pt x="12433" y="15383"/>
                    <a:pt x="12539" y="15700"/>
                    <a:pt x="12539" y="15805"/>
                  </a:cubicBezTo>
                  <a:cubicBezTo>
                    <a:pt x="12539" y="15805"/>
                    <a:pt x="12539" y="15805"/>
                    <a:pt x="12539" y="15805"/>
                  </a:cubicBezTo>
                  <a:cubicBezTo>
                    <a:pt x="12539" y="15910"/>
                    <a:pt x="12644" y="16016"/>
                    <a:pt x="12749" y="16016"/>
                  </a:cubicBezTo>
                  <a:cubicBezTo>
                    <a:pt x="12749" y="16016"/>
                    <a:pt x="12749" y="16016"/>
                    <a:pt x="12749" y="16016"/>
                  </a:cubicBezTo>
                  <a:cubicBezTo>
                    <a:pt x="12749" y="16016"/>
                    <a:pt x="12749" y="16016"/>
                    <a:pt x="12749" y="16016"/>
                  </a:cubicBezTo>
                  <a:cubicBezTo>
                    <a:pt x="12749" y="16016"/>
                    <a:pt x="12749" y="16016"/>
                    <a:pt x="12749" y="16016"/>
                  </a:cubicBezTo>
                  <a:cubicBezTo>
                    <a:pt x="12749" y="16016"/>
                    <a:pt x="12749" y="16016"/>
                    <a:pt x="12749" y="16016"/>
                  </a:cubicBezTo>
                  <a:cubicBezTo>
                    <a:pt x="12749" y="16016"/>
                    <a:pt x="12749" y="16016"/>
                    <a:pt x="12749" y="16016"/>
                  </a:cubicBezTo>
                  <a:cubicBezTo>
                    <a:pt x="12855" y="16016"/>
                    <a:pt x="12960" y="16016"/>
                    <a:pt x="13065" y="16016"/>
                  </a:cubicBezTo>
                  <a:cubicBezTo>
                    <a:pt x="13171" y="16016"/>
                    <a:pt x="13171" y="15910"/>
                    <a:pt x="13276" y="15910"/>
                  </a:cubicBezTo>
                  <a:cubicBezTo>
                    <a:pt x="13487" y="15910"/>
                    <a:pt x="13803" y="15278"/>
                    <a:pt x="13908" y="15067"/>
                  </a:cubicBezTo>
                  <a:cubicBezTo>
                    <a:pt x="13908" y="15067"/>
                    <a:pt x="13908" y="15067"/>
                    <a:pt x="13908" y="14962"/>
                  </a:cubicBezTo>
                  <a:cubicBezTo>
                    <a:pt x="14014" y="14962"/>
                    <a:pt x="14014" y="14962"/>
                    <a:pt x="14014" y="14962"/>
                  </a:cubicBezTo>
                  <a:cubicBezTo>
                    <a:pt x="14119" y="14857"/>
                    <a:pt x="14119" y="14751"/>
                    <a:pt x="14119" y="14646"/>
                  </a:cubicBezTo>
                  <a:cubicBezTo>
                    <a:pt x="14119" y="14540"/>
                    <a:pt x="14119" y="14540"/>
                    <a:pt x="14119" y="14540"/>
                  </a:cubicBezTo>
                  <a:cubicBezTo>
                    <a:pt x="14119" y="14435"/>
                    <a:pt x="14119" y="14435"/>
                    <a:pt x="14119" y="14330"/>
                  </a:cubicBezTo>
                  <a:cubicBezTo>
                    <a:pt x="14119" y="14330"/>
                    <a:pt x="14224" y="14224"/>
                    <a:pt x="14224" y="14224"/>
                  </a:cubicBezTo>
                  <a:cubicBezTo>
                    <a:pt x="14330" y="14224"/>
                    <a:pt x="14330" y="14119"/>
                    <a:pt x="14435" y="14119"/>
                  </a:cubicBezTo>
                  <a:cubicBezTo>
                    <a:pt x="14435" y="14119"/>
                    <a:pt x="14540" y="14014"/>
                    <a:pt x="14540" y="14014"/>
                  </a:cubicBezTo>
                  <a:cubicBezTo>
                    <a:pt x="14751" y="13803"/>
                    <a:pt x="14646" y="13276"/>
                    <a:pt x="14646" y="13171"/>
                  </a:cubicBezTo>
                  <a:cubicBezTo>
                    <a:pt x="14646" y="13171"/>
                    <a:pt x="14646" y="13171"/>
                    <a:pt x="14646" y="13171"/>
                  </a:cubicBezTo>
                  <a:cubicBezTo>
                    <a:pt x="14646" y="13171"/>
                    <a:pt x="14646" y="13171"/>
                    <a:pt x="14646" y="13171"/>
                  </a:cubicBezTo>
                  <a:cubicBezTo>
                    <a:pt x="14540" y="13065"/>
                    <a:pt x="14540" y="12749"/>
                    <a:pt x="14646" y="12539"/>
                  </a:cubicBezTo>
                  <a:cubicBezTo>
                    <a:pt x="14646" y="12328"/>
                    <a:pt x="14751" y="12222"/>
                    <a:pt x="14751" y="12222"/>
                  </a:cubicBezTo>
                  <a:cubicBezTo>
                    <a:pt x="14751" y="12222"/>
                    <a:pt x="14751" y="12222"/>
                    <a:pt x="14751" y="12222"/>
                  </a:cubicBezTo>
                  <a:cubicBezTo>
                    <a:pt x="14857" y="12117"/>
                    <a:pt x="14962" y="11906"/>
                    <a:pt x="15067" y="11801"/>
                  </a:cubicBezTo>
                  <a:cubicBezTo>
                    <a:pt x="15278" y="11485"/>
                    <a:pt x="15594" y="11169"/>
                    <a:pt x="15594" y="10747"/>
                  </a:cubicBezTo>
                  <a:cubicBezTo>
                    <a:pt x="15594" y="10642"/>
                    <a:pt x="15594" y="10537"/>
                    <a:pt x="15489" y="10537"/>
                  </a:cubicBezTo>
                  <a:cubicBezTo>
                    <a:pt x="15489" y="10537"/>
                    <a:pt x="15489" y="10537"/>
                    <a:pt x="15383" y="10537"/>
                  </a:cubicBezTo>
                  <a:cubicBezTo>
                    <a:pt x="15383" y="10642"/>
                    <a:pt x="15278" y="10642"/>
                    <a:pt x="15278" y="10642"/>
                  </a:cubicBezTo>
                  <a:cubicBezTo>
                    <a:pt x="15278" y="10642"/>
                    <a:pt x="15278" y="10642"/>
                    <a:pt x="15278" y="10642"/>
                  </a:cubicBezTo>
                  <a:cubicBezTo>
                    <a:pt x="15173" y="10642"/>
                    <a:pt x="15173" y="10642"/>
                    <a:pt x="15173" y="10642"/>
                  </a:cubicBezTo>
                  <a:cubicBezTo>
                    <a:pt x="15067" y="10642"/>
                    <a:pt x="15067" y="10642"/>
                    <a:pt x="14962" y="10642"/>
                  </a:cubicBezTo>
                  <a:cubicBezTo>
                    <a:pt x="14962" y="10747"/>
                    <a:pt x="14962" y="10747"/>
                    <a:pt x="14962" y="10747"/>
                  </a:cubicBezTo>
                  <a:cubicBezTo>
                    <a:pt x="14857" y="10747"/>
                    <a:pt x="14857" y="10537"/>
                    <a:pt x="14857" y="10537"/>
                  </a:cubicBezTo>
                  <a:cubicBezTo>
                    <a:pt x="14857" y="10537"/>
                    <a:pt x="14857" y="10537"/>
                    <a:pt x="14857" y="10537"/>
                  </a:cubicBezTo>
                  <a:cubicBezTo>
                    <a:pt x="14857" y="10537"/>
                    <a:pt x="14962" y="10537"/>
                    <a:pt x="14962" y="10537"/>
                  </a:cubicBezTo>
                  <a:cubicBezTo>
                    <a:pt x="15173" y="10537"/>
                    <a:pt x="15489" y="10220"/>
                    <a:pt x="15700" y="10115"/>
                  </a:cubicBezTo>
                  <a:cubicBezTo>
                    <a:pt x="15700" y="10010"/>
                    <a:pt x="15700" y="10010"/>
                    <a:pt x="15700" y="10010"/>
                  </a:cubicBezTo>
                  <a:cubicBezTo>
                    <a:pt x="15700" y="10010"/>
                    <a:pt x="15805" y="10010"/>
                    <a:pt x="15805" y="9904"/>
                  </a:cubicBezTo>
                  <a:cubicBezTo>
                    <a:pt x="15910" y="9904"/>
                    <a:pt x="15910" y="9799"/>
                    <a:pt x="16016" y="9799"/>
                  </a:cubicBezTo>
                  <a:cubicBezTo>
                    <a:pt x="16016" y="9694"/>
                    <a:pt x="16016" y="9694"/>
                    <a:pt x="16016" y="9799"/>
                  </a:cubicBezTo>
                  <a:cubicBezTo>
                    <a:pt x="16121" y="9799"/>
                    <a:pt x="16121" y="9694"/>
                    <a:pt x="16121" y="9694"/>
                  </a:cubicBezTo>
                  <a:cubicBezTo>
                    <a:pt x="16121" y="9694"/>
                    <a:pt x="16121" y="9694"/>
                    <a:pt x="16121" y="9694"/>
                  </a:cubicBezTo>
                  <a:cubicBezTo>
                    <a:pt x="16016" y="9588"/>
                    <a:pt x="16121" y="9483"/>
                    <a:pt x="16121" y="9483"/>
                  </a:cubicBezTo>
                  <a:cubicBezTo>
                    <a:pt x="16121" y="9378"/>
                    <a:pt x="16121" y="9378"/>
                    <a:pt x="16226" y="9378"/>
                  </a:cubicBezTo>
                  <a:cubicBezTo>
                    <a:pt x="16226" y="9378"/>
                    <a:pt x="16226" y="9378"/>
                    <a:pt x="16226" y="9378"/>
                  </a:cubicBezTo>
                  <a:cubicBezTo>
                    <a:pt x="16226" y="9272"/>
                    <a:pt x="16121" y="9272"/>
                    <a:pt x="16016" y="9167"/>
                  </a:cubicBezTo>
                  <a:cubicBezTo>
                    <a:pt x="16016" y="9167"/>
                    <a:pt x="16016" y="9167"/>
                    <a:pt x="16016" y="9167"/>
                  </a:cubicBezTo>
                  <a:cubicBezTo>
                    <a:pt x="16016" y="9061"/>
                    <a:pt x="15910" y="9061"/>
                    <a:pt x="15910" y="8956"/>
                  </a:cubicBezTo>
                  <a:cubicBezTo>
                    <a:pt x="15910" y="8956"/>
                    <a:pt x="15910" y="8956"/>
                    <a:pt x="15910" y="8956"/>
                  </a:cubicBezTo>
                  <a:cubicBezTo>
                    <a:pt x="15910" y="8956"/>
                    <a:pt x="16016" y="8956"/>
                    <a:pt x="16016" y="8956"/>
                  </a:cubicBezTo>
                  <a:cubicBezTo>
                    <a:pt x="16121" y="8956"/>
                    <a:pt x="16121" y="8956"/>
                    <a:pt x="16121" y="8956"/>
                  </a:cubicBezTo>
                  <a:cubicBezTo>
                    <a:pt x="16121" y="8956"/>
                    <a:pt x="16121" y="8956"/>
                    <a:pt x="16121" y="8956"/>
                  </a:cubicBezTo>
                  <a:cubicBezTo>
                    <a:pt x="16226" y="9061"/>
                    <a:pt x="16226" y="9061"/>
                    <a:pt x="16332" y="9061"/>
                  </a:cubicBezTo>
                  <a:cubicBezTo>
                    <a:pt x="16332" y="9061"/>
                    <a:pt x="16332" y="9061"/>
                    <a:pt x="16437" y="9061"/>
                  </a:cubicBezTo>
                  <a:cubicBezTo>
                    <a:pt x="16437" y="9061"/>
                    <a:pt x="16437" y="9061"/>
                    <a:pt x="16437" y="9061"/>
                  </a:cubicBezTo>
                  <a:cubicBezTo>
                    <a:pt x="16437" y="9061"/>
                    <a:pt x="16437" y="9061"/>
                    <a:pt x="16437" y="9061"/>
                  </a:cubicBezTo>
                  <a:cubicBezTo>
                    <a:pt x="16437" y="9061"/>
                    <a:pt x="16437" y="9061"/>
                    <a:pt x="16437" y="9061"/>
                  </a:cubicBezTo>
                  <a:cubicBezTo>
                    <a:pt x="16437" y="9061"/>
                    <a:pt x="16437" y="9061"/>
                    <a:pt x="16437" y="9061"/>
                  </a:cubicBezTo>
                  <a:cubicBezTo>
                    <a:pt x="16542" y="9061"/>
                    <a:pt x="16648" y="9061"/>
                    <a:pt x="16648" y="9061"/>
                  </a:cubicBezTo>
                  <a:cubicBezTo>
                    <a:pt x="16648" y="9061"/>
                    <a:pt x="16648" y="9061"/>
                    <a:pt x="16648" y="9061"/>
                  </a:cubicBezTo>
                  <a:cubicBezTo>
                    <a:pt x="16648" y="9061"/>
                    <a:pt x="16648" y="9061"/>
                    <a:pt x="16648" y="9061"/>
                  </a:cubicBezTo>
                  <a:cubicBezTo>
                    <a:pt x="16753" y="9061"/>
                    <a:pt x="16753" y="9167"/>
                    <a:pt x="16859" y="9272"/>
                  </a:cubicBezTo>
                  <a:cubicBezTo>
                    <a:pt x="16859" y="9483"/>
                    <a:pt x="16964" y="9588"/>
                    <a:pt x="17069" y="9588"/>
                  </a:cubicBezTo>
                  <a:cubicBezTo>
                    <a:pt x="17069" y="9588"/>
                    <a:pt x="17175" y="9588"/>
                    <a:pt x="17175" y="9483"/>
                  </a:cubicBezTo>
                  <a:cubicBezTo>
                    <a:pt x="17175" y="9694"/>
                    <a:pt x="17280" y="9799"/>
                    <a:pt x="17280" y="9904"/>
                  </a:cubicBezTo>
                  <a:cubicBezTo>
                    <a:pt x="17280" y="10115"/>
                    <a:pt x="17385" y="10326"/>
                    <a:pt x="17491" y="10537"/>
                  </a:cubicBezTo>
                  <a:cubicBezTo>
                    <a:pt x="17491" y="10642"/>
                    <a:pt x="17596" y="10747"/>
                    <a:pt x="17596" y="10747"/>
                  </a:cubicBezTo>
                  <a:cubicBezTo>
                    <a:pt x="17596" y="10853"/>
                    <a:pt x="17701" y="11063"/>
                    <a:pt x="17807" y="11063"/>
                  </a:cubicBezTo>
                  <a:cubicBezTo>
                    <a:pt x="17807" y="11063"/>
                    <a:pt x="17912" y="10958"/>
                    <a:pt x="17912" y="10958"/>
                  </a:cubicBezTo>
                  <a:cubicBezTo>
                    <a:pt x="17912" y="10958"/>
                    <a:pt x="17912" y="10958"/>
                    <a:pt x="17912" y="11063"/>
                  </a:cubicBezTo>
                  <a:cubicBezTo>
                    <a:pt x="17912" y="11063"/>
                    <a:pt x="17912" y="11063"/>
                    <a:pt x="17912" y="11063"/>
                  </a:cubicBezTo>
                  <a:cubicBezTo>
                    <a:pt x="17912" y="11169"/>
                    <a:pt x="17912" y="11169"/>
                    <a:pt x="17912" y="11169"/>
                  </a:cubicBezTo>
                  <a:cubicBezTo>
                    <a:pt x="18018" y="11169"/>
                    <a:pt x="18018" y="11274"/>
                    <a:pt x="18123" y="11274"/>
                  </a:cubicBezTo>
                  <a:cubicBezTo>
                    <a:pt x="18123" y="11274"/>
                    <a:pt x="18228" y="11169"/>
                    <a:pt x="18228" y="11169"/>
                  </a:cubicBezTo>
                  <a:cubicBezTo>
                    <a:pt x="18228" y="11063"/>
                    <a:pt x="18123" y="10853"/>
                    <a:pt x="18123" y="10747"/>
                  </a:cubicBezTo>
                  <a:cubicBezTo>
                    <a:pt x="18018" y="10747"/>
                    <a:pt x="18018" y="10747"/>
                    <a:pt x="18018" y="10747"/>
                  </a:cubicBezTo>
                  <a:cubicBezTo>
                    <a:pt x="18018" y="10642"/>
                    <a:pt x="18018" y="10537"/>
                    <a:pt x="18018" y="10431"/>
                  </a:cubicBezTo>
                  <a:cubicBezTo>
                    <a:pt x="18018" y="10220"/>
                    <a:pt x="17912" y="10115"/>
                    <a:pt x="18018" y="10115"/>
                  </a:cubicBezTo>
                  <a:cubicBezTo>
                    <a:pt x="18123" y="10010"/>
                    <a:pt x="18228" y="9904"/>
                    <a:pt x="18228" y="9799"/>
                  </a:cubicBezTo>
                  <a:cubicBezTo>
                    <a:pt x="18334" y="9799"/>
                    <a:pt x="18334" y="9694"/>
                    <a:pt x="18439" y="9588"/>
                  </a:cubicBezTo>
                  <a:cubicBezTo>
                    <a:pt x="18439" y="9588"/>
                    <a:pt x="18439" y="9588"/>
                    <a:pt x="18439" y="9588"/>
                  </a:cubicBezTo>
                  <a:cubicBezTo>
                    <a:pt x="18439" y="9588"/>
                    <a:pt x="18439" y="9483"/>
                    <a:pt x="18439" y="9483"/>
                  </a:cubicBezTo>
                  <a:cubicBezTo>
                    <a:pt x="18439" y="9483"/>
                    <a:pt x="18439" y="9483"/>
                    <a:pt x="18439" y="9483"/>
                  </a:cubicBezTo>
                  <a:cubicBezTo>
                    <a:pt x="18439" y="9483"/>
                    <a:pt x="18439" y="9378"/>
                    <a:pt x="18439" y="9378"/>
                  </a:cubicBezTo>
                  <a:cubicBezTo>
                    <a:pt x="18544" y="9378"/>
                    <a:pt x="18544" y="9483"/>
                    <a:pt x="18544" y="9483"/>
                  </a:cubicBezTo>
                  <a:cubicBezTo>
                    <a:pt x="18544" y="9483"/>
                    <a:pt x="18544" y="9483"/>
                    <a:pt x="18544" y="9483"/>
                  </a:cubicBezTo>
                  <a:cubicBezTo>
                    <a:pt x="18544" y="9483"/>
                    <a:pt x="18544" y="9483"/>
                    <a:pt x="18544" y="9483"/>
                  </a:cubicBezTo>
                  <a:cubicBezTo>
                    <a:pt x="18544" y="9483"/>
                    <a:pt x="18544" y="9483"/>
                    <a:pt x="18544" y="9483"/>
                  </a:cubicBezTo>
                  <a:cubicBezTo>
                    <a:pt x="18544" y="9483"/>
                    <a:pt x="18544" y="9483"/>
                    <a:pt x="18544" y="9483"/>
                  </a:cubicBezTo>
                  <a:cubicBezTo>
                    <a:pt x="18544" y="9483"/>
                    <a:pt x="18650" y="9378"/>
                    <a:pt x="18755" y="9378"/>
                  </a:cubicBezTo>
                  <a:cubicBezTo>
                    <a:pt x="18755" y="9483"/>
                    <a:pt x="18860" y="9588"/>
                    <a:pt x="18860" y="9588"/>
                  </a:cubicBezTo>
                  <a:cubicBezTo>
                    <a:pt x="18966" y="9694"/>
                    <a:pt x="18966" y="9694"/>
                    <a:pt x="19071" y="9799"/>
                  </a:cubicBezTo>
                  <a:cubicBezTo>
                    <a:pt x="19071" y="9799"/>
                    <a:pt x="19071" y="9904"/>
                    <a:pt x="19071" y="10010"/>
                  </a:cubicBezTo>
                  <a:cubicBezTo>
                    <a:pt x="19071" y="10115"/>
                    <a:pt x="19071" y="10115"/>
                    <a:pt x="19071" y="10115"/>
                  </a:cubicBezTo>
                  <a:cubicBezTo>
                    <a:pt x="19071" y="10115"/>
                    <a:pt x="19177" y="10115"/>
                    <a:pt x="19177" y="10115"/>
                  </a:cubicBezTo>
                  <a:cubicBezTo>
                    <a:pt x="19177" y="10326"/>
                    <a:pt x="19177" y="10537"/>
                    <a:pt x="19177" y="10747"/>
                  </a:cubicBezTo>
                  <a:cubicBezTo>
                    <a:pt x="19177" y="15383"/>
                    <a:pt x="15489" y="19177"/>
                    <a:pt x="10853" y="1917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614176" y="3911173"/>
            <a:ext cx="553931" cy="553931"/>
            <a:chOff x="6614176" y="3911173"/>
            <a:chExt cx="553931" cy="553931"/>
          </a:xfrm>
        </p:grpSpPr>
        <p:sp>
          <p:nvSpPr>
            <p:cNvPr id="35" name="椭圆 34"/>
            <p:cNvSpPr/>
            <p:nvPr/>
          </p:nvSpPr>
          <p:spPr>
            <a:xfrm>
              <a:off x="6614176" y="3911173"/>
              <a:ext cx="553931" cy="55393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6752612" y="4034591"/>
              <a:ext cx="277058" cy="307094"/>
              <a:chOff x="15705450" y="8510626"/>
              <a:chExt cx="624752" cy="692481"/>
            </a:xfrm>
          </p:grpSpPr>
          <p:sp>
            <p:nvSpPr>
              <p:cNvPr id="60" name="Freeform 475"/>
              <p:cNvSpPr/>
              <p:nvPr/>
            </p:nvSpPr>
            <p:spPr>
              <a:xfrm>
                <a:off x="15705450" y="8699726"/>
                <a:ext cx="500659" cy="503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07" h="21600" extrusionOk="0">
                    <a:moveTo>
                      <a:pt x="18022" y="2787"/>
                    </a:moveTo>
                    <a:cubicBezTo>
                      <a:pt x="16299" y="975"/>
                      <a:pt x="14179" y="0"/>
                      <a:pt x="11794" y="0"/>
                    </a:cubicBezTo>
                    <a:cubicBezTo>
                      <a:pt x="9541" y="0"/>
                      <a:pt x="7288" y="975"/>
                      <a:pt x="5698" y="2787"/>
                    </a:cubicBezTo>
                    <a:cubicBezTo>
                      <a:pt x="4108" y="4459"/>
                      <a:pt x="3180" y="6689"/>
                      <a:pt x="3180" y="9197"/>
                    </a:cubicBezTo>
                    <a:cubicBezTo>
                      <a:pt x="3180" y="10730"/>
                      <a:pt x="3445" y="12124"/>
                      <a:pt x="4108" y="13378"/>
                    </a:cubicBezTo>
                    <a:cubicBezTo>
                      <a:pt x="4108" y="13378"/>
                      <a:pt x="3975" y="13378"/>
                      <a:pt x="3975" y="13517"/>
                    </a:cubicBezTo>
                    <a:cubicBezTo>
                      <a:pt x="795" y="16862"/>
                      <a:pt x="795" y="16862"/>
                      <a:pt x="795" y="16862"/>
                    </a:cubicBezTo>
                    <a:cubicBezTo>
                      <a:pt x="-265" y="17977"/>
                      <a:pt x="-265" y="19649"/>
                      <a:pt x="795" y="20764"/>
                    </a:cubicBezTo>
                    <a:cubicBezTo>
                      <a:pt x="1325" y="21321"/>
                      <a:pt x="1988" y="21600"/>
                      <a:pt x="2650" y="21600"/>
                    </a:cubicBezTo>
                    <a:cubicBezTo>
                      <a:pt x="3313" y="21600"/>
                      <a:pt x="3975" y="21321"/>
                      <a:pt x="4506" y="20764"/>
                    </a:cubicBezTo>
                    <a:cubicBezTo>
                      <a:pt x="7686" y="17419"/>
                      <a:pt x="7686" y="17419"/>
                      <a:pt x="7686" y="17419"/>
                    </a:cubicBezTo>
                    <a:cubicBezTo>
                      <a:pt x="7818" y="17419"/>
                      <a:pt x="7818" y="17280"/>
                      <a:pt x="7818" y="17280"/>
                    </a:cubicBezTo>
                    <a:cubicBezTo>
                      <a:pt x="9011" y="17977"/>
                      <a:pt x="10469" y="18255"/>
                      <a:pt x="11794" y="18255"/>
                    </a:cubicBezTo>
                    <a:cubicBezTo>
                      <a:pt x="14179" y="18255"/>
                      <a:pt x="16299" y="17419"/>
                      <a:pt x="18022" y="15608"/>
                    </a:cubicBezTo>
                    <a:cubicBezTo>
                      <a:pt x="21335" y="12124"/>
                      <a:pt x="21335" y="6271"/>
                      <a:pt x="18022" y="2787"/>
                    </a:cubicBezTo>
                    <a:close/>
                    <a:moveTo>
                      <a:pt x="15769" y="13239"/>
                    </a:moveTo>
                    <a:cubicBezTo>
                      <a:pt x="14709" y="14354"/>
                      <a:pt x="13252" y="14911"/>
                      <a:pt x="11794" y="14911"/>
                    </a:cubicBezTo>
                    <a:cubicBezTo>
                      <a:pt x="10336" y="14911"/>
                      <a:pt x="9011" y="14354"/>
                      <a:pt x="7951" y="13239"/>
                    </a:cubicBezTo>
                    <a:cubicBezTo>
                      <a:pt x="6891" y="12124"/>
                      <a:pt x="6361" y="10730"/>
                      <a:pt x="6361" y="9197"/>
                    </a:cubicBezTo>
                    <a:cubicBezTo>
                      <a:pt x="6361" y="7665"/>
                      <a:pt x="6891" y="6132"/>
                      <a:pt x="7951" y="5156"/>
                    </a:cubicBezTo>
                    <a:cubicBezTo>
                      <a:pt x="9011" y="4041"/>
                      <a:pt x="10336" y="3345"/>
                      <a:pt x="11794" y="3345"/>
                    </a:cubicBezTo>
                    <a:cubicBezTo>
                      <a:pt x="13252" y="3345"/>
                      <a:pt x="14709" y="4041"/>
                      <a:pt x="15769" y="5156"/>
                    </a:cubicBezTo>
                    <a:cubicBezTo>
                      <a:pt x="17890" y="7386"/>
                      <a:pt x="17890" y="11009"/>
                      <a:pt x="15769" y="132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 476"/>
              <p:cNvSpPr/>
              <p:nvPr/>
            </p:nvSpPr>
            <p:spPr>
              <a:xfrm>
                <a:off x="15909387" y="8808924"/>
                <a:ext cx="39952" cy="2130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4400" y="655"/>
                      <a:pt x="7200" y="1636"/>
                      <a:pt x="1800" y="2618"/>
                    </a:cubicBezTo>
                    <a:cubicBezTo>
                      <a:pt x="1800" y="2618"/>
                      <a:pt x="1800" y="2618"/>
                      <a:pt x="0" y="2945"/>
                    </a:cubicBezTo>
                    <a:cubicBezTo>
                      <a:pt x="0" y="18655"/>
                      <a:pt x="0" y="18655"/>
                      <a:pt x="0" y="18655"/>
                    </a:cubicBezTo>
                    <a:cubicBezTo>
                      <a:pt x="1800" y="18655"/>
                      <a:pt x="1800" y="18982"/>
                      <a:pt x="1800" y="18982"/>
                    </a:cubicBezTo>
                    <a:cubicBezTo>
                      <a:pt x="7200" y="19964"/>
                      <a:pt x="14400" y="20945"/>
                      <a:pt x="21600" y="21600"/>
                    </a:cubicBezTo>
                    <a:cubicBezTo>
                      <a:pt x="21600" y="21273"/>
                      <a:pt x="21600" y="21273"/>
                      <a:pt x="21600" y="21273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 477"/>
              <p:cNvSpPr/>
              <p:nvPr/>
            </p:nvSpPr>
            <p:spPr>
              <a:xfrm>
                <a:off x="15909387" y="8510626"/>
                <a:ext cx="420815" cy="58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05" y="4893"/>
                    </a:moveTo>
                    <a:cubicBezTo>
                      <a:pt x="14455" y="716"/>
                      <a:pt x="14455" y="716"/>
                      <a:pt x="14455" y="716"/>
                    </a:cubicBezTo>
                    <a:cubicBezTo>
                      <a:pt x="13791" y="358"/>
                      <a:pt x="12794" y="0"/>
                      <a:pt x="11797" y="0"/>
                    </a:cubicBezTo>
                    <a:cubicBezTo>
                      <a:pt x="2326" y="0"/>
                      <a:pt x="2326" y="0"/>
                      <a:pt x="2326" y="0"/>
                    </a:cubicBezTo>
                    <a:cubicBezTo>
                      <a:pt x="997" y="0"/>
                      <a:pt x="0" y="716"/>
                      <a:pt x="0" y="1671"/>
                    </a:cubicBezTo>
                    <a:cubicBezTo>
                      <a:pt x="0" y="6922"/>
                      <a:pt x="0" y="6922"/>
                      <a:pt x="0" y="6922"/>
                    </a:cubicBezTo>
                    <a:cubicBezTo>
                      <a:pt x="665" y="6802"/>
                      <a:pt x="1329" y="6683"/>
                      <a:pt x="1994" y="6564"/>
                    </a:cubicBezTo>
                    <a:cubicBezTo>
                      <a:pt x="1994" y="2864"/>
                      <a:pt x="1994" y="2864"/>
                      <a:pt x="1994" y="2864"/>
                    </a:cubicBezTo>
                    <a:cubicBezTo>
                      <a:pt x="1994" y="2148"/>
                      <a:pt x="2825" y="1551"/>
                      <a:pt x="3822" y="1551"/>
                    </a:cubicBezTo>
                    <a:cubicBezTo>
                      <a:pt x="11465" y="1551"/>
                      <a:pt x="11465" y="1551"/>
                      <a:pt x="11465" y="1551"/>
                    </a:cubicBezTo>
                    <a:cubicBezTo>
                      <a:pt x="12295" y="1551"/>
                      <a:pt x="12794" y="1909"/>
                      <a:pt x="12794" y="2506"/>
                    </a:cubicBezTo>
                    <a:cubicBezTo>
                      <a:pt x="12794" y="5012"/>
                      <a:pt x="12794" y="5012"/>
                      <a:pt x="12794" y="5012"/>
                    </a:cubicBezTo>
                    <a:cubicBezTo>
                      <a:pt x="12794" y="5728"/>
                      <a:pt x="13625" y="6444"/>
                      <a:pt x="14788" y="6444"/>
                    </a:cubicBezTo>
                    <a:cubicBezTo>
                      <a:pt x="18277" y="6444"/>
                      <a:pt x="18277" y="6444"/>
                      <a:pt x="18277" y="6444"/>
                    </a:cubicBezTo>
                    <a:cubicBezTo>
                      <a:pt x="19108" y="6444"/>
                      <a:pt x="19606" y="6802"/>
                      <a:pt x="19606" y="7399"/>
                    </a:cubicBezTo>
                    <a:cubicBezTo>
                      <a:pt x="19606" y="18736"/>
                      <a:pt x="19606" y="18736"/>
                      <a:pt x="19606" y="18736"/>
                    </a:cubicBezTo>
                    <a:cubicBezTo>
                      <a:pt x="19606" y="19452"/>
                      <a:pt x="18775" y="20049"/>
                      <a:pt x="17778" y="20049"/>
                    </a:cubicBezTo>
                    <a:cubicBezTo>
                      <a:pt x="13791" y="20049"/>
                      <a:pt x="13791" y="20049"/>
                      <a:pt x="13791" y="20049"/>
                    </a:cubicBezTo>
                    <a:cubicBezTo>
                      <a:pt x="13458" y="20407"/>
                      <a:pt x="13126" y="20645"/>
                      <a:pt x="12794" y="20884"/>
                    </a:cubicBezTo>
                    <a:cubicBezTo>
                      <a:pt x="12462" y="21123"/>
                      <a:pt x="12129" y="21361"/>
                      <a:pt x="11797" y="21600"/>
                    </a:cubicBezTo>
                    <a:cubicBezTo>
                      <a:pt x="19440" y="21600"/>
                      <a:pt x="19440" y="21600"/>
                      <a:pt x="19440" y="21600"/>
                    </a:cubicBezTo>
                    <a:cubicBezTo>
                      <a:pt x="20603" y="21600"/>
                      <a:pt x="21600" y="20884"/>
                      <a:pt x="21600" y="19929"/>
                    </a:cubicBezTo>
                    <a:cubicBezTo>
                      <a:pt x="21600" y="7518"/>
                      <a:pt x="21600" y="7518"/>
                      <a:pt x="21600" y="7518"/>
                    </a:cubicBezTo>
                    <a:cubicBezTo>
                      <a:pt x="21600" y="6564"/>
                      <a:pt x="20935" y="5609"/>
                      <a:pt x="20105" y="489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 478"/>
              <p:cNvSpPr/>
              <p:nvPr/>
            </p:nvSpPr>
            <p:spPr>
              <a:xfrm>
                <a:off x="15997277" y="8950084"/>
                <a:ext cx="106536" cy="399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1309" y="21600"/>
                      <a:pt x="3273" y="21600"/>
                    </a:cubicBezTo>
                    <a:cubicBezTo>
                      <a:pt x="17018" y="21600"/>
                      <a:pt x="17018" y="21600"/>
                      <a:pt x="17018" y="21600"/>
                    </a:cubicBezTo>
                    <a:cubicBezTo>
                      <a:pt x="18982" y="14400"/>
                      <a:pt x="20945" y="7200"/>
                      <a:pt x="21600" y="0"/>
                    </a:cubicBezTo>
                    <a:cubicBezTo>
                      <a:pt x="3273" y="0"/>
                      <a:pt x="3273" y="0"/>
                      <a:pt x="3273" y="0"/>
                    </a:cubicBezTo>
                    <a:cubicBezTo>
                      <a:pt x="1309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 479"/>
              <p:cNvSpPr/>
              <p:nvPr/>
            </p:nvSpPr>
            <p:spPr>
              <a:xfrm>
                <a:off x="16213012" y="8950084"/>
                <a:ext cx="29299" cy="399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000" y="0"/>
                    </a:moveTo>
                    <a:cubicBezTo>
                      <a:pt x="7200" y="0"/>
                      <a:pt x="7200" y="0"/>
                      <a:pt x="7200" y="0"/>
                    </a:cubicBezTo>
                    <a:cubicBezTo>
                      <a:pt x="4800" y="7200"/>
                      <a:pt x="2400" y="14400"/>
                      <a:pt x="0" y="21600"/>
                    </a:cubicBezTo>
                    <a:cubicBezTo>
                      <a:pt x="12000" y="21600"/>
                      <a:pt x="12000" y="21600"/>
                      <a:pt x="12000" y="21600"/>
                    </a:cubicBezTo>
                    <a:cubicBezTo>
                      <a:pt x="16800" y="21600"/>
                      <a:pt x="21600" y="16200"/>
                      <a:pt x="21600" y="10800"/>
                    </a:cubicBezTo>
                    <a:cubicBezTo>
                      <a:pt x="21600" y="5400"/>
                      <a:pt x="16800" y="0"/>
                      <a:pt x="120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 480"/>
              <p:cNvSpPr/>
              <p:nvPr/>
            </p:nvSpPr>
            <p:spPr>
              <a:xfrm>
                <a:off x="15997277" y="8646458"/>
                <a:ext cx="138497" cy="37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93" y="21600"/>
                    </a:moveTo>
                    <a:cubicBezTo>
                      <a:pt x="21098" y="21600"/>
                      <a:pt x="21600" y="16200"/>
                      <a:pt x="21600" y="10800"/>
                    </a:cubicBezTo>
                    <a:cubicBezTo>
                      <a:pt x="21600" y="5400"/>
                      <a:pt x="21098" y="0"/>
                      <a:pt x="20093" y="0"/>
                    </a:cubicBezTo>
                    <a:cubicBezTo>
                      <a:pt x="1507" y="0"/>
                      <a:pt x="1507" y="0"/>
                      <a:pt x="1507" y="0"/>
                    </a:cubicBezTo>
                    <a:cubicBezTo>
                      <a:pt x="1005" y="0"/>
                      <a:pt x="0" y="5400"/>
                      <a:pt x="0" y="10800"/>
                    </a:cubicBezTo>
                    <a:cubicBezTo>
                      <a:pt x="0" y="16200"/>
                      <a:pt x="502" y="19800"/>
                      <a:pt x="1005" y="21600"/>
                    </a:cubicBezTo>
                    <a:cubicBezTo>
                      <a:pt x="2009" y="21600"/>
                      <a:pt x="3014" y="21600"/>
                      <a:pt x="3516" y="21600"/>
                    </a:cubicBezTo>
                    <a:lnTo>
                      <a:pt x="20093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 481"/>
              <p:cNvSpPr/>
              <p:nvPr/>
            </p:nvSpPr>
            <p:spPr>
              <a:xfrm>
                <a:off x="16218339" y="8848876"/>
                <a:ext cx="23972" cy="39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700" y="5400"/>
                      <a:pt x="5400" y="12600"/>
                      <a:pt x="5400" y="216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3600"/>
                      <a:pt x="16200" y="0"/>
                      <a:pt x="108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 482"/>
              <p:cNvSpPr/>
              <p:nvPr/>
            </p:nvSpPr>
            <p:spPr>
              <a:xfrm>
                <a:off x="15997277" y="8848876"/>
                <a:ext cx="109200" cy="39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76" y="0"/>
                    </a:moveTo>
                    <a:cubicBezTo>
                      <a:pt x="1271" y="0"/>
                      <a:pt x="0" y="3600"/>
                      <a:pt x="0" y="10800"/>
                    </a:cubicBezTo>
                    <a:cubicBezTo>
                      <a:pt x="0" y="16200"/>
                      <a:pt x="1271" y="21600"/>
                      <a:pt x="3176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0965" y="12600"/>
                      <a:pt x="19694" y="5400"/>
                      <a:pt x="17788" y="0"/>
                    </a:cubicBezTo>
                    <a:lnTo>
                      <a:pt x="3176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 483"/>
              <p:cNvSpPr/>
              <p:nvPr/>
            </p:nvSpPr>
            <p:spPr>
              <a:xfrm>
                <a:off x="16157080" y="8745003"/>
                <a:ext cx="85229" cy="39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4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00"/>
                      <a:pt x="0" y="1800"/>
                      <a:pt x="800" y="1800"/>
                    </a:cubicBezTo>
                    <a:cubicBezTo>
                      <a:pt x="3200" y="9000"/>
                      <a:pt x="5600" y="14400"/>
                      <a:pt x="8000" y="21600"/>
                    </a:cubicBezTo>
                    <a:cubicBezTo>
                      <a:pt x="18400" y="21600"/>
                      <a:pt x="18400" y="21600"/>
                      <a:pt x="18400" y="21600"/>
                    </a:cubicBezTo>
                    <a:cubicBezTo>
                      <a:pt x="20000" y="21600"/>
                      <a:pt x="21600" y="18000"/>
                      <a:pt x="21600" y="10800"/>
                    </a:cubicBezTo>
                    <a:cubicBezTo>
                      <a:pt x="21600" y="5400"/>
                      <a:pt x="20000" y="0"/>
                      <a:pt x="184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6614176" y="5432000"/>
            <a:ext cx="553931" cy="553931"/>
            <a:chOff x="6614176" y="5432000"/>
            <a:chExt cx="553931" cy="553931"/>
          </a:xfrm>
        </p:grpSpPr>
        <p:sp>
          <p:nvSpPr>
            <p:cNvPr id="26" name="椭圆 25"/>
            <p:cNvSpPr/>
            <p:nvPr/>
          </p:nvSpPr>
          <p:spPr>
            <a:xfrm>
              <a:off x="6614176" y="5432000"/>
              <a:ext cx="553931" cy="55393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6735303" y="5587059"/>
              <a:ext cx="311677" cy="243812"/>
              <a:chOff x="14668252" y="8598518"/>
              <a:chExt cx="660519" cy="516696"/>
            </a:xfrm>
          </p:grpSpPr>
          <p:sp>
            <p:nvSpPr>
              <p:cNvPr id="74" name="Freeform 245"/>
              <p:cNvSpPr/>
              <p:nvPr/>
            </p:nvSpPr>
            <p:spPr>
              <a:xfrm>
                <a:off x="14668252" y="8678419"/>
                <a:ext cx="660519" cy="436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00" y="0"/>
                    </a:moveTo>
                    <a:cubicBezTo>
                      <a:pt x="12071" y="0"/>
                      <a:pt x="12071" y="0"/>
                      <a:pt x="12071" y="0"/>
                    </a:cubicBezTo>
                    <a:cubicBezTo>
                      <a:pt x="12071" y="160"/>
                      <a:pt x="12071" y="160"/>
                      <a:pt x="12071" y="160"/>
                    </a:cubicBezTo>
                    <a:cubicBezTo>
                      <a:pt x="12071" y="480"/>
                      <a:pt x="11965" y="800"/>
                      <a:pt x="11859" y="1120"/>
                    </a:cubicBezTo>
                    <a:cubicBezTo>
                      <a:pt x="12282" y="1120"/>
                      <a:pt x="12282" y="1120"/>
                      <a:pt x="12282" y="1120"/>
                    </a:cubicBezTo>
                    <a:cubicBezTo>
                      <a:pt x="12600" y="1120"/>
                      <a:pt x="12918" y="1600"/>
                      <a:pt x="12918" y="2080"/>
                    </a:cubicBezTo>
                    <a:cubicBezTo>
                      <a:pt x="12918" y="2560"/>
                      <a:pt x="12600" y="3040"/>
                      <a:pt x="12282" y="3040"/>
                    </a:cubicBezTo>
                    <a:cubicBezTo>
                      <a:pt x="9424" y="3040"/>
                      <a:pt x="9424" y="3040"/>
                      <a:pt x="9424" y="3040"/>
                    </a:cubicBezTo>
                    <a:cubicBezTo>
                      <a:pt x="9000" y="3040"/>
                      <a:pt x="8788" y="2560"/>
                      <a:pt x="8788" y="2080"/>
                    </a:cubicBezTo>
                    <a:cubicBezTo>
                      <a:pt x="8788" y="1600"/>
                      <a:pt x="9000" y="1120"/>
                      <a:pt x="9424" y="1120"/>
                    </a:cubicBezTo>
                    <a:cubicBezTo>
                      <a:pt x="9741" y="1120"/>
                      <a:pt x="9741" y="1120"/>
                      <a:pt x="9741" y="1120"/>
                    </a:cubicBezTo>
                    <a:cubicBezTo>
                      <a:pt x="9635" y="800"/>
                      <a:pt x="9635" y="480"/>
                      <a:pt x="9635" y="160"/>
                    </a:cubicBezTo>
                    <a:cubicBezTo>
                      <a:pt x="9635" y="0"/>
                      <a:pt x="9635" y="0"/>
                      <a:pt x="9635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847" y="0"/>
                      <a:pt x="0" y="1280"/>
                      <a:pt x="0" y="2720"/>
                    </a:cubicBezTo>
                    <a:cubicBezTo>
                      <a:pt x="0" y="18880"/>
                      <a:pt x="0" y="18880"/>
                      <a:pt x="0" y="18880"/>
                    </a:cubicBezTo>
                    <a:cubicBezTo>
                      <a:pt x="0" y="20480"/>
                      <a:pt x="847" y="21600"/>
                      <a:pt x="1800" y="21600"/>
                    </a:cubicBez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859" y="21600"/>
                      <a:pt x="21600" y="20480"/>
                      <a:pt x="21600" y="18880"/>
                    </a:cubicBezTo>
                    <a:cubicBezTo>
                      <a:pt x="21600" y="2720"/>
                      <a:pt x="21600" y="2720"/>
                      <a:pt x="21600" y="2720"/>
                    </a:cubicBezTo>
                    <a:cubicBezTo>
                      <a:pt x="21600" y="1280"/>
                      <a:pt x="20859" y="0"/>
                      <a:pt x="19800" y="0"/>
                    </a:cubicBezTo>
                    <a:close/>
                    <a:moveTo>
                      <a:pt x="1588" y="16320"/>
                    </a:moveTo>
                    <a:cubicBezTo>
                      <a:pt x="1588" y="14560"/>
                      <a:pt x="2118" y="12960"/>
                      <a:pt x="2965" y="12000"/>
                    </a:cubicBezTo>
                    <a:cubicBezTo>
                      <a:pt x="3282" y="11680"/>
                      <a:pt x="3600" y="11360"/>
                      <a:pt x="3600" y="11360"/>
                    </a:cubicBezTo>
                    <a:cubicBezTo>
                      <a:pt x="3918" y="11200"/>
                      <a:pt x="3918" y="10880"/>
                      <a:pt x="3706" y="10560"/>
                    </a:cubicBezTo>
                    <a:cubicBezTo>
                      <a:pt x="3706" y="10560"/>
                      <a:pt x="3600" y="10400"/>
                      <a:pt x="3494" y="9920"/>
                    </a:cubicBezTo>
                    <a:cubicBezTo>
                      <a:pt x="3388" y="9600"/>
                      <a:pt x="3388" y="9280"/>
                      <a:pt x="3388" y="8800"/>
                    </a:cubicBezTo>
                    <a:cubicBezTo>
                      <a:pt x="3388" y="7200"/>
                      <a:pt x="4129" y="6080"/>
                      <a:pt x="5188" y="6080"/>
                    </a:cubicBezTo>
                    <a:cubicBezTo>
                      <a:pt x="6247" y="6080"/>
                      <a:pt x="6988" y="7200"/>
                      <a:pt x="6988" y="8800"/>
                    </a:cubicBezTo>
                    <a:cubicBezTo>
                      <a:pt x="6988" y="9120"/>
                      <a:pt x="6988" y="9600"/>
                      <a:pt x="6882" y="9920"/>
                    </a:cubicBezTo>
                    <a:cubicBezTo>
                      <a:pt x="6776" y="10400"/>
                      <a:pt x="6671" y="10560"/>
                      <a:pt x="6671" y="10560"/>
                    </a:cubicBezTo>
                    <a:cubicBezTo>
                      <a:pt x="6353" y="10880"/>
                      <a:pt x="6459" y="11200"/>
                      <a:pt x="6776" y="11360"/>
                    </a:cubicBezTo>
                    <a:cubicBezTo>
                      <a:pt x="6776" y="11360"/>
                      <a:pt x="6988" y="11520"/>
                      <a:pt x="7306" y="12000"/>
                    </a:cubicBezTo>
                    <a:cubicBezTo>
                      <a:pt x="8153" y="12960"/>
                      <a:pt x="8788" y="14560"/>
                      <a:pt x="8788" y="16320"/>
                    </a:cubicBezTo>
                    <a:cubicBezTo>
                      <a:pt x="8788" y="18400"/>
                      <a:pt x="1588" y="18400"/>
                      <a:pt x="1588" y="16320"/>
                    </a:cubicBezTo>
                    <a:close/>
                    <a:moveTo>
                      <a:pt x="11012" y="7680"/>
                    </a:moveTo>
                    <a:cubicBezTo>
                      <a:pt x="18318" y="7680"/>
                      <a:pt x="18318" y="7680"/>
                      <a:pt x="18318" y="7680"/>
                    </a:cubicBezTo>
                    <a:cubicBezTo>
                      <a:pt x="18635" y="7680"/>
                      <a:pt x="18847" y="8000"/>
                      <a:pt x="18847" y="8320"/>
                    </a:cubicBezTo>
                    <a:cubicBezTo>
                      <a:pt x="18847" y="8640"/>
                      <a:pt x="18635" y="8960"/>
                      <a:pt x="18318" y="8960"/>
                    </a:cubicBezTo>
                    <a:cubicBezTo>
                      <a:pt x="11012" y="8960"/>
                      <a:pt x="11012" y="8960"/>
                      <a:pt x="11012" y="8960"/>
                    </a:cubicBezTo>
                    <a:cubicBezTo>
                      <a:pt x="10800" y="8960"/>
                      <a:pt x="10588" y="8640"/>
                      <a:pt x="10588" y="8320"/>
                    </a:cubicBezTo>
                    <a:cubicBezTo>
                      <a:pt x="10588" y="8000"/>
                      <a:pt x="10800" y="7680"/>
                      <a:pt x="11012" y="7680"/>
                    </a:cubicBezTo>
                    <a:close/>
                    <a:moveTo>
                      <a:pt x="11012" y="10080"/>
                    </a:moveTo>
                    <a:cubicBezTo>
                      <a:pt x="16200" y="10080"/>
                      <a:pt x="16200" y="10080"/>
                      <a:pt x="16200" y="10080"/>
                    </a:cubicBezTo>
                    <a:cubicBezTo>
                      <a:pt x="16518" y="10080"/>
                      <a:pt x="16729" y="10400"/>
                      <a:pt x="16729" y="10720"/>
                    </a:cubicBezTo>
                    <a:cubicBezTo>
                      <a:pt x="16729" y="11040"/>
                      <a:pt x="16518" y="11360"/>
                      <a:pt x="16200" y="11360"/>
                    </a:cubicBezTo>
                    <a:cubicBezTo>
                      <a:pt x="11012" y="11360"/>
                      <a:pt x="11012" y="11360"/>
                      <a:pt x="11012" y="11360"/>
                    </a:cubicBezTo>
                    <a:cubicBezTo>
                      <a:pt x="10800" y="11360"/>
                      <a:pt x="10588" y="11040"/>
                      <a:pt x="10588" y="10720"/>
                    </a:cubicBezTo>
                    <a:cubicBezTo>
                      <a:pt x="10588" y="10400"/>
                      <a:pt x="10800" y="10080"/>
                      <a:pt x="11012" y="10080"/>
                    </a:cubicBezTo>
                    <a:close/>
                    <a:moveTo>
                      <a:pt x="12812" y="16160"/>
                    </a:moveTo>
                    <a:cubicBezTo>
                      <a:pt x="11012" y="16160"/>
                      <a:pt x="11012" y="16160"/>
                      <a:pt x="11012" y="16160"/>
                    </a:cubicBezTo>
                    <a:cubicBezTo>
                      <a:pt x="10800" y="16160"/>
                      <a:pt x="10588" y="16000"/>
                      <a:pt x="10588" y="15520"/>
                    </a:cubicBezTo>
                    <a:cubicBezTo>
                      <a:pt x="10588" y="15200"/>
                      <a:pt x="10800" y="14880"/>
                      <a:pt x="11012" y="14880"/>
                    </a:cubicBezTo>
                    <a:cubicBezTo>
                      <a:pt x="12812" y="14880"/>
                      <a:pt x="12812" y="14880"/>
                      <a:pt x="12812" y="14880"/>
                    </a:cubicBezTo>
                    <a:cubicBezTo>
                      <a:pt x="13129" y="14880"/>
                      <a:pt x="13341" y="15200"/>
                      <a:pt x="13341" y="15520"/>
                    </a:cubicBezTo>
                    <a:cubicBezTo>
                      <a:pt x="13341" y="16000"/>
                      <a:pt x="13129" y="16160"/>
                      <a:pt x="12812" y="16160"/>
                    </a:cubicBezTo>
                    <a:close/>
                    <a:moveTo>
                      <a:pt x="19588" y="13760"/>
                    </a:moveTo>
                    <a:cubicBezTo>
                      <a:pt x="11012" y="13760"/>
                      <a:pt x="11012" y="13760"/>
                      <a:pt x="11012" y="13760"/>
                    </a:cubicBezTo>
                    <a:cubicBezTo>
                      <a:pt x="10800" y="13760"/>
                      <a:pt x="10588" y="13600"/>
                      <a:pt x="10588" y="13120"/>
                    </a:cubicBezTo>
                    <a:cubicBezTo>
                      <a:pt x="10588" y="12800"/>
                      <a:pt x="10800" y="12480"/>
                      <a:pt x="11012" y="12480"/>
                    </a:cubicBezTo>
                    <a:cubicBezTo>
                      <a:pt x="19588" y="12480"/>
                      <a:pt x="19588" y="12480"/>
                      <a:pt x="19588" y="12480"/>
                    </a:cubicBezTo>
                    <a:cubicBezTo>
                      <a:pt x="19906" y="12480"/>
                      <a:pt x="20118" y="12800"/>
                      <a:pt x="20118" y="13120"/>
                    </a:cubicBezTo>
                    <a:cubicBezTo>
                      <a:pt x="20118" y="13600"/>
                      <a:pt x="19906" y="13760"/>
                      <a:pt x="19588" y="137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 246"/>
              <p:cNvSpPr/>
              <p:nvPr/>
            </p:nvSpPr>
            <p:spPr>
              <a:xfrm>
                <a:off x="14971878" y="8598518"/>
                <a:ext cx="53268" cy="1145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550" y="21600"/>
                      <a:pt x="21600" y="19200"/>
                      <a:pt x="21600" y="16800"/>
                    </a:cubicBezTo>
                    <a:cubicBezTo>
                      <a:pt x="21600" y="4800"/>
                      <a:pt x="21600" y="4800"/>
                      <a:pt x="21600" y="4800"/>
                    </a:cubicBezTo>
                    <a:cubicBezTo>
                      <a:pt x="21600" y="2400"/>
                      <a:pt x="17550" y="0"/>
                      <a:pt x="10800" y="0"/>
                    </a:cubicBezTo>
                    <a:cubicBezTo>
                      <a:pt x="5400" y="0"/>
                      <a:pt x="0" y="2400"/>
                      <a:pt x="0" y="4800"/>
                    </a:cubicBezTo>
                    <a:cubicBezTo>
                      <a:pt x="0" y="16800"/>
                      <a:pt x="0" y="16800"/>
                      <a:pt x="0" y="16800"/>
                    </a:cubicBezTo>
                    <a:cubicBezTo>
                      <a:pt x="0" y="19200"/>
                      <a:pt x="5400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25438" y="983380"/>
            <a:ext cx="2920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此处添加标题</a:t>
            </a:r>
            <a:endParaRPr lang="en-US" altLang="zh-CN" sz="3200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  <a:p>
            <a:r>
              <a:rPr lang="en-US" altLang="zh-CN" sz="1600" dirty="0">
                <a:cs typeface="+mn-ea"/>
                <a:sym typeface="+mn-lt"/>
              </a:rPr>
              <a:t>ADD THE TITLE HERE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5438" y="2136549"/>
            <a:ext cx="47771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cs typeface="+mn-ea"/>
              <a:sym typeface="+mn-lt"/>
            </a:endParaRPr>
          </a:p>
          <a:p>
            <a:endParaRPr lang="en-US" altLang="zh-CN" sz="1200" dirty="0">
              <a:cs typeface="+mn-ea"/>
              <a:sym typeface="+mn-lt"/>
            </a:endParaRPr>
          </a:p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在这里添加你的详细小段落文本内容。</a:t>
            </a:r>
            <a:endParaRPr lang="zh-CN" altLang="en-US" sz="1200" dirty="0">
              <a:cs typeface="+mn-ea"/>
              <a:sym typeface="+mn-lt"/>
            </a:endParaRPr>
          </a:p>
        </p:txBody>
      </p:sp>
      <p:graphicFrame>
        <p:nvGraphicFramePr>
          <p:cNvPr id="17" name="图表 16"/>
          <p:cNvGraphicFramePr/>
          <p:nvPr/>
        </p:nvGraphicFramePr>
        <p:xfrm>
          <a:off x="6229219" y="983380"/>
          <a:ext cx="4894896" cy="4891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1017805" y="4166452"/>
            <a:ext cx="520241" cy="520241"/>
            <a:chOff x="15038988" y="3664617"/>
            <a:chExt cx="870217" cy="870217"/>
          </a:xfrm>
          <a:gradFill>
            <a:gsLst>
              <a:gs pos="0">
                <a:srgbClr val="4A00E0"/>
              </a:gs>
              <a:gs pos="100000">
                <a:srgbClr val="8D2DE2"/>
              </a:gs>
            </a:gsLst>
            <a:lin ang="2700000" scaled="1"/>
          </a:gradFill>
        </p:grpSpPr>
        <p:sp>
          <p:nvSpPr>
            <p:cNvPr id="21" name="Freeform 28"/>
            <p:cNvSpPr/>
            <p:nvPr/>
          </p:nvSpPr>
          <p:spPr>
            <a:xfrm>
              <a:off x="15038988" y="3664617"/>
              <a:ext cx="870217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 151"/>
            <p:cNvSpPr/>
            <p:nvPr/>
          </p:nvSpPr>
          <p:spPr>
            <a:xfrm>
              <a:off x="15277261" y="3902891"/>
              <a:ext cx="393670" cy="393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725"/>
                    <a:pt x="0" y="10800"/>
                  </a:cubicBezTo>
                  <a:cubicBezTo>
                    <a:pt x="0" y="16875"/>
                    <a:pt x="4725" y="21600"/>
                    <a:pt x="10800" y="21600"/>
                  </a:cubicBezTo>
                  <a:cubicBezTo>
                    <a:pt x="16875" y="21600"/>
                    <a:pt x="21600" y="16875"/>
                    <a:pt x="21600" y="10800"/>
                  </a:cubicBezTo>
                  <a:cubicBezTo>
                    <a:pt x="21600" y="4725"/>
                    <a:pt x="16875" y="0"/>
                    <a:pt x="10800" y="0"/>
                  </a:cubicBezTo>
                  <a:close/>
                  <a:moveTo>
                    <a:pt x="1350" y="10800"/>
                  </a:moveTo>
                  <a:cubicBezTo>
                    <a:pt x="1350" y="5737"/>
                    <a:pt x="5062" y="1687"/>
                    <a:pt x="10125" y="1350"/>
                  </a:cubicBezTo>
                  <a:cubicBezTo>
                    <a:pt x="10125" y="4050"/>
                    <a:pt x="10125" y="4050"/>
                    <a:pt x="10125" y="4050"/>
                  </a:cubicBezTo>
                  <a:cubicBezTo>
                    <a:pt x="8437" y="4387"/>
                    <a:pt x="7087" y="6075"/>
                    <a:pt x="7087" y="7762"/>
                  </a:cubicBezTo>
                  <a:cubicBezTo>
                    <a:pt x="7087" y="9787"/>
                    <a:pt x="8775" y="11475"/>
                    <a:pt x="10800" y="11475"/>
                  </a:cubicBezTo>
                  <a:cubicBezTo>
                    <a:pt x="12150" y="11475"/>
                    <a:pt x="13163" y="12488"/>
                    <a:pt x="13163" y="13838"/>
                  </a:cubicBezTo>
                  <a:cubicBezTo>
                    <a:pt x="13163" y="14850"/>
                    <a:pt x="12150" y="15863"/>
                    <a:pt x="10800" y="15863"/>
                  </a:cubicBezTo>
                  <a:cubicBezTo>
                    <a:pt x="9450" y="15863"/>
                    <a:pt x="8437" y="14850"/>
                    <a:pt x="8437" y="13838"/>
                  </a:cubicBezTo>
                  <a:cubicBezTo>
                    <a:pt x="8437" y="13500"/>
                    <a:pt x="8100" y="13163"/>
                    <a:pt x="7762" y="13163"/>
                  </a:cubicBezTo>
                  <a:cubicBezTo>
                    <a:pt x="7425" y="13163"/>
                    <a:pt x="7087" y="13500"/>
                    <a:pt x="7087" y="13838"/>
                  </a:cubicBezTo>
                  <a:cubicBezTo>
                    <a:pt x="7087" y="15525"/>
                    <a:pt x="8437" y="16875"/>
                    <a:pt x="10125" y="17213"/>
                  </a:cubicBezTo>
                  <a:cubicBezTo>
                    <a:pt x="10125" y="20250"/>
                    <a:pt x="10125" y="20250"/>
                    <a:pt x="10125" y="20250"/>
                  </a:cubicBezTo>
                  <a:cubicBezTo>
                    <a:pt x="5062" y="19913"/>
                    <a:pt x="1350" y="15863"/>
                    <a:pt x="1350" y="10800"/>
                  </a:cubicBezTo>
                  <a:close/>
                  <a:moveTo>
                    <a:pt x="11475" y="20250"/>
                  </a:moveTo>
                  <a:cubicBezTo>
                    <a:pt x="11475" y="17213"/>
                    <a:pt x="11475" y="17213"/>
                    <a:pt x="11475" y="17213"/>
                  </a:cubicBezTo>
                  <a:cubicBezTo>
                    <a:pt x="13163" y="16875"/>
                    <a:pt x="14513" y="15525"/>
                    <a:pt x="14513" y="13838"/>
                  </a:cubicBezTo>
                  <a:cubicBezTo>
                    <a:pt x="14513" y="11813"/>
                    <a:pt x="12825" y="10125"/>
                    <a:pt x="10800" y="10125"/>
                  </a:cubicBezTo>
                  <a:cubicBezTo>
                    <a:pt x="9450" y="10125"/>
                    <a:pt x="8437" y="9112"/>
                    <a:pt x="8437" y="7762"/>
                  </a:cubicBezTo>
                  <a:cubicBezTo>
                    <a:pt x="8437" y="6412"/>
                    <a:pt x="9450" y="5400"/>
                    <a:pt x="10800" y="5400"/>
                  </a:cubicBezTo>
                  <a:cubicBezTo>
                    <a:pt x="12150" y="5400"/>
                    <a:pt x="13163" y="6412"/>
                    <a:pt x="13163" y="7762"/>
                  </a:cubicBezTo>
                  <a:cubicBezTo>
                    <a:pt x="13163" y="8100"/>
                    <a:pt x="13500" y="8437"/>
                    <a:pt x="13838" y="8437"/>
                  </a:cubicBezTo>
                  <a:cubicBezTo>
                    <a:pt x="14175" y="8437"/>
                    <a:pt x="14513" y="8100"/>
                    <a:pt x="14513" y="7762"/>
                  </a:cubicBezTo>
                  <a:cubicBezTo>
                    <a:pt x="14513" y="6075"/>
                    <a:pt x="13163" y="4387"/>
                    <a:pt x="11475" y="4050"/>
                  </a:cubicBezTo>
                  <a:cubicBezTo>
                    <a:pt x="11475" y="1350"/>
                    <a:pt x="11475" y="1350"/>
                    <a:pt x="11475" y="1350"/>
                  </a:cubicBezTo>
                  <a:cubicBezTo>
                    <a:pt x="16538" y="1687"/>
                    <a:pt x="20250" y="5737"/>
                    <a:pt x="20250" y="10800"/>
                  </a:cubicBezTo>
                  <a:cubicBezTo>
                    <a:pt x="20250" y="15863"/>
                    <a:pt x="16538" y="19913"/>
                    <a:pt x="11475" y="2025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19353" y="5282323"/>
            <a:ext cx="518693" cy="520241"/>
            <a:chOff x="11731648" y="8077856"/>
            <a:chExt cx="867628" cy="870217"/>
          </a:xfrm>
          <a:gradFill>
            <a:gsLst>
              <a:gs pos="0">
                <a:srgbClr val="4A00E0"/>
              </a:gs>
              <a:gs pos="100000">
                <a:srgbClr val="8D2DE2"/>
              </a:gs>
            </a:gsLst>
            <a:lin ang="2700000" scaled="1"/>
          </a:gradFill>
        </p:grpSpPr>
        <p:sp>
          <p:nvSpPr>
            <p:cNvPr id="24" name="Freeform 65"/>
            <p:cNvSpPr/>
            <p:nvPr/>
          </p:nvSpPr>
          <p:spPr>
            <a:xfrm>
              <a:off x="11731648" y="8077856"/>
              <a:ext cx="867628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 318"/>
            <p:cNvSpPr/>
            <p:nvPr/>
          </p:nvSpPr>
          <p:spPr>
            <a:xfrm>
              <a:off x="11889635" y="8236779"/>
              <a:ext cx="581202" cy="501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340" extrusionOk="0">
                  <a:moveTo>
                    <a:pt x="7958" y="260"/>
                  </a:moveTo>
                  <a:cubicBezTo>
                    <a:pt x="7048" y="-260"/>
                    <a:pt x="5912" y="0"/>
                    <a:pt x="5684" y="1041"/>
                  </a:cubicBezTo>
                  <a:cubicBezTo>
                    <a:pt x="3183" y="7027"/>
                    <a:pt x="3183" y="7027"/>
                    <a:pt x="3183" y="7027"/>
                  </a:cubicBezTo>
                  <a:cubicBezTo>
                    <a:pt x="1819" y="7027"/>
                    <a:pt x="1819" y="7027"/>
                    <a:pt x="1819" y="7027"/>
                  </a:cubicBezTo>
                  <a:cubicBezTo>
                    <a:pt x="909" y="7027"/>
                    <a:pt x="0" y="7807"/>
                    <a:pt x="0" y="8848"/>
                  </a:cubicBezTo>
                  <a:cubicBezTo>
                    <a:pt x="0" y="19518"/>
                    <a:pt x="0" y="19518"/>
                    <a:pt x="0" y="19518"/>
                  </a:cubicBezTo>
                  <a:cubicBezTo>
                    <a:pt x="0" y="20559"/>
                    <a:pt x="909" y="21340"/>
                    <a:pt x="1819" y="21340"/>
                  </a:cubicBezTo>
                  <a:cubicBezTo>
                    <a:pt x="17053" y="21340"/>
                    <a:pt x="17053" y="21340"/>
                    <a:pt x="17053" y="21340"/>
                  </a:cubicBezTo>
                  <a:cubicBezTo>
                    <a:pt x="17962" y="21340"/>
                    <a:pt x="18872" y="20559"/>
                    <a:pt x="18872" y="19518"/>
                  </a:cubicBezTo>
                  <a:cubicBezTo>
                    <a:pt x="18872" y="15875"/>
                    <a:pt x="18872" y="15875"/>
                    <a:pt x="18872" y="15875"/>
                  </a:cubicBezTo>
                  <a:cubicBezTo>
                    <a:pt x="21373" y="9889"/>
                    <a:pt x="21373" y="9889"/>
                    <a:pt x="21373" y="9889"/>
                  </a:cubicBezTo>
                  <a:cubicBezTo>
                    <a:pt x="21600" y="9369"/>
                    <a:pt x="21600" y="8848"/>
                    <a:pt x="21373" y="8328"/>
                  </a:cubicBezTo>
                  <a:cubicBezTo>
                    <a:pt x="21373" y="7807"/>
                    <a:pt x="20918" y="7547"/>
                    <a:pt x="20463" y="7287"/>
                  </a:cubicBezTo>
                  <a:lnTo>
                    <a:pt x="7958" y="260"/>
                  </a:lnTo>
                  <a:close/>
                  <a:moveTo>
                    <a:pt x="5457" y="3904"/>
                  </a:moveTo>
                  <a:cubicBezTo>
                    <a:pt x="10914" y="7027"/>
                    <a:pt x="10914" y="7027"/>
                    <a:pt x="10914" y="7027"/>
                  </a:cubicBezTo>
                  <a:cubicBezTo>
                    <a:pt x="4093" y="7027"/>
                    <a:pt x="4093" y="7027"/>
                    <a:pt x="4093" y="7027"/>
                  </a:cubicBezTo>
                  <a:lnTo>
                    <a:pt x="5457" y="3904"/>
                  </a:lnTo>
                  <a:close/>
                  <a:moveTo>
                    <a:pt x="17962" y="19518"/>
                  </a:moveTo>
                  <a:cubicBezTo>
                    <a:pt x="17962" y="20039"/>
                    <a:pt x="17507" y="20299"/>
                    <a:pt x="17053" y="20299"/>
                  </a:cubicBezTo>
                  <a:cubicBezTo>
                    <a:pt x="1819" y="20299"/>
                    <a:pt x="1819" y="20299"/>
                    <a:pt x="1819" y="20299"/>
                  </a:cubicBezTo>
                  <a:cubicBezTo>
                    <a:pt x="1364" y="20299"/>
                    <a:pt x="909" y="20039"/>
                    <a:pt x="909" y="19518"/>
                  </a:cubicBezTo>
                  <a:cubicBezTo>
                    <a:pt x="909" y="8848"/>
                    <a:pt x="909" y="8848"/>
                    <a:pt x="909" y="8848"/>
                  </a:cubicBezTo>
                  <a:cubicBezTo>
                    <a:pt x="909" y="8328"/>
                    <a:pt x="1364" y="8068"/>
                    <a:pt x="1819" y="8068"/>
                  </a:cubicBezTo>
                  <a:cubicBezTo>
                    <a:pt x="17053" y="8068"/>
                    <a:pt x="17053" y="8068"/>
                    <a:pt x="17053" y="8068"/>
                  </a:cubicBezTo>
                  <a:cubicBezTo>
                    <a:pt x="17507" y="8068"/>
                    <a:pt x="17962" y="8328"/>
                    <a:pt x="17962" y="8848"/>
                  </a:cubicBezTo>
                  <a:lnTo>
                    <a:pt x="17962" y="19518"/>
                  </a:lnTo>
                  <a:close/>
                  <a:moveTo>
                    <a:pt x="18872" y="13533"/>
                  </a:moveTo>
                  <a:cubicBezTo>
                    <a:pt x="18872" y="11451"/>
                    <a:pt x="18872" y="11451"/>
                    <a:pt x="18872" y="11451"/>
                  </a:cubicBezTo>
                  <a:cubicBezTo>
                    <a:pt x="19554" y="11711"/>
                    <a:pt x="19554" y="11711"/>
                    <a:pt x="19554" y="11711"/>
                  </a:cubicBezTo>
                  <a:lnTo>
                    <a:pt x="18872" y="13533"/>
                  </a:lnTo>
                  <a:close/>
                  <a:moveTo>
                    <a:pt x="20463" y="9369"/>
                  </a:moveTo>
                  <a:cubicBezTo>
                    <a:pt x="20008" y="10930"/>
                    <a:pt x="20008" y="10930"/>
                    <a:pt x="20008" y="10930"/>
                  </a:cubicBezTo>
                  <a:cubicBezTo>
                    <a:pt x="18872" y="10150"/>
                    <a:pt x="18872" y="10150"/>
                    <a:pt x="18872" y="10150"/>
                  </a:cubicBezTo>
                  <a:cubicBezTo>
                    <a:pt x="18872" y="8848"/>
                    <a:pt x="18872" y="8848"/>
                    <a:pt x="18872" y="8848"/>
                  </a:cubicBezTo>
                  <a:cubicBezTo>
                    <a:pt x="18872" y="7807"/>
                    <a:pt x="17962" y="7027"/>
                    <a:pt x="17053" y="7027"/>
                  </a:cubicBezTo>
                  <a:cubicBezTo>
                    <a:pt x="12960" y="7027"/>
                    <a:pt x="12960" y="7027"/>
                    <a:pt x="12960" y="7027"/>
                  </a:cubicBezTo>
                  <a:cubicBezTo>
                    <a:pt x="5912" y="2863"/>
                    <a:pt x="5912" y="2863"/>
                    <a:pt x="5912" y="2863"/>
                  </a:cubicBezTo>
                  <a:cubicBezTo>
                    <a:pt x="6366" y="1562"/>
                    <a:pt x="6366" y="1562"/>
                    <a:pt x="6366" y="1562"/>
                  </a:cubicBezTo>
                  <a:cubicBezTo>
                    <a:pt x="6594" y="1301"/>
                    <a:pt x="6821" y="1041"/>
                    <a:pt x="7276" y="1041"/>
                  </a:cubicBezTo>
                  <a:cubicBezTo>
                    <a:pt x="7276" y="1041"/>
                    <a:pt x="7503" y="1041"/>
                    <a:pt x="7503" y="1041"/>
                  </a:cubicBezTo>
                  <a:cubicBezTo>
                    <a:pt x="20236" y="8068"/>
                    <a:pt x="20236" y="8068"/>
                    <a:pt x="20236" y="8068"/>
                  </a:cubicBezTo>
                  <a:cubicBezTo>
                    <a:pt x="20236" y="8328"/>
                    <a:pt x="20463" y="8328"/>
                    <a:pt x="20463" y="8588"/>
                  </a:cubicBezTo>
                  <a:cubicBezTo>
                    <a:pt x="20691" y="8848"/>
                    <a:pt x="20691" y="9109"/>
                    <a:pt x="20463" y="93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 319"/>
            <p:cNvSpPr/>
            <p:nvPr/>
          </p:nvSpPr>
          <p:spPr>
            <a:xfrm>
              <a:off x="12190067" y="8523323"/>
              <a:ext cx="152807" cy="93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8" y="0"/>
                  </a:moveTo>
                  <a:cubicBezTo>
                    <a:pt x="12960" y="0"/>
                    <a:pt x="12096" y="0"/>
                    <a:pt x="11232" y="1440"/>
                  </a:cubicBezTo>
                  <a:cubicBezTo>
                    <a:pt x="9504" y="0"/>
                    <a:pt x="8640" y="0"/>
                    <a:pt x="6912" y="0"/>
                  </a:cubicBezTo>
                  <a:cubicBezTo>
                    <a:pt x="3456" y="0"/>
                    <a:pt x="0" y="4320"/>
                    <a:pt x="0" y="11520"/>
                  </a:cubicBezTo>
                  <a:cubicBezTo>
                    <a:pt x="0" y="17280"/>
                    <a:pt x="3456" y="21600"/>
                    <a:pt x="6912" y="21600"/>
                  </a:cubicBezTo>
                  <a:cubicBezTo>
                    <a:pt x="8640" y="21600"/>
                    <a:pt x="9504" y="21600"/>
                    <a:pt x="11232" y="20160"/>
                  </a:cubicBezTo>
                  <a:cubicBezTo>
                    <a:pt x="12096" y="21600"/>
                    <a:pt x="12960" y="21600"/>
                    <a:pt x="14688" y="21600"/>
                  </a:cubicBezTo>
                  <a:cubicBezTo>
                    <a:pt x="18144" y="21600"/>
                    <a:pt x="21600" y="17280"/>
                    <a:pt x="21600" y="11520"/>
                  </a:cubicBezTo>
                  <a:cubicBezTo>
                    <a:pt x="21600" y="4320"/>
                    <a:pt x="18144" y="0"/>
                    <a:pt x="14688" y="0"/>
                  </a:cubicBezTo>
                  <a:close/>
                  <a:moveTo>
                    <a:pt x="6912" y="15840"/>
                  </a:moveTo>
                  <a:cubicBezTo>
                    <a:pt x="5184" y="15840"/>
                    <a:pt x="3456" y="14400"/>
                    <a:pt x="3456" y="11520"/>
                  </a:cubicBezTo>
                  <a:cubicBezTo>
                    <a:pt x="3456" y="7200"/>
                    <a:pt x="5184" y="5760"/>
                    <a:pt x="6912" y="5760"/>
                  </a:cubicBezTo>
                  <a:cubicBezTo>
                    <a:pt x="8640" y="5760"/>
                    <a:pt x="10368" y="7200"/>
                    <a:pt x="10368" y="11520"/>
                  </a:cubicBezTo>
                  <a:cubicBezTo>
                    <a:pt x="10368" y="14400"/>
                    <a:pt x="8640" y="15840"/>
                    <a:pt x="6912" y="15840"/>
                  </a:cubicBezTo>
                  <a:close/>
                  <a:moveTo>
                    <a:pt x="14688" y="15840"/>
                  </a:moveTo>
                  <a:cubicBezTo>
                    <a:pt x="13824" y="15840"/>
                    <a:pt x="13824" y="15840"/>
                    <a:pt x="12960" y="15840"/>
                  </a:cubicBezTo>
                  <a:cubicBezTo>
                    <a:pt x="13824" y="14400"/>
                    <a:pt x="13824" y="12960"/>
                    <a:pt x="13824" y="11520"/>
                  </a:cubicBezTo>
                  <a:cubicBezTo>
                    <a:pt x="13824" y="8640"/>
                    <a:pt x="13824" y="7200"/>
                    <a:pt x="12960" y="5760"/>
                  </a:cubicBezTo>
                  <a:cubicBezTo>
                    <a:pt x="13824" y="5760"/>
                    <a:pt x="13824" y="5760"/>
                    <a:pt x="14688" y="5760"/>
                  </a:cubicBezTo>
                  <a:cubicBezTo>
                    <a:pt x="16416" y="5760"/>
                    <a:pt x="18144" y="7200"/>
                    <a:pt x="18144" y="11520"/>
                  </a:cubicBezTo>
                  <a:cubicBezTo>
                    <a:pt x="18144" y="14400"/>
                    <a:pt x="16416" y="15840"/>
                    <a:pt x="14688" y="158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7" name="Oval 320"/>
            <p:cNvSpPr/>
            <p:nvPr/>
          </p:nvSpPr>
          <p:spPr>
            <a:xfrm>
              <a:off x="12190067" y="8647640"/>
              <a:ext cx="23311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8" name="Oval 321"/>
            <p:cNvSpPr/>
            <p:nvPr/>
          </p:nvSpPr>
          <p:spPr>
            <a:xfrm>
              <a:off x="11944023" y="8647640"/>
              <a:ext cx="25901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9" name="Oval 322"/>
            <p:cNvSpPr/>
            <p:nvPr/>
          </p:nvSpPr>
          <p:spPr>
            <a:xfrm>
              <a:off x="12140857" y="8647640"/>
              <a:ext cx="23311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0" name="Oval 323"/>
            <p:cNvSpPr/>
            <p:nvPr/>
          </p:nvSpPr>
          <p:spPr>
            <a:xfrm>
              <a:off x="11993232" y="8647640"/>
              <a:ext cx="25902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1" name="Oval 324"/>
            <p:cNvSpPr/>
            <p:nvPr/>
          </p:nvSpPr>
          <p:spPr>
            <a:xfrm>
              <a:off x="12042440" y="8647640"/>
              <a:ext cx="25902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2" name="Oval 325"/>
            <p:cNvSpPr/>
            <p:nvPr/>
          </p:nvSpPr>
          <p:spPr>
            <a:xfrm>
              <a:off x="12091649" y="8647640"/>
              <a:ext cx="25902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3" name="Oval 326"/>
            <p:cNvSpPr/>
            <p:nvPr/>
          </p:nvSpPr>
          <p:spPr>
            <a:xfrm>
              <a:off x="12288484" y="8647640"/>
              <a:ext cx="23311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4" name="Oval 327"/>
            <p:cNvSpPr/>
            <p:nvPr/>
          </p:nvSpPr>
          <p:spPr>
            <a:xfrm>
              <a:off x="12239274" y="8647640"/>
              <a:ext cx="23312" cy="23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 328"/>
            <p:cNvSpPr/>
            <p:nvPr/>
          </p:nvSpPr>
          <p:spPr>
            <a:xfrm>
              <a:off x="11944023" y="8593252"/>
              <a:ext cx="214965" cy="23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4" y="21600"/>
                  </a:moveTo>
                  <a:cubicBezTo>
                    <a:pt x="20366" y="21600"/>
                    <a:pt x="20366" y="21600"/>
                    <a:pt x="20366" y="21600"/>
                  </a:cubicBezTo>
                  <a:cubicBezTo>
                    <a:pt x="20983" y="21600"/>
                    <a:pt x="21600" y="21600"/>
                    <a:pt x="21600" y="10800"/>
                  </a:cubicBezTo>
                  <a:cubicBezTo>
                    <a:pt x="21600" y="5400"/>
                    <a:pt x="20983" y="0"/>
                    <a:pt x="20366" y="0"/>
                  </a:cubicBezTo>
                  <a:cubicBezTo>
                    <a:pt x="1234" y="0"/>
                    <a:pt x="1234" y="0"/>
                    <a:pt x="1234" y="0"/>
                  </a:cubicBezTo>
                  <a:cubicBezTo>
                    <a:pt x="617" y="0"/>
                    <a:pt x="0" y="5400"/>
                    <a:pt x="0" y="10800"/>
                  </a:cubicBezTo>
                  <a:cubicBezTo>
                    <a:pt x="0" y="21600"/>
                    <a:pt x="617" y="21600"/>
                    <a:pt x="1234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 329"/>
            <p:cNvSpPr/>
            <p:nvPr/>
          </p:nvSpPr>
          <p:spPr>
            <a:xfrm>
              <a:off x="11944023" y="8536274"/>
              <a:ext cx="134677" cy="25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4" y="21600"/>
                  </a:moveTo>
                  <a:cubicBezTo>
                    <a:pt x="19636" y="21600"/>
                    <a:pt x="19636" y="21600"/>
                    <a:pt x="19636" y="21600"/>
                  </a:cubicBezTo>
                  <a:cubicBezTo>
                    <a:pt x="20618" y="21600"/>
                    <a:pt x="21600" y="16200"/>
                    <a:pt x="21600" y="10800"/>
                  </a:cubicBezTo>
                  <a:cubicBezTo>
                    <a:pt x="21600" y="5400"/>
                    <a:pt x="20618" y="0"/>
                    <a:pt x="19636" y="0"/>
                  </a:cubicBezTo>
                  <a:cubicBezTo>
                    <a:pt x="1964" y="0"/>
                    <a:pt x="1964" y="0"/>
                    <a:pt x="1964" y="0"/>
                  </a:cubicBezTo>
                  <a:cubicBezTo>
                    <a:pt x="982" y="0"/>
                    <a:pt x="0" y="5400"/>
                    <a:pt x="0" y="10800"/>
                  </a:cubicBezTo>
                  <a:cubicBezTo>
                    <a:pt x="0" y="16200"/>
                    <a:pt x="982" y="21600"/>
                    <a:pt x="1964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38047" y="4094395"/>
            <a:ext cx="4164550" cy="664354"/>
            <a:chOff x="7239758" y="1338148"/>
            <a:chExt cx="4164550" cy="664354"/>
          </a:xfrm>
        </p:grpSpPr>
        <p:sp>
          <p:nvSpPr>
            <p:cNvPr id="38" name="文本框 37"/>
            <p:cNvSpPr txBox="1"/>
            <p:nvPr/>
          </p:nvSpPr>
          <p:spPr>
            <a:xfrm>
              <a:off x="7239758" y="133814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39758" y="1540837"/>
              <a:ext cx="4164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538047" y="5210266"/>
            <a:ext cx="4164550" cy="664354"/>
            <a:chOff x="7239758" y="1338148"/>
            <a:chExt cx="4164550" cy="664354"/>
          </a:xfrm>
        </p:grpSpPr>
        <p:sp>
          <p:nvSpPr>
            <p:cNvPr id="41" name="文本框 40"/>
            <p:cNvSpPr txBox="1"/>
            <p:nvPr/>
          </p:nvSpPr>
          <p:spPr>
            <a:xfrm>
              <a:off x="7239758" y="133814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239758" y="1540837"/>
              <a:ext cx="4164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Graphic spid="1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62952" y="4297238"/>
            <a:ext cx="4186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cs typeface="+mn-ea"/>
                <a:sym typeface="+mn-lt"/>
              </a:rPr>
              <a:t>此处添加标题</a:t>
            </a:r>
            <a:endParaRPr lang="en-US" altLang="zh-CN" sz="4400" dirty="0">
              <a:cs typeface="+mn-ea"/>
              <a:sym typeface="+mn-lt"/>
            </a:endParaRPr>
          </a:p>
          <a:p>
            <a:pPr algn="r"/>
            <a:r>
              <a:rPr lang="en-US" altLang="zh-CN" sz="2800" dirty="0">
                <a:cs typeface="+mn-ea"/>
                <a:sym typeface="+mn-lt"/>
              </a:rPr>
              <a:t>ADD THE TITLE HERE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4194" y="2463665"/>
            <a:ext cx="2925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04</a:t>
            </a:r>
            <a:endParaRPr lang="zh-CN" altLang="en-US" sz="13800" b="1" i="1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0"/>
            <a:ext cx="6096000" cy="6858000"/>
            <a:chOff x="0" y="0"/>
            <a:chExt cx="6096000" cy="6858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0" y="0"/>
              <a:ext cx="6096000" cy="6858000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37018" y="5641930"/>
            <a:ext cx="6954982" cy="0"/>
            <a:chOff x="5237018" y="5641930"/>
            <a:chExt cx="6954982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096000" y="5641930"/>
              <a:ext cx="609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237018" y="5641930"/>
              <a:ext cx="85898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10435349" y="197590"/>
            <a:ext cx="1535934" cy="276999"/>
            <a:chOff x="607720" y="197590"/>
            <a:chExt cx="1535934" cy="276999"/>
          </a:xfrm>
        </p:grpSpPr>
        <p:sp>
          <p:nvSpPr>
            <p:cNvPr id="48" name="文本框 47"/>
            <p:cNvSpPr txBox="1"/>
            <p:nvPr/>
          </p:nvSpPr>
          <p:spPr>
            <a:xfrm>
              <a:off x="668290" y="197590"/>
              <a:ext cx="1475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607720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50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图片 63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791026" y="0"/>
            <a:ext cx="5400975" cy="6858000"/>
          </a:xfrm>
          <a:custGeom>
            <a:avLst/>
            <a:gdLst>
              <a:gd name="connsiteX0" fmla="*/ 2076930 w 5400975"/>
              <a:gd name="connsiteY0" fmla="*/ 0 h 6858000"/>
              <a:gd name="connsiteX1" fmla="*/ 5400975 w 5400975"/>
              <a:gd name="connsiteY1" fmla="*/ 0 h 6858000"/>
              <a:gd name="connsiteX2" fmla="*/ 5400975 w 5400975"/>
              <a:gd name="connsiteY2" fmla="*/ 6858000 h 6858000"/>
              <a:gd name="connsiteX3" fmla="*/ 1551273 w 5400975"/>
              <a:gd name="connsiteY3" fmla="*/ 6858000 h 6858000"/>
              <a:gd name="connsiteX4" fmla="*/ 1551929 w 5400975"/>
              <a:gd name="connsiteY4" fmla="*/ 6853180 h 6858000"/>
              <a:gd name="connsiteX5" fmla="*/ 1494158 w 5400975"/>
              <a:gd name="connsiteY5" fmla="*/ 6619705 h 6858000"/>
              <a:gd name="connsiteX6" fmla="*/ 1486964 w 5400975"/>
              <a:gd name="connsiteY6" fmla="*/ 6599702 h 6858000"/>
              <a:gd name="connsiteX7" fmla="*/ 1486964 w 5400975"/>
              <a:gd name="connsiteY7" fmla="*/ 6599703 h 6858000"/>
              <a:gd name="connsiteX8" fmla="*/ 1473306 w 5400975"/>
              <a:gd name="connsiteY8" fmla="*/ 6561731 h 6858000"/>
              <a:gd name="connsiteX9" fmla="*/ 1637645 w 5400975"/>
              <a:gd name="connsiteY9" fmla="*/ 4775273 h 6858000"/>
              <a:gd name="connsiteX10" fmla="*/ 1473306 w 5400975"/>
              <a:gd name="connsiteY10" fmla="*/ 6561730 h 6858000"/>
              <a:gd name="connsiteX11" fmla="*/ 1462051 w 5400975"/>
              <a:gd name="connsiteY11" fmla="*/ 6530439 h 6858000"/>
              <a:gd name="connsiteX12" fmla="*/ 1421322 w 5400975"/>
              <a:gd name="connsiteY12" fmla="*/ 6424283 h 6858000"/>
              <a:gd name="connsiteX13" fmla="*/ 6590 w 5400975"/>
              <a:gd name="connsiteY13" fmla="*/ 3264513 h 6858000"/>
              <a:gd name="connsiteX14" fmla="*/ 2076930 w 5400975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00975" h="6858000">
                <a:moveTo>
                  <a:pt x="2076930" y="0"/>
                </a:moveTo>
                <a:lnTo>
                  <a:pt x="5400975" y="0"/>
                </a:lnTo>
                <a:lnTo>
                  <a:pt x="5400975" y="6858000"/>
                </a:lnTo>
                <a:lnTo>
                  <a:pt x="1551273" y="6858000"/>
                </a:lnTo>
                <a:lnTo>
                  <a:pt x="1551929" y="6853180"/>
                </a:lnTo>
                <a:cubicBezTo>
                  <a:pt x="1551707" y="6811820"/>
                  <a:pt x="1536225" y="6741698"/>
                  <a:pt x="1494158" y="6619705"/>
                </a:cubicBezTo>
                <a:lnTo>
                  <a:pt x="1486964" y="6599702"/>
                </a:lnTo>
                <a:lnTo>
                  <a:pt x="1486964" y="6599703"/>
                </a:lnTo>
                <a:lnTo>
                  <a:pt x="1473306" y="6561731"/>
                </a:lnTo>
                <a:lnTo>
                  <a:pt x="1637645" y="4775273"/>
                </a:lnTo>
                <a:lnTo>
                  <a:pt x="1473306" y="6561730"/>
                </a:lnTo>
                <a:lnTo>
                  <a:pt x="1462051" y="6530439"/>
                </a:lnTo>
                <a:cubicBezTo>
                  <a:pt x="1449953" y="6497953"/>
                  <a:pt x="1436418" y="6462653"/>
                  <a:pt x="1421322" y="6424283"/>
                </a:cubicBezTo>
                <a:cubicBezTo>
                  <a:pt x="1179782" y="5810368"/>
                  <a:pt x="-102678" y="4335227"/>
                  <a:pt x="6590" y="3264513"/>
                </a:cubicBezTo>
                <a:cubicBezTo>
                  <a:pt x="115858" y="2193799"/>
                  <a:pt x="1096394" y="1096899"/>
                  <a:pt x="2076930" y="0"/>
                </a:cubicBezTo>
                <a:close/>
              </a:path>
            </a:pathLst>
          </a:custGeom>
          <a:ln w="12700"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5400000" scaled="1"/>
              <a:tileRect/>
            </a:gradFill>
          </a:ln>
        </p:spPr>
      </p:pic>
      <p:sp>
        <p:nvSpPr>
          <p:cNvPr id="2" name="文本框 1"/>
          <p:cNvSpPr txBox="1"/>
          <p:nvPr/>
        </p:nvSpPr>
        <p:spPr>
          <a:xfrm>
            <a:off x="617835" y="1308604"/>
            <a:ext cx="2920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此处添加标题</a:t>
            </a:r>
            <a:endParaRPr lang="en-US" altLang="zh-CN" sz="3200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  <a:p>
            <a:r>
              <a:rPr lang="en-US" altLang="zh-CN" sz="1600" dirty="0">
                <a:cs typeface="+mn-ea"/>
                <a:sym typeface="+mn-lt"/>
              </a:rPr>
              <a:t>ADD THE TITLE HERE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7834" y="2461773"/>
            <a:ext cx="56746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cs typeface="+mn-ea"/>
              <a:sym typeface="+mn-lt"/>
            </a:endParaRPr>
          </a:p>
          <a:p>
            <a:endParaRPr lang="en-US" altLang="zh-CN" sz="1200" dirty="0">
              <a:cs typeface="+mn-ea"/>
              <a:sym typeface="+mn-lt"/>
            </a:endParaRPr>
          </a:p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4" name="任意多边形: 形状 23" hidden="1"/>
          <p:cNvSpPr/>
          <p:nvPr/>
        </p:nvSpPr>
        <p:spPr>
          <a:xfrm>
            <a:off x="6791026" y="0"/>
            <a:ext cx="5400974" cy="6858000"/>
          </a:xfrm>
          <a:custGeom>
            <a:avLst/>
            <a:gdLst>
              <a:gd name="connsiteX0" fmla="*/ 2076929 w 5400974"/>
              <a:gd name="connsiteY0" fmla="*/ 0 h 6858000"/>
              <a:gd name="connsiteX1" fmla="*/ 5400974 w 5400974"/>
              <a:gd name="connsiteY1" fmla="*/ 0 h 6858000"/>
              <a:gd name="connsiteX2" fmla="*/ 5400974 w 5400974"/>
              <a:gd name="connsiteY2" fmla="*/ 6858000 h 6858000"/>
              <a:gd name="connsiteX3" fmla="*/ 1551272 w 5400974"/>
              <a:gd name="connsiteY3" fmla="*/ 6858000 h 6858000"/>
              <a:gd name="connsiteX4" fmla="*/ 1551928 w 5400974"/>
              <a:gd name="connsiteY4" fmla="*/ 6853180 h 6858000"/>
              <a:gd name="connsiteX5" fmla="*/ 1494157 w 5400974"/>
              <a:gd name="connsiteY5" fmla="*/ 6619705 h 6858000"/>
              <a:gd name="connsiteX6" fmla="*/ 1486963 w 5400974"/>
              <a:gd name="connsiteY6" fmla="*/ 6599702 h 6858000"/>
              <a:gd name="connsiteX7" fmla="*/ 1486963 w 5400974"/>
              <a:gd name="connsiteY7" fmla="*/ 6599703 h 6858000"/>
              <a:gd name="connsiteX8" fmla="*/ 1473305 w 5400974"/>
              <a:gd name="connsiteY8" fmla="*/ 6561731 h 6858000"/>
              <a:gd name="connsiteX9" fmla="*/ 1637644 w 5400974"/>
              <a:gd name="connsiteY9" fmla="*/ 4775273 h 6858000"/>
              <a:gd name="connsiteX10" fmla="*/ 1473305 w 5400974"/>
              <a:gd name="connsiteY10" fmla="*/ 6561730 h 6858000"/>
              <a:gd name="connsiteX11" fmla="*/ 1462050 w 5400974"/>
              <a:gd name="connsiteY11" fmla="*/ 6530439 h 6858000"/>
              <a:gd name="connsiteX12" fmla="*/ 1421321 w 5400974"/>
              <a:gd name="connsiteY12" fmla="*/ 6424283 h 6858000"/>
              <a:gd name="connsiteX13" fmla="*/ 6589 w 5400974"/>
              <a:gd name="connsiteY13" fmla="*/ 3264513 h 6858000"/>
              <a:gd name="connsiteX14" fmla="*/ 2076929 w 5400974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00974" h="6858000">
                <a:moveTo>
                  <a:pt x="2076929" y="0"/>
                </a:moveTo>
                <a:lnTo>
                  <a:pt x="5400974" y="0"/>
                </a:lnTo>
                <a:lnTo>
                  <a:pt x="5400974" y="6858000"/>
                </a:lnTo>
                <a:lnTo>
                  <a:pt x="1551272" y="6858000"/>
                </a:lnTo>
                <a:lnTo>
                  <a:pt x="1551928" y="6853180"/>
                </a:lnTo>
                <a:cubicBezTo>
                  <a:pt x="1551706" y="6811820"/>
                  <a:pt x="1536224" y="6741698"/>
                  <a:pt x="1494157" y="6619705"/>
                </a:cubicBezTo>
                <a:lnTo>
                  <a:pt x="1486963" y="6599702"/>
                </a:lnTo>
                <a:lnTo>
                  <a:pt x="1486963" y="6599703"/>
                </a:lnTo>
                <a:lnTo>
                  <a:pt x="1473305" y="6561731"/>
                </a:lnTo>
                <a:lnTo>
                  <a:pt x="1637644" y="4775273"/>
                </a:lnTo>
                <a:lnTo>
                  <a:pt x="1473305" y="6561730"/>
                </a:lnTo>
                <a:lnTo>
                  <a:pt x="1462050" y="6530439"/>
                </a:lnTo>
                <a:cubicBezTo>
                  <a:pt x="1449952" y="6497953"/>
                  <a:pt x="1436417" y="6462653"/>
                  <a:pt x="1421321" y="6424283"/>
                </a:cubicBezTo>
                <a:cubicBezTo>
                  <a:pt x="1179781" y="5810368"/>
                  <a:pt x="-102679" y="4335227"/>
                  <a:pt x="6589" y="3264513"/>
                </a:cubicBezTo>
                <a:cubicBezTo>
                  <a:pt x="115857" y="2193799"/>
                  <a:pt x="1096393" y="1096899"/>
                  <a:pt x="20769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17834" y="4540943"/>
            <a:ext cx="1586320" cy="1108946"/>
            <a:chOff x="786660" y="4542011"/>
            <a:chExt cx="1586320" cy="1108946"/>
          </a:xfrm>
        </p:grpSpPr>
        <p:sp>
          <p:nvSpPr>
            <p:cNvPr id="43" name="Freeform 142"/>
            <p:cNvSpPr/>
            <p:nvPr/>
          </p:nvSpPr>
          <p:spPr>
            <a:xfrm>
              <a:off x="1289884" y="4542011"/>
              <a:ext cx="579872" cy="349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0" extrusionOk="0">
                  <a:moveTo>
                    <a:pt x="17053" y="13436"/>
                  </a:moveTo>
                  <a:cubicBezTo>
                    <a:pt x="17259" y="13266"/>
                    <a:pt x="17259" y="13096"/>
                    <a:pt x="17363" y="12926"/>
                  </a:cubicBezTo>
                  <a:cubicBezTo>
                    <a:pt x="17776" y="14457"/>
                    <a:pt x="17776" y="14457"/>
                    <a:pt x="17776" y="14457"/>
                  </a:cubicBezTo>
                  <a:cubicBezTo>
                    <a:pt x="21600" y="11565"/>
                    <a:pt x="21600" y="11565"/>
                    <a:pt x="21600" y="11565"/>
                  </a:cubicBezTo>
                  <a:cubicBezTo>
                    <a:pt x="18500" y="0"/>
                    <a:pt x="18500" y="0"/>
                    <a:pt x="18500" y="0"/>
                  </a:cubicBezTo>
                  <a:cubicBezTo>
                    <a:pt x="14676" y="2891"/>
                    <a:pt x="14676" y="2891"/>
                    <a:pt x="14676" y="2891"/>
                  </a:cubicBezTo>
                  <a:cubicBezTo>
                    <a:pt x="14882" y="3742"/>
                    <a:pt x="14882" y="3742"/>
                    <a:pt x="14882" y="3742"/>
                  </a:cubicBezTo>
                  <a:cubicBezTo>
                    <a:pt x="14262" y="3402"/>
                    <a:pt x="14262" y="3402"/>
                    <a:pt x="14262" y="3402"/>
                  </a:cubicBezTo>
                  <a:cubicBezTo>
                    <a:pt x="14262" y="3402"/>
                    <a:pt x="14262" y="3402"/>
                    <a:pt x="14262" y="3402"/>
                  </a:cubicBezTo>
                  <a:cubicBezTo>
                    <a:pt x="14262" y="3402"/>
                    <a:pt x="14262" y="3402"/>
                    <a:pt x="14262" y="3402"/>
                  </a:cubicBezTo>
                  <a:cubicBezTo>
                    <a:pt x="13849" y="3231"/>
                    <a:pt x="13849" y="3231"/>
                    <a:pt x="13849" y="3231"/>
                  </a:cubicBezTo>
                  <a:cubicBezTo>
                    <a:pt x="13745" y="3231"/>
                    <a:pt x="13642" y="3231"/>
                    <a:pt x="13539" y="3231"/>
                  </a:cubicBezTo>
                  <a:cubicBezTo>
                    <a:pt x="12505" y="2891"/>
                    <a:pt x="10748" y="2721"/>
                    <a:pt x="9611" y="3912"/>
                  </a:cubicBezTo>
                  <a:cubicBezTo>
                    <a:pt x="9405" y="4082"/>
                    <a:pt x="9301" y="4252"/>
                    <a:pt x="9198" y="4422"/>
                  </a:cubicBezTo>
                  <a:cubicBezTo>
                    <a:pt x="8888" y="3912"/>
                    <a:pt x="8475" y="3742"/>
                    <a:pt x="8165" y="3912"/>
                  </a:cubicBezTo>
                  <a:cubicBezTo>
                    <a:pt x="6614" y="4592"/>
                    <a:pt x="6614" y="4592"/>
                    <a:pt x="6614" y="4592"/>
                  </a:cubicBezTo>
                  <a:cubicBezTo>
                    <a:pt x="6511" y="4422"/>
                    <a:pt x="6511" y="4422"/>
                    <a:pt x="6511" y="4422"/>
                  </a:cubicBezTo>
                  <a:cubicBezTo>
                    <a:pt x="6924" y="2891"/>
                    <a:pt x="6924" y="2891"/>
                    <a:pt x="6924" y="2891"/>
                  </a:cubicBezTo>
                  <a:cubicBezTo>
                    <a:pt x="3204" y="0"/>
                    <a:pt x="3204" y="0"/>
                    <a:pt x="3204" y="0"/>
                  </a:cubicBezTo>
                  <a:cubicBezTo>
                    <a:pt x="0" y="11565"/>
                    <a:pt x="0" y="11565"/>
                    <a:pt x="0" y="11565"/>
                  </a:cubicBezTo>
                  <a:cubicBezTo>
                    <a:pt x="3824" y="14457"/>
                    <a:pt x="3824" y="14457"/>
                    <a:pt x="3824" y="14457"/>
                  </a:cubicBezTo>
                  <a:cubicBezTo>
                    <a:pt x="4237" y="12926"/>
                    <a:pt x="4237" y="12926"/>
                    <a:pt x="4237" y="12926"/>
                  </a:cubicBezTo>
                  <a:cubicBezTo>
                    <a:pt x="4444" y="13266"/>
                    <a:pt x="4651" y="13776"/>
                    <a:pt x="4857" y="14117"/>
                  </a:cubicBezTo>
                  <a:cubicBezTo>
                    <a:pt x="4754" y="14457"/>
                    <a:pt x="4651" y="14967"/>
                    <a:pt x="4651" y="15477"/>
                  </a:cubicBezTo>
                  <a:cubicBezTo>
                    <a:pt x="4754" y="16328"/>
                    <a:pt x="5271" y="17008"/>
                    <a:pt x="5788" y="17008"/>
                  </a:cubicBezTo>
                  <a:cubicBezTo>
                    <a:pt x="5788" y="17008"/>
                    <a:pt x="5891" y="17008"/>
                    <a:pt x="5891" y="17008"/>
                  </a:cubicBezTo>
                  <a:cubicBezTo>
                    <a:pt x="5994" y="17008"/>
                    <a:pt x="6098" y="16838"/>
                    <a:pt x="6201" y="16838"/>
                  </a:cubicBezTo>
                  <a:cubicBezTo>
                    <a:pt x="6201" y="17008"/>
                    <a:pt x="6201" y="17008"/>
                    <a:pt x="6201" y="17178"/>
                  </a:cubicBezTo>
                  <a:cubicBezTo>
                    <a:pt x="6304" y="18028"/>
                    <a:pt x="6718" y="18709"/>
                    <a:pt x="7234" y="18709"/>
                  </a:cubicBezTo>
                  <a:cubicBezTo>
                    <a:pt x="7338" y="18709"/>
                    <a:pt x="7338" y="18709"/>
                    <a:pt x="7441" y="18709"/>
                  </a:cubicBezTo>
                  <a:cubicBezTo>
                    <a:pt x="7544" y="18709"/>
                    <a:pt x="7648" y="18709"/>
                    <a:pt x="7648" y="18539"/>
                  </a:cubicBezTo>
                  <a:cubicBezTo>
                    <a:pt x="7648" y="18709"/>
                    <a:pt x="7648" y="18879"/>
                    <a:pt x="7751" y="19049"/>
                  </a:cubicBezTo>
                  <a:cubicBezTo>
                    <a:pt x="7751" y="19899"/>
                    <a:pt x="8268" y="20580"/>
                    <a:pt x="8785" y="20580"/>
                  </a:cubicBezTo>
                  <a:cubicBezTo>
                    <a:pt x="8785" y="20580"/>
                    <a:pt x="8888" y="20580"/>
                    <a:pt x="8888" y="20409"/>
                  </a:cubicBezTo>
                  <a:cubicBezTo>
                    <a:pt x="9301" y="20409"/>
                    <a:pt x="9508" y="20069"/>
                    <a:pt x="9715" y="19729"/>
                  </a:cubicBezTo>
                  <a:cubicBezTo>
                    <a:pt x="11265" y="21260"/>
                    <a:pt x="11265" y="21260"/>
                    <a:pt x="11265" y="21260"/>
                  </a:cubicBezTo>
                  <a:cubicBezTo>
                    <a:pt x="11575" y="21600"/>
                    <a:pt x="12092" y="21430"/>
                    <a:pt x="12299" y="20750"/>
                  </a:cubicBezTo>
                  <a:cubicBezTo>
                    <a:pt x="12505" y="20069"/>
                    <a:pt x="12402" y="19389"/>
                    <a:pt x="11989" y="19049"/>
                  </a:cubicBezTo>
                  <a:cubicBezTo>
                    <a:pt x="11989" y="18879"/>
                    <a:pt x="11989" y="18879"/>
                    <a:pt x="11989" y="18879"/>
                  </a:cubicBezTo>
                  <a:cubicBezTo>
                    <a:pt x="12092" y="18879"/>
                    <a:pt x="12195" y="18879"/>
                    <a:pt x="12299" y="18709"/>
                  </a:cubicBezTo>
                  <a:cubicBezTo>
                    <a:pt x="13022" y="19559"/>
                    <a:pt x="13022" y="19559"/>
                    <a:pt x="13022" y="19559"/>
                  </a:cubicBezTo>
                  <a:cubicBezTo>
                    <a:pt x="13229" y="19729"/>
                    <a:pt x="13332" y="19729"/>
                    <a:pt x="13435" y="19729"/>
                  </a:cubicBezTo>
                  <a:cubicBezTo>
                    <a:pt x="13745" y="19729"/>
                    <a:pt x="13952" y="19559"/>
                    <a:pt x="14159" y="19049"/>
                  </a:cubicBezTo>
                  <a:cubicBezTo>
                    <a:pt x="14262" y="18879"/>
                    <a:pt x="14262" y="18539"/>
                    <a:pt x="14262" y="18198"/>
                  </a:cubicBezTo>
                  <a:cubicBezTo>
                    <a:pt x="14159" y="17858"/>
                    <a:pt x="14056" y="17518"/>
                    <a:pt x="13849" y="17348"/>
                  </a:cubicBezTo>
                  <a:cubicBezTo>
                    <a:pt x="13642" y="17178"/>
                    <a:pt x="13642" y="17178"/>
                    <a:pt x="13642" y="17178"/>
                  </a:cubicBezTo>
                  <a:cubicBezTo>
                    <a:pt x="13745" y="17178"/>
                    <a:pt x="13849" y="17008"/>
                    <a:pt x="13849" y="17008"/>
                  </a:cubicBezTo>
                  <a:cubicBezTo>
                    <a:pt x="14572" y="17688"/>
                    <a:pt x="14572" y="17688"/>
                    <a:pt x="14572" y="17688"/>
                  </a:cubicBezTo>
                  <a:cubicBezTo>
                    <a:pt x="14676" y="17688"/>
                    <a:pt x="14779" y="17858"/>
                    <a:pt x="14986" y="17858"/>
                  </a:cubicBezTo>
                  <a:cubicBezTo>
                    <a:pt x="15192" y="17858"/>
                    <a:pt x="15502" y="17518"/>
                    <a:pt x="15606" y="17178"/>
                  </a:cubicBezTo>
                  <a:cubicBezTo>
                    <a:pt x="15812" y="16668"/>
                    <a:pt x="15709" y="15817"/>
                    <a:pt x="15399" y="15477"/>
                  </a:cubicBezTo>
                  <a:cubicBezTo>
                    <a:pt x="15606" y="15307"/>
                    <a:pt x="15606" y="15307"/>
                    <a:pt x="15606" y="15307"/>
                  </a:cubicBezTo>
                  <a:cubicBezTo>
                    <a:pt x="15916" y="15647"/>
                    <a:pt x="15916" y="15647"/>
                    <a:pt x="15916" y="15647"/>
                  </a:cubicBezTo>
                  <a:cubicBezTo>
                    <a:pt x="16019" y="15647"/>
                    <a:pt x="16226" y="15817"/>
                    <a:pt x="16329" y="15817"/>
                  </a:cubicBezTo>
                  <a:cubicBezTo>
                    <a:pt x="16639" y="15817"/>
                    <a:pt x="16846" y="15477"/>
                    <a:pt x="16949" y="15137"/>
                  </a:cubicBezTo>
                  <a:cubicBezTo>
                    <a:pt x="17156" y="14627"/>
                    <a:pt x="17156" y="14117"/>
                    <a:pt x="16949" y="13606"/>
                  </a:cubicBezTo>
                  <a:cubicBezTo>
                    <a:pt x="16949" y="13606"/>
                    <a:pt x="17053" y="13606"/>
                    <a:pt x="17053" y="13436"/>
                  </a:cubicBezTo>
                  <a:close/>
                  <a:moveTo>
                    <a:pt x="3514" y="12926"/>
                  </a:moveTo>
                  <a:cubicBezTo>
                    <a:pt x="930" y="11055"/>
                    <a:pt x="930" y="11055"/>
                    <a:pt x="930" y="11055"/>
                  </a:cubicBezTo>
                  <a:cubicBezTo>
                    <a:pt x="3514" y="1531"/>
                    <a:pt x="3514" y="1531"/>
                    <a:pt x="3514" y="1531"/>
                  </a:cubicBezTo>
                  <a:cubicBezTo>
                    <a:pt x="6098" y="3402"/>
                    <a:pt x="6098" y="3402"/>
                    <a:pt x="6098" y="3402"/>
                  </a:cubicBezTo>
                  <a:lnTo>
                    <a:pt x="3514" y="12926"/>
                  </a:lnTo>
                  <a:close/>
                  <a:moveTo>
                    <a:pt x="18086" y="1531"/>
                  </a:moveTo>
                  <a:cubicBezTo>
                    <a:pt x="20670" y="11055"/>
                    <a:pt x="20670" y="11055"/>
                    <a:pt x="20670" y="11055"/>
                  </a:cubicBezTo>
                  <a:cubicBezTo>
                    <a:pt x="18189" y="12926"/>
                    <a:pt x="18189" y="12926"/>
                    <a:pt x="18189" y="12926"/>
                  </a:cubicBezTo>
                  <a:cubicBezTo>
                    <a:pt x="15606" y="3402"/>
                    <a:pt x="15606" y="3402"/>
                    <a:pt x="15606" y="3402"/>
                  </a:cubicBezTo>
                  <a:lnTo>
                    <a:pt x="18086" y="1531"/>
                  </a:lnTo>
                  <a:close/>
                  <a:moveTo>
                    <a:pt x="10128" y="4762"/>
                  </a:moveTo>
                  <a:cubicBezTo>
                    <a:pt x="10232" y="4592"/>
                    <a:pt x="10232" y="4592"/>
                    <a:pt x="10335" y="4592"/>
                  </a:cubicBezTo>
                  <a:cubicBezTo>
                    <a:pt x="10438" y="4422"/>
                    <a:pt x="10542" y="4422"/>
                    <a:pt x="10645" y="4422"/>
                  </a:cubicBezTo>
                  <a:cubicBezTo>
                    <a:pt x="10645" y="4422"/>
                    <a:pt x="10748" y="4422"/>
                    <a:pt x="10852" y="4252"/>
                  </a:cubicBezTo>
                  <a:cubicBezTo>
                    <a:pt x="10955" y="4252"/>
                    <a:pt x="11058" y="4252"/>
                    <a:pt x="11162" y="4252"/>
                  </a:cubicBezTo>
                  <a:cubicBezTo>
                    <a:pt x="11162" y="4252"/>
                    <a:pt x="11265" y="4252"/>
                    <a:pt x="11368" y="4252"/>
                  </a:cubicBezTo>
                  <a:cubicBezTo>
                    <a:pt x="11472" y="4082"/>
                    <a:pt x="11678" y="4082"/>
                    <a:pt x="11782" y="4082"/>
                  </a:cubicBezTo>
                  <a:cubicBezTo>
                    <a:pt x="11782" y="4082"/>
                    <a:pt x="11782" y="4082"/>
                    <a:pt x="11885" y="4082"/>
                  </a:cubicBezTo>
                  <a:cubicBezTo>
                    <a:pt x="11885" y="4082"/>
                    <a:pt x="11885" y="4082"/>
                    <a:pt x="11885" y="4082"/>
                  </a:cubicBezTo>
                  <a:cubicBezTo>
                    <a:pt x="12505" y="4082"/>
                    <a:pt x="13022" y="4252"/>
                    <a:pt x="13435" y="4422"/>
                  </a:cubicBezTo>
                  <a:cubicBezTo>
                    <a:pt x="13435" y="4422"/>
                    <a:pt x="13435" y="4422"/>
                    <a:pt x="13435" y="4422"/>
                  </a:cubicBezTo>
                  <a:cubicBezTo>
                    <a:pt x="13745" y="4422"/>
                    <a:pt x="13952" y="4592"/>
                    <a:pt x="14056" y="4592"/>
                  </a:cubicBezTo>
                  <a:cubicBezTo>
                    <a:pt x="15192" y="5102"/>
                    <a:pt x="15192" y="5102"/>
                    <a:pt x="15192" y="5102"/>
                  </a:cubicBezTo>
                  <a:cubicBezTo>
                    <a:pt x="15296" y="4932"/>
                    <a:pt x="15296" y="4932"/>
                    <a:pt x="15296" y="4932"/>
                  </a:cubicBezTo>
                  <a:cubicBezTo>
                    <a:pt x="17053" y="11565"/>
                    <a:pt x="17053" y="11565"/>
                    <a:pt x="17053" y="11565"/>
                  </a:cubicBezTo>
                  <a:cubicBezTo>
                    <a:pt x="16949" y="11906"/>
                    <a:pt x="16743" y="12246"/>
                    <a:pt x="16639" y="12586"/>
                  </a:cubicBezTo>
                  <a:cubicBezTo>
                    <a:pt x="16536" y="12756"/>
                    <a:pt x="16536" y="12756"/>
                    <a:pt x="16536" y="12756"/>
                  </a:cubicBezTo>
                  <a:cubicBezTo>
                    <a:pt x="16536" y="12756"/>
                    <a:pt x="16433" y="12926"/>
                    <a:pt x="16329" y="12926"/>
                  </a:cubicBezTo>
                  <a:cubicBezTo>
                    <a:pt x="11782" y="8334"/>
                    <a:pt x="11782" y="8334"/>
                    <a:pt x="11782" y="8334"/>
                  </a:cubicBezTo>
                  <a:cubicBezTo>
                    <a:pt x="11678" y="8334"/>
                    <a:pt x="11575" y="8164"/>
                    <a:pt x="11472" y="8164"/>
                  </a:cubicBezTo>
                  <a:cubicBezTo>
                    <a:pt x="11368" y="7994"/>
                    <a:pt x="11265" y="7994"/>
                    <a:pt x="11162" y="7994"/>
                  </a:cubicBezTo>
                  <a:cubicBezTo>
                    <a:pt x="11162" y="7994"/>
                    <a:pt x="11162" y="7994"/>
                    <a:pt x="11162" y="7994"/>
                  </a:cubicBezTo>
                  <a:cubicBezTo>
                    <a:pt x="11162" y="7994"/>
                    <a:pt x="11162" y="7994"/>
                    <a:pt x="11058" y="7994"/>
                  </a:cubicBezTo>
                  <a:cubicBezTo>
                    <a:pt x="11058" y="7994"/>
                    <a:pt x="11058" y="7994"/>
                    <a:pt x="10955" y="7994"/>
                  </a:cubicBezTo>
                  <a:cubicBezTo>
                    <a:pt x="10955" y="7824"/>
                    <a:pt x="10852" y="7824"/>
                    <a:pt x="10748" y="7824"/>
                  </a:cubicBezTo>
                  <a:cubicBezTo>
                    <a:pt x="10748" y="7824"/>
                    <a:pt x="10645" y="7824"/>
                    <a:pt x="10645" y="7824"/>
                  </a:cubicBezTo>
                  <a:cubicBezTo>
                    <a:pt x="10542" y="7824"/>
                    <a:pt x="10542" y="7824"/>
                    <a:pt x="10438" y="7824"/>
                  </a:cubicBezTo>
                  <a:cubicBezTo>
                    <a:pt x="10438" y="7824"/>
                    <a:pt x="10335" y="7824"/>
                    <a:pt x="10335" y="7824"/>
                  </a:cubicBezTo>
                  <a:cubicBezTo>
                    <a:pt x="10128" y="7824"/>
                    <a:pt x="10025" y="7994"/>
                    <a:pt x="9818" y="7994"/>
                  </a:cubicBezTo>
                  <a:cubicBezTo>
                    <a:pt x="9818" y="7994"/>
                    <a:pt x="9818" y="7994"/>
                    <a:pt x="9818" y="7994"/>
                  </a:cubicBezTo>
                  <a:cubicBezTo>
                    <a:pt x="9715" y="8164"/>
                    <a:pt x="9715" y="8164"/>
                    <a:pt x="9611" y="8164"/>
                  </a:cubicBezTo>
                  <a:cubicBezTo>
                    <a:pt x="9611" y="8164"/>
                    <a:pt x="9611" y="8164"/>
                    <a:pt x="9611" y="8164"/>
                  </a:cubicBezTo>
                  <a:cubicBezTo>
                    <a:pt x="9508" y="8164"/>
                    <a:pt x="9508" y="8334"/>
                    <a:pt x="9405" y="8334"/>
                  </a:cubicBezTo>
                  <a:cubicBezTo>
                    <a:pt x="9301" y="8334"/>
                    <a:pt x="9301" y="8504"/>
                    <a:pt x="9198" y="8504"/>
                  </a:cubicBezTo>
                  <a:cubicBezTo>
                    <a:pt x="8475" y="9014"/>
                    <a:pt x="7855" y="9014"/>
                    <a:pt x="7441" y="8844"/>
                  </a:cubicBezTo>
                  <a:cubicBezTo>
                    <a:pt x="7338" y="8844"/>
                    <a:pt x="7338" y="8674"/>
                    <a:pt x="7234" y="8674"/>
                  </a:cubicBezTo>
                  <a:cubicBezTo>
                    <a:pt x="7234" y="8674"/>
                    <a:pt x="7234" y="8504"/>
                    <a:pt x="7234" y="8504"/>
                  </a:cubicBezTo>
                  <a:cubicBezTo>
                    <a:pt x="7234" y="8504"/>
                    <a:pt x="7131" y="8504"/>
                    <a:pt x="7131" y="8504"/>
                  </a:cubicBezTo>
                  <a:cubicBezTo>
                    <a:pt x="7131" y="8334"/>
                    <a:pt x="7131" y="8334"/>
                    <a:pt x="7131" y="8334"/>
                  </a:cubicBezTo>
                  <a:cubicBezTo>
                    <a:pt x="7028" y="8164"/>
                    <a:pt x="6821" y="6803"/>
                    <a:pt x="7234" y="6803"/>
                  </a:cubicBezTo>
                  <a:cubicBezTo>
                    <a:pt x="7441" y="6633"/>
                    <a:pt x="8681" y="6123"/>
                    <a:pt x="9715" y="5102"/>
                  </a:cubicBezTo>
                  <a:cubicBezTo>
                    <a:pt x="9818" y="4932"/>
                    <a:pt x="9922" y="4762"/>
                    <a:pt x="10128" y="4762"/>
                  </a:cubicBezTo>
                  <a:close/>
                  <a:moveTo>
                    <a:pt x="5891" y="16157"/>
                  </a:moveTo>
                  <a:cubicBezTo>
                    <a:pt x="5581" y="16157"/>
                    <a:pt x="5271" y="15817"/>
                    <a:pt x="5167" y="15307"/>
                  </a:cubicBezTo>
                  <a:cubicBezTo>
                    <a:pt x="5167" y="15137"/>
                    <a:pt x="5167" y="14797"/>
                    <a:pt x="5271" y="14627"/>
                  </a:cubicBezTo>
                  <a:cubicBezTo>
                    <a:pt x="5374" y="14457"/>
                    <a:pt x="5581" y="14287"/>
                    <a:pt x="5684" y="14287"/>
                  </a:cubicBezTo>
                  <a:cubicBezTo>
                    <a:pt x="5684" y="14287"/>
                    <a:pt x="5788" y="14287"/>
                    <a:pt x="5788" y="14287"/>
                  </a:cubicBezTo>
                  <a:cubicBezTo>
                    <a:pt x="6098" y="14287"/>
                    <a:pt x="6304" y="14627"/>
                    <a:pt x="6304" y="15137"/>
                  </a:cubicBezTo>
                  <a:cubicBezTo>
                    <a:pt x="6408" y="15647"/>
                    <a:pt x="6201" y="16157"/>
                    <a:pt x="5891" y="16157"/>
                  </a:cubicBezTo>
                  <a:close/>
                  <a:moveTo>
                    <a:pt x="7338" y="17858"/>
                  </a:moveTo>
                  <a:cubicBezTo>
                    <a:pt x="7028" y="18028"/>
                    <a:pt x="6718" y="17688"/>
                    <a:pt x="6718" y="17008"/>
                  </a:cubicBezTo>
                  <a:cubicBezTo>
                    <a:pt x="6718" y="16838"/>
                    <a:pt x="6718" y="16668"/>
                    <a:pt x="6821" y="16328"/>
                  </a:cubicBezTo>
                  <a:cubicBezTo>
                    <a:pt x="6924" y="16157"/>
                    <a:pt x="7028" y="15987"/>
                    <a:pt x="7234" y="15987"/>
                  </a:cubicBezTo>
                  <a:cubicBezTo>
                    <a:pt x="7234" y="15987"/>
                    <a:pt x="7234" y="15987"/>
                    <a:pt x="7234" y="15987"/>
                  </a:cubicBezTo>
                  <a:cubicBezTo>
                    <a:pt x="7544" y="15987"/>
                    <a:pt x="7855" y="16328"/>
                    <a:pt x="7855" y="16838"/>
                  </a:cubicBezTo>
                  <a:cubicBezTo>
                    <a:pt x="7855" y="17348"/>
                    <a:pt x="7648" y="17858"/>
                    <a:pt x="7338" y="17858"/>
                  </a:cubicBezTo>
                  <a:close/>
                  <a:moveTo>
                    <a:pt x="8888" y="19729"/>
                  </a:moveTo>
                  <a:cubicBezTo>
                    <a:pt x="8578" y="19729"/>
                    <a:pt x="8268" y="19389"/>
                    <a:pt x="8165" y="18879"/>
                  </a:cubicBezTo>
                  <a:cubicBezTo>
                    <a:pt x="8165" y="18539"/>
                    <a:pt x="8165" y="18369"/>
                    <a:pt x="8268" y="18198"/>
                  </a:cubicBezTo>
                  <a:cubicBezTo>
                    <a:pt x="8371" y="17858"/>
                    <a:pt x="8578" y="17858"/>
                    <a:pt x="8681" y="17688"/>
                  </a:cubicBezTo>
                  <a:cubicBezTo>
                    <a:pt x="8681" y="17688"/>
                    <a:pt x="8785" y="17688"/>
                    <a:pt x="8785" y="17688"/>
                  </a:cubicBezTo>
                  <a:cubicBezTo>
                    <a:pt x="9095" y="17688"/>
                    <a:pt x="9301" y="18028"/>
                    <a:pt x="9405" y="18539"/>
                  </a:cubicBezTo>
                  <a:cubicBezTo>
                    <a:pt x="9405" y="19049"/>
                    <a:pt x="9198" y="19559"/>
                    <a:pt x="8888" y="19729"/>
                  </a:cubicBez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90471" y="497185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cs typeface="+mn-ea"/>
                  <a:sym typeface="+mn-lt"/>
                </a:rPr>
                <a:t>01.</a:t>
              </a:r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86660" y="5189292"/>
              <a:ext cx="1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706141" y="4474259"/>
            <a:ext cx="1586320" cy="1176698"/>
            <a:chOff x="4706141" y="4474259"/>
            <a:chExt cx="1586320" cy="1176698"/>
          </a:xfrm>
        </p:grpSpPr>
        <p:grpSp>
          <p:nvGrpSpPr>
            <p:cNvPr id="36" name="组合 35"/>
            <p:cNvGrpSpPr/>
            <p:nvPr/>
          </p:nvGrpSpPr>
          <p:grpSpPr>
            <a:xfrm>
              <a:off x="5266239" y="4474259"/>
              <a:ext cx="466125" cy="411810"/>
              <a:chOff x="19829927" y="2258660"/>
              <a:chExt cx="845825" cy="747265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37" name="Rectangle 83"/>
              <p:cNvSpPr/>
              <p:nvPr/>
            </p:nvSpPr>
            <p:spPr>
              <a:xfrm>
                <a:off x="20140958" y="2929843"/>
                <a:ext cx="223764" cy="44754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 84"/>
              <p:cNvSpPr/>
              <p:nvPr/>
            </p:nvSpPr>
            <p:spPr>
              <a:xfrm>
                <a:off x="20073828" y="2983547"/>
                <a:ext cx="355783" cy="223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90" y="0"/>
                    </a:moveTo>
                    <a:cubicBezTo>
                      <a:pt x="810" y="0"/>
                      <a:pt x="810" y="0"/>
                      <a:pt x="810" y="0"/>
                    </a:cubicBezTo>
                    <a:cubicBezTo>
                      <a:pt x="270" y="0"/>
                      <a:pt x="0" y="8640"/>
                      <a:pt x="0" y="1728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17280"/>
                      <a:pt x="21600" y="17280"/>
                      <a:pt x="21600" y="17280"/>
                    </a:cubicBezTo>
                    <a:cubicBezTo>
                      <a:pt x="21600" y="8640"/>
                      <a:pt x="21330" y="0"/>
                      <a:pt x="2079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 85"/>
              <p:cNvSpPr/>
              <p:nvPr/>
            </p:nvSpPr>
            <p:spPr>
              <a:xfrm>
                <a:off x="19829927" y="2303307"/>
                <a:ext cx="845825" cy="613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32" y="0"/>
                    </a:moveTo>
                    <a:cubicBezTo>
                      <a:pt x="18985" y="0"/>
                      <a:pt x="18985" y="0"/>
                      <a:pt x="18985" y="0"/>
                    </a:cubicBezTo>
                    <a:cubicBezTo>
                      <a:pt x="18872" y="470"/>
                      <a:pt x="18644" y="783"/>
                      <a:pt x="18417" y="1096"/>
                    </a:cubicBezTo>
                    <a:cubicBezTo>
                      <a:pt x="17962" y="1878"/>
                      <a:pt x="17962" y="1878"/>
                      <a:pt x="17962" y="1878"/>
                    </a:cubicBezTo>
                    <a:cubicBezTo>
                      <a:pt x="20236" y="1878"/>
                      <a:pt x="20236" y="1878"/>
                      <a:pt x="20236" y="1878"/>
                    </a:cubicBezTo>
                    <a:cubicBezTo>
                      <a:pt x="20236" y="16904"/>
                      <a:pt x="20236" y="16904"/>
                      <a:pt x="20236" y="16904"/>
                    </a:cubicBezTo>
                    <a:cubicBezTo>
                      <a:pt x="1364" y="16904"/>
                      <a:pt x="1364" y="16904"/>
                      <a:pt x="1364" y="16904"/>
                    </a:cubicBezTo>
                    <a:cubicBezTo>
                      <a:pt x="1364" y="1878"/>
                      <a:pt x="1364" y="1878"/>
                      <a:pt x="1364" y="1878"/>
                    </a:cubicBezTo>
                    <a:cubicBezTo>
                      <a:pt x="12960" y="1878"/>
                      <a:pt x="12960" y="1878"/>
                      <a:pt x="12960" y="1878"/>
                    </a:cubicBezTo>
                    <a:cubicBezTo>
                      <a:pt x="14779" y="0"/>
                      <a:pt x="14779" y="0"/>
                      <a:pt x="14779" y="0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227" y="0"/>
                      <a:pt x="0" y="470"/>
                      <a:pt x="0" y="783"/>
                    </a:cubicBezTo>
                    <a:cubicBezTo>
                      <a:pt x="0" y="20817"/>
                      <a:pt x="0" y="20817"/>
                      <a:pt x="0" y="20817"/>
                    </a:cubicBezTo>
                    <a:cubicBezTo>
                      <a:pt x="0" y="21287"/>
                      <a:pt x="227" y="21600"/>
                      <a:pt x="568" y="21600"/>
                    </a:cubicBezTo>
                    <a:cubicBezTo>
                      <a:pt x="21032" y="21600"/>
                      <a:pt x="21032" y="21600"/>
                      <a:pt x="21032" y="21600"/>
                    </a:cubicBezTo>
                    <a:cubicBezTo>
                      <a:pt x="21373" y="21600"/>
                      <a:pt x="21600" y="21287"/>
                      <a:pt x="21600" y="20817"/>
                    </a:cubicBezTo>
                    <a:cubicBezTo>
                      <a:pt x="21600" y="783"/>
                      <a:pt x="21600" y="783"/>
                      <a:pt x="21600" y="783"/>
                    </a:cubicBezTo>
                    <a:cubicBezTo>
                      <a:pt x="21600" y="470"/>
                      <a:pt x="21373" y="0"/>
                      <a:pt x="21032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 86"/>
              <p:cNvSpPr/>
              <p:nvPr/>
            </p:nvSpPr>
            <p:spPr>
              <a:xfrm>
                <a:off x="20004461" y="2583010"/>
                <a:ext cx="185724" cy="153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40" extrusionOk="0">
                    <a:moveTo>
                      <a:pt x="6686" y="5554"/>
                    </a:moveTo>
                    <a:cubicBezTo>
                      <a:pt x="3086" y="12343"/>
                      <a:pt x="6171" y="19131"/>
                      <a:pt x="0" y="19749"/>
                    </a:cubicBezTo>
                    <a:cubicBezTo>
                      <a:pt x="0" y="19749"/>
                      <a:pt x="1029" y="20366"/>
                      <a:pt x="2057" y="20366"/>
                    </a:cubicBezTo>
                    <a:cubicBezTo>
                      <a:pt x="5143" y="20983"/>
                      <a:pt x="6686" y="19749"/>
                      <a:pt x="7200" y="15429"/>
                    </a:cubicBezTo>
                    <a:cubicBezTo>
                      <a:pt x="7200" y="15429"/>
                      <a:pt x="7714" y="18514"/>
                      <a:pt x="6171" y="20983"/>
                    </a:cubicBezTo>
                    <a:cubicBezTo>
                      <a:pt x="8743" y="21600"/>
                      <a:pt x="12857" y="20366"/>
                      <a:pt x="15429" y="17897"/>
                    </a:cubicBezTo>
                    <a:cubicBezTo>
                      <a:pt x="20571" y="13577"/>
                      <a:pt x="21600" y="8640"/>
                      <a:pt x="21600" y="8640"/>
                    </a:cubicBezTo>
                    <a:cubicBezTo>
                      <a:pt x="15429" y="0"/>
                      <a:pt x="15429" y="0"/>
                      <a:pt x="15429" y="0"/>
                    </a:cubicBezTo>
                    <a:cubicBezTo>
                      <a:pt x="15429" y="0"/>
                      <a:pt x="9257" y="1234"/>
                      <a:pt x="6686" y="555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 87"/>
              <p:cNvSpPr/>
              <p:nvPr/>
            </p:nvSpPr>
            <p:spPr>
              <a:xfrm>
                <a:off x="20178592" y="2258660"/>
                <a:ext cx="376685" cy="345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19950" extrusionOk="0">
                    <a:moveTo>
                      <a:pt x="17227" y="1530"/>
                    </a:moveTo>
                    <a:cubicBezTo>
                      <a:pt x="13904" y="4102"/>
                      <a:pt x="8445" y="8216"/>
                      <a:pt x="4884" y="10788"/>
                    </a:cubicBezTo>
                    <a:cubicBezTo>
                      <a:pt x="1561" y="13102"/>
                      <a:pt x="-575" y="15930"/>
                      <a:pt x="137" y="16702"/>
                    </a:cubicBezTo>
                    <a:cubicBezTo>
                      <a:pt x="849" y="17473"/>
                      <a:pt x="2036" y="18759"/>
                      <a:pt x="2511" y="19788"/>
                    </a:cubicBezTo>
                    <a:cubicBezTo>
                      <a:pt x="3223" y="20559"/>
                      <a:pt x="6071" y="18502"/>
                      <a:pt x="8682" y="15159"/>
                    </a:cubicBezTo>
                    <a:cubicBezTo>
                      <a:pt x="11293" y="11816"/>
                      <a:pt x="15803" y="6416"/>
                      <a:pt x="18414" y="3073"/>
                    </a:cubicBezTo>
                    <a:cubicBezTo>
                      <a:pt x="21025" y="-270"/>
                      <a:pt x="20550" y="-1041"/>
                      <a:pt x="17227" y="153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 88"/>
              <p:cNvSpPr/>
              <p:nvPr/>
            </p:nvSpPr>
            <p:spPr>
              <a:xfrm>
                <a:off x="20142077" y="2548328"/>
                <a:ext cx="82793" cy="87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2" h="21060" extrusionOk="0">
                    <a:moveTo>
                      <a:pt x="7674" y="810"/>
                    </a:moveTo>
                    <a:cubicBezTo>
                      <a:pt x="6537" y="-270"/>
                      <a:pt x="4263" y="-270"/>
                      <a:pt x="3127" y="810"/>
                    </a:cubicBezTo>
                    <a:cubicBezTo>
                      <a:pt x="1990" y="1890"/>
                      <a:pt x="1990" y="2970"/>
                      <a:pt x="1990" y="4050"/>
                    </a:cubicBezTo>
                    <a:cubicBezTo>
                      <a:pt x="1990" y="4050"/>
                      <a:pt x="1990" y="4050"/>
                      <a:pt x="853" y="4050"/>
                    </a:cubicBezTo>
                    <a:cubicBezTo>
                      <a:pt x="-284" y="5130"/>
                      <a:pt x="-284" y="6210"/>
                      <a:pt x="853" y="7290"/>
                    </a:cubicBezTo>
                    <a:cubicBezTo>
                      <a:pt x="12221" y="20250"/>
                      <a:pt x="12221" y="20250"/>
                      <a:pt x="12221" y="20250"/>
                    </a:cubicBezTo>
                    <a:cubicBezTo>
                      <a:pt x="13358" y="21330"/>
                      <a:pt x="15632" y="21330"/>
                      <a:pt x="16769" y="20250"/>
                    </a:cubicBezTo>
                    <a:cubicBezTo>
                      <a:pt x="16769" y="20250"/>
                      <a:pt x="16769" y="19170"/>
                      <a:pt x="16769" y="19170"/>
                    </a:cubicBezTo>
                    <a:cubicBezTo>
                      <a:pt x="17905" y="19170"/>
                      <a:pt x="19042" y="19170"/>
                      <a:pt x="20179" y="18090"/>
                    </a:cubicBezTo>
                    <a:cubicBezTo>
                      <a:pt x="21316" y="17010"/>
                      <a:pt x="21316" y="15930"/>
                      <a:pt x="20179" y="14850"/>
                    </a:cubicBezTo>
                    <a:lnTo>
                      <a:pt x="7674" y="81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4809952" y="497185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cs typeface="+mn-ea"/>
                  <a:sym typeface="+mn-lt"/>
                </a:rPr>
                <a:t>01.</a:t>
              </a:r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706141" y="5189292"/>
              <a:ext cx="1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667254" y="4475328"/>
            <a:ext cx="1586320" cy="1174561"/>
            <a:chOff x="2661987" y="4476396"/>
            <a:chExt cx="1586320" cy="1174561"/>
          </a:xfrm>
        </p:grpSpPr>
        <p:grpSp>
          <p:nvGrpSpPr>
            <p:cNvPr id="25" name="组合 24"/>
            <p:cNvGrpSpPr/>
            <p:nvPr/>
          </p:nvGrpSpPr>
          <p:grpSpPr>
            <a:xfrm>
              <a:off x="3216474" y="4476396"/>
              <a:ext cx="481021" cy="414958"/>
              <a:chOff x="17858575" y="2178000"/>
              <a:chExt cx="1042736" cy="899528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26" name="Oval 43"/>
              <p:cNvSpPr/>
              <p:nvPr/>
            </p:nvSpPr>
            <p:spPr>
              <a:xfrm>
                <a:off x="18476161" y="2410713"/>
                <a:ext cx="69367" cy="87269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Oval 44"/>
              <p:cNvSpPr/>
              <p:nvPr/>
            </p:nvSpPr>
            <p:spPr>
              <a:xfrm>
                <a:off x="18189744" y="2410713"/>
                <a:ext cx="71607" cy="87269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 45"/>
              <p:cNvSpPr/>
              <p:nvPr/>
            </p:nvSpPr>
            <p:spPr>
              <a:xfrm>
                <a:off x="18453784" y="2502456"/>
                <a:ext cx="182407" cy="360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4" h="21600" extrusionOk="0">
                    <a:moveTo>
                      <a:pt x="1543" y="12800"/>
                    </a:moveTo>
                    <a:cubicBezTo>
                      <a:pt x="3086" y="12533"/>
                      <a:pt x="3086" y="12533"/>
                      <a:pt x="3086" y="12533"/>
                    </a:cubicBezTo>
                    <a:cubicBezTo>
                      <a:pt x="1029" y="1333"/>
                      <a:pt x="1029" y="1333"/>
                      <a:pt x="1029" y="1333"/>
                    </a:cubicBezTo>
                    <a:cubicBezTo>
                      <a:pt x="1029" y="800"/>
                      <a:pt x="1029" y="533"/>
                      <a:pt x="514" y="267"/>
                    </a:cubicBezTo>
                    <a:cubicBezTo>
                      <a:pt x="1029" y="267"/>
                      <a:pt x="1029" y="267"/>
                      <a:pt x="1029" y="267"/>
                    </a:cubicBezTo>
                    <a:cubicBezTo>
                      <a:pt x="1029" y="267"/>
                      <a:pt x="1029" y="267"/>
                      <a:pt x="1029" y="267"/>
                    </a:cubicBezTo>
                    <a:cubicBezTo>
                      <a:pt x="2057" y="267"/>
                      <a:pt x="2571" y="267"/>
                      <a:pt x="3086" y="267"/>
                    </a:cubicBezTo>
                    <a:cubicBezTo>
                      <a:pt x="3086" y="267"/>
                      <a:pt x="3086" y="267"/>
                      <a:pt x="3086" y="267"/>
                    </a:cubicBezTo>
                    <a:cubicBezTo>
                      <a:pt x="1543" y="1067"/>
                      <a:pt x="1543" y="1067"/>
                      <a:pt x="1543" y="1067"/>
                    </a:cubicBezTo>
                    <a:cubicBezTo>
                      <a:pt x="3600" y="1600"/>
                      <a:pt x="3600" y="1600"/>
                      <a:pt x="3600" y="1600"/>
                    </a:cubicBezTo>
                    <a:cubicBezTo>
                      <a:pt x="2571" y="2400"/>
                      <a:pt x="2571" y="2400"/>
                      <a:pt x="2571" y="2400"/>
                    </a:cubicBezTo>
                    <a:cubicBezTo>
                      <a:pt x="5143" y="5333"/>
                      <a:pt x="5143" y="5333"/>
                      <a:pt x="5143" y="5333"/>
                    </a:cubicBezTo>
                    <a:cubicBezTo>
                      <a:pt x="5657" y="1067"/>
                      <a:pt x="5657" y="1067"/>
                      <a:pt x="5657" y="1067"/>
                    </a:cubicBezTo>
                    <a:cubicBezTo>
                      <a:pt x="5143" y="1067"/>
                      <a:pt x="5143" y="1067"/>
                      <a:pt x="5143" y="1067"/>
                    </a:cubicBezTo>
                    <a:cubicBezTo>
                      <a:pt x="5657" y="0"/>
                      <a:pt x="5657" y="0"/>
                      <a:pt x="5657" y="0"/>
                    </a:cubicBezTo>
                    <a:cubicBezTo>
                      <a:pt x="7200" y="0"/>
                      <a:pt x="7200" y="0"/>
                      <a:pt x="7200" y="0"/>
                    </a:cubicBezTo>
                    <a:cubicBezTo>
                      <a:pt x="7714" y="1067"/>
                      <a:pt x="7714" y="1067"/>
                      <a:pt x="7714" y="1067"/>
                    </a:cubicBezTo>
                    <a:cubicBezTo>
                      <a:pt x="7714" y="1067"/>
                      <a:pt x="7714" y="1067"/>
                      <a:pt x="7714" y="1067"/>
                    </a:cubicBezTo>
                    <a:cubicBezTo>
                      <a:pt x="7714" y="5333"/>
                      <a:pt x="7714" y="5333"/>
                      <a:pt x="7714" y="5333"/>
                    </a:cubicBezTo>
                    <a:cubicBezTo>
                      <a:pt x="10800" y="2400"/>
                      <a:pt x="10800" y="2400"/>
                      <a:pt x="10800" y="2400"/>
                    </a:cubicBezTo>
                    <a:cubicBezTo>
                      <a:pt x="9771" y="1600"/>
                      <a:pt x="9771" y="1600"/>
                      <a:pt x="9771" y="1600"/>
                    </a:cubicBezTo>
                    <a:cubicBezTo>
                      <a:pt x="11829" y="1067"/>
                      <a:pt x="11829" y="1067"/>
                      <a:pt x="11829" y="1067"/>
                    </a:cubicBezTo>
                    <a:cubicBezTo>
                      <a:pt x="9771" y="267"/>
                      <a:pt x="9771" y="267"/>
                      <a:pt x="9771" y="267"/>
                    </a:cubicBezTo>
                    <a:cubicBezTo>
                      <a:pt x="9771" y="267"/>
                      <a:pt x="9771" y="267"/>
                      <a:pt x="9771" y="267"/>
                    </a:cubicBezTo>
                    <a:cubicBezTo>
                      <a:pt x="10800" y="267"/>
                      <a:pt x="11314" y="267"/>
                      <a:pt x="11829" y="267"/>
                    </a:cubicBezTo>
                    <a:cubicBezTo>
                      <a:pt x="11829" y="267"/>
                      <a:pt x="12343" y="267"/>
                      <a:pt x="12343" y="267"/>
                    </a:cubicBezTo>
                    <a:cubicBezTo>
                      <a:pt x="12857" y="267"/>
                      <a:pt x="13371" y="533"/>
                      <a:pt x="13886" y="800"/>
                    </a:cubicBezTo>
                    <a:cubicBezTo>
                      <a:pt x="20571" y="4533"/>
                      <a:pt x="20571" y="4533"/>
                      <a:pt x="20571" y="4533"/>
                    </a:cubicBezTo>
                    <a:cubicBezTo>
                      <a:pt x="20571" y="4533"/>
                      <a:pt x="20571" y="4533"/>
                      <a:pt x="20571" y="4533"/>
                    </a:cubicBezTo>
                    <a:cubicBezTo>
                      <a:pt x="20571" y="4533"/>
                      <a:pt x="20571" y="4533"/>
                      <a:pt x="20571" y="4533"/>
                    </a:cubicBezTo>
                    <a:cubicBezTo>
                      <a:pt x="21600" y="7733"/>
                      <a:pt x="21086" y="5333"/>
                      <a:pt x="21086" y="6133"/>
                    </a:cubicBezTo>
                    <a:cubicBezTo>
                      <a:pt x="21086" y="6133"/>
                      <a:pt x="21086" y="6133"/>
                      <a:pt x="21086" y="6133"/>
                    </a:cubicBezTo>
                    <a:cubicBezTo>
                      <a:pt x="21086" y="6133"/>
                      <a:pt x="21086" y="6133"/>
                      <a:pt x="21086" y="6133"/>
                    </a:cubicBezTo>
                    <a:cubicBezTo>
                      <a:pt x="21086" y="6133"/>
                      <a:pt x="21086" y="6133"/>
                      <a:pt x="21086" y="6133"/>
                    </a:cubicBezTo>
                    <a:cubicBezTo>
                      <a:pt x="21086" y="6133"/>
                      <a:pt x="21086" y="6133"/>
                      <a:pt x="21086" y="6133"/>
                    </a:cubicBezTo>
                    <a:cubicBezTo>
                      <a:pt x="21086" y="6400"/>
                      <a:pt x="21086" y="6400"/>
                      <a:pt x="21086" y="6400"/>
                    </a:cubicBezTo>
                    <a:cubicBezTo>
                      <a:pt x="20571" y="6667"/>
                      <a:pt x="20571" y="6667"/>
                      <a:pt x="20571" y="6667"/>
                    </a:cubicBezTo>
                    <a:cubicBezTo>
                      <a:pt x="20057" y="7200"/>
                      <a:pt x="20057" y="7200"/>
                      <a:pt x="20057" y="7200"/>
                    </a:cubicBezTo>
                    <a:cubicBezTo>
                      <a:pt x="19029" y="8533"/>
                      <a:pt x="19029" y="8533"/>
                      <a:pt x="19029" y="8533"/>
                    </a:cubicBezTo>
                    <a:cubicBezTo>
                      <a:pt x="16457" y="10667"/>
                      <a:pt x="16457" y="10667"/>
                      <a:pt x="16457" y="10667"/>
                    </a:cubicBezTo>
                    <a:cubicBezTo>
                      <a:pt x="15429" y="10400"/>
                      <a:pt x="14400" y="10133"/>
                      <a:pt x="13371" y="9867"/>
                    </a:cubicBezTo>
                    <a:cubicBezTo>
                      <a:pt x="13371" y="10400"/>
                      <a:pt x="13371" y="10933"/>
                      <a:pt x="13371" y="11467"/>
                    </a:cubicBezTo>
                    <a:cubicBezTo>
                      <a:pt x="13371" y="11467"/>
                      <a:pt x="13371" y="11467"/>
                      <a:pt x="13371" y="11467"/>
                    </a:cubicBezTo>
                    <a:cubicBezTo>
                      <a:pt x="13371" y="11467"/>
                      <a:pt x="13371" y="11467"/>
                      <a:pt x="12857" y="11467"/>
                    </a:cubicBezTo>
                    <a:cubicBezTo>
                      <a:pt x="12343" y="21600"/>
                      <a:pt x="12343" y="21600"/>
                      <a:pt x="12343" y="21600"/>
                    </a:cubicBezTo>
                    <a:cubicBezTo>
                      <a:pt x="6686" y="21600"/>
                      <a:pt x="6686" y="21600"/>
                      <a:pt x="6686" y="21600"/>
                    </a:cubicBezTo>
                    <a:cubicBezTo>
                      <a:pt x="6686" y="18667"/>
                      <a:pt x="6686" y="13333"/>
                      <a:pt x="6686" y="11467"/>
                    </a:cubicBezTo>
                    <a:cubicBezTo>
                      <a:pt x="6686" y="11467"/>
                      <a:pt x="6686" y="11467"/>
                      <a:pt x="6171" y="11467"/>
                    </a:cubicBezTo>
                    <a:cubicBezTo>
                      <a:pt x="5657" y="21600"/>
                      <a:pt x="5657" y="21600"/>
                      <a:pt x="5657" y="216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0" y="19200"/>
                      <a:pt x="0" y="15200"/>
                      <a:pt x="0" y="12800"/>
                    </a:cubicBezTo>
                    <a:cubicBezTo>
                      <a:pt x="514" y="12800"/>
                      <a:pt x="1029" y="12800"/>
                      <a:pt x="1543" y="12800"/>
                    </a:cubicBezTo>
                    <a:close/>
                    <a:moveTo>
                      <a:pt x="13371" y="7733"/>
                    </a:moveTo>
                    <a:cubicBezTo>
                      <a:pt x="13886" y="6933"/>
                      <a:pt x="13886" y="6933"/>
                      <a:pt x="13886" y="6933"/>
                    </a:cubicBezTo>
                    <a:cubicBezTo>
                      <a:pt x="15429" y="5867"/>
                      <a:pt x="15429" y="5867"/>
                      <a:pt x="15429" y="5867"/>
                    </a:cubicBezTo>
                    <a:cubicBezTo>
                      <a:pt x="15943" y="5600"/>
                      <a:pt x="15943" y="5600"/>
                      <a:pt x="15943" y="5600"/>
                    </a:cubicBezTo>
                    <a:cubicBezTo>
                      <a:pt x="13371" y="4000"/>
                      <a:pt x="13371" y="4000"/>
                      <a:pt x="13371" y="4000"/>
                    </a:cubicBezTo>
                    <a:cubicBezTo>
                      <a:pt x="13371" y="5333"/>
                      <a:pt x="13371" y="6400"/>
                      <a:pt x="13371" y="773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 46"/>
              <p:cNvSpPr/>
              <p:nvPr/>
            </p:nvSpPr>
            <p:spPr>
              <a:xfrm>
                <a:off x="18129328" y="2506931"/>
                <a:ext cx="158872" cy="355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210"/>
                    </a:moveTo>
                    <a:cubicBezTo>
                      <a:pt x="0" y="6210"/>
                      <a:pt x="0" y="6210"/>
                      <a:pt x="0" y="6210"/>
                    </a:cubicBezTo>
                    <a:cubicBezTo>
                      <a:pt x="0" y="6210"/>
                      <a:pt x="0" y="6210"/>
                      <a:pt x="0" y="6210"/>
                    </a:cubicBezTo>
                    <a:cubicBezTo>
                      <a:pt x="0" y="6210"/>
                      <a:pt x="0" y="6210"/>
                      <a:pt x="0" y="6210"/>
                    </a:cubicBezTo>
                    <a:cubicBezTo>
                      <a:pt x="0" y="5940"/>
                      <a:pt x="0" y="5940"/>
                      <a:pt x="0" y="5940"/>
                    </a:cubicBezTo>
                    <a:cubicBezTo>
                      <a:pt x="4200" y="1080"/>
                      <a:pt x="4200" y="1080"/>
                      <a:pt x="4200" y="1080"/>
                    </a:cubicBezTo>
                    <a:cubicBezTo>
                      <a:pt x="4800" y="540"/>
                      <a:pt x="6000" y="0"/>
                      <a:pt x="6600" y="0"/>
                    </a:cubicBezTo>
                    <a:cubicBezTo>
                      <a:pt x="6600" y="0"/>
                      <a:pt x="6600" y="0"/>
                      <a:pt x="7200" y="0"/>
                    </a:cubicBezTo>
                    <a:cubicBezTo>
                      <a:pt x="7800" y="0"/>
                      <a:pt x="8400" y="0"/>
                      <a:pt x="9000" y="0"/>
                    </a:cubicBezTo>
                    <a:cubicBezTo>
                      <a:pt x="9000" y="0"/>
                      <a:pt x="9000" y="0"/>
                      <a:pt x="9000" y="0"/>
                    </a:cubicBezTo>
                    <a:cubicBezTo>
                      <a:pt x="7200" y="810"/>
                      <a:pt x="7200" y="810"/>
                      <a:pt x="7200" y="810"/>
                    </a:cubicBezTo>
                    <a:cubicBezTo>
                      <a:pt x="9600" y="1350"/>
                      <a:pt x="9600" y="1350"/>
                      <a:pt x="9600" y="1350"/>
                    </a:cubicBezTo>
                    <a:cubicBezTo>
                      <a:pt x="8400" y="2160"/>
                      <a:pt x="8400" y="2160"/>
                      <a:pt x="8400" y="2160"/>
                    </a:cubicBezTo>
                    <a:cubicBezTo>
                      <a:pt x="11400" y="5130"/>
                      <a:pt x="11400" y="5130"/>
                      <a:pt x="11400" y="5130"/>
                    </a:cubicBezTo>
                    <a:cubicBezTo>
                      <a:pt x="12000" y="810"/>
                      <a:pt x="12000" y="810"/>
                      <a:pt x="12000" y="810"/>
                    </a:cubicBezTo>
                    <a:cubicBezTo>
                      <a:pt x="11400" y="810"/>
                      <a:pt x="11400" y="810"/>
                      <a:pt x="11400" y="810"/>
                    </a:cubicBezTo>
                    <a:cubicBezTo>
                      <a:pt x="12000" y="0"/>
                      <a:pt x="12000" y="0"/>
                      <a:pt x="12000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15000" y="810"/>
                      <a:pt x="15000" y="810"/>
                      <a:pt x="15000" y="810"/>
                    </a:cubicBezTo>
                    <a:cubicBezTo>
                      <a:pt x="14400" y="810"/>
                      <a:pt x="14400" y="810"/>
                      <a:pt x="14400" y="810"/>
                    </a:cubicBezTo>
                    <a:cubicBezTo>
                      <a:pt x="15000" y="5130"/>
                      <a:pt x="15000" y="5130"/>
                      <a:pt x="15000" y="5130"/>
                    </a:cubicBezTo>
                    <a:cubicBezTo>
                      <a:pt x="18000" y="2160"/>
                      <a:pt x="18000" y="2160"/>
                      <a:pt x="18000" y="2160"/>
                    </a:cubicBezTo>
                    <a:cubicBezTo>
                      <a:pt x="16800" y="1350"/>
                      <a:pt x="16800" y="1350"/>
                      <a:pt x="16800" y="1350"/>
                    </a:cubicBezTo>
                    <a:cubicBezTo>
                      <a:pt x="19200" y="810"/>
                      <a:pt x="19200" y="810"/>
                      <a:pt x="19200" y="810"/>
                    </a:cubicBezTo>
                    <a:cubicBezTo>
                      <a:pt x="17400" y="0"/>
                      <a:pt x="17400" y="0"/>
                      <a:pt x="17400" y="0"/>
                    </a:cubicBezTo>
                    <a:cubicBezTo>
                      <a:pt x="17400" y="0"/>
                      <a:pt x="17400" y="0"/>
                      <a:pt x="17400" y="0"/>
                    </a:cubicBezTo>
                    <a:cubicBezTo>
                      <a:pt x="18000" y="0"/>
                      <a:pt x="18600" y="0"/>
                      <a:pt x="19800" y="0"/>
                    </a:cubicBezTo>
                    <a:cubicBezTo>
                      <a:pt x="19800" y="0"/>
                      <a:pt x="19800" y="0"/>
                      <a:pt x="19800" y="0"/>
                    </a:cubicBezTo>
                    <a:cubicBezTo>
                      <a:pt x="20400" y="0"/>
                      <a:pt x="21000" y="270"/>
                      <a:pt x="21600" y="270"/>
                    </a:cubicBezTo>
                    <a:cubicBezTo>
                      <a:pt x="21600" y="540"/>
                      <a:pt x="21000" y="810"/>
                      <a:pt x="21000" y="810"/>
                    </a:cubicBezTo>
                    <a:cubicBezTo>
                      <a:pt x="19200" y="12420"/>
                      <a:pt x="19200" y="12420"/>
                      <a:pt x="19200" y="12420"/>
                    </a:cubicBezTo>
                    <a:cubicBezTo>
                      <a:pt x="20400" y="12690"/>
                      <a:pt x="20400" y="12690"/>
                      <a:pt x="20400" y="12690"/>
                    </a:cubicBez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13800" y="21600"/>
                      <a:pt x="13800" y="21600"/>
                      <a:pt x="13800" y="21600"/>
                    </a:cubicBezTo>
                    <a:cubicBezTo>
                      <a:pt x="13200" y="18630"/>
                      <a:pt x="13200" y="13230"/>
                      <a:pt x="13800" y="11340"/>
                    </a:cubicBezTo>
                    <a:cubicBezTo>
                      <a:pt x="13200" y="11340"/>
                      <a:pt x="13200" y="11340"/>
                      <a:pt x="13200" y="11340"/>
                    </a:cubicBezTo>
                    <a:cubicBezTo>
                      <a:pt x="12000" y="21600"/>
                      <a:pt x="12000" y="21600"/>
                      <a:pt x="12000" y="21600"/>
                    </a:cubicBezTo>
                    <a:cubicBezTo>
                      <a:pt x="6000" y="21600"/>
                      <a:pt x="6000" y="21600"/>
                      <a:pt x="6000" y="21600"/>
                    </a:cubicBezTo>
                    <a:cubicBezTo>
                      <a:pt x="5400" y="18630"/>
                      <a:pt x="5400" y="13770"/>
                      <a:pt x="6000" y="11610"/>
                    </a:cubicBezTo>
                    <a:cubicBezTo>
                      <a:pt x="5400" y="11610"/>
                      <a:pt x="4800" y="11880"/>
                      <a:pt x="4800" y="11880"/>
                    </a:cubicBezTo>
                    <a:cubicBezTo>
                      <a:pt x="2400" y="9450"/>
                      <a:pt x="2400" y="9450"/>
                      <a:pt x="2400" y="9450"/>
                    </a:cubicBezTo>
                    <a:cubicBezTo>
                      <a:pt x="1200" y="8100"/>
                      <a:pt x="1200" y="8100"/>
                      <a:pt x="1200" y="8100"/>
                    </a:cubicBezTo>
                    <a:cubicBezTo>
                      <a:pt x="600" y="7560"/>
                      <a:pt x="600" y="7560"/>
                      <a:pt x="600" y="7560"/>
                    </a:cubicBezTo>
                    <a:cubicBezTo>
                      <a:pt x="0" y="7290"/>
                      <a:pt x="0" y="7290"/>
                      <a:pt x="0" y="7290"/>
                    </a:cubicBezTo>
                    <a:cubicBezTo>
                      <a:pt x="0" y="7290"/>
                      <a:pt x="0" y="7290"/>
                      <a:pt x="0" y="7290"/>
                    </a:cubicBezTo>
                    <a:cubicBezTo>
                      <a:pt x="0" y="7290"/>
                      <a:pt x="0" y="7290"/>
                      <a:pt x="0" y="7290"/>
                    </a:cubicBezTo>
                    <a:cubicBezTo>
                      <a:pt x="0" y="7290"/>
                      <a:pt x="0" y="7290"/>
                      <a:pt x="0" y="7290"/>
                    </a:cubicBezTo>
                    <a:cubicBezTo>
                      <a:pt x="0" y="6750"/>
                      <a:pt x="0" y="8100"/>
                      <a:pt x="0" y="621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Oval 47"/>
              <p:cNvSpPr/>
              <p:nvPr/>
            </p:nvSpPr>
            <p:spPr>
              <a:xfrm>
                <a:off x="18337428" y="2397287"/>
                <a:ext cx="76081" cy="93983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 48"/>
              <p:cNvSpPr/>
              <p:nvPr/>
            </p:nvSpPr>
            <p:spPr>
              <a:xfrm>
                <a:off x="18283725" y="2497981"/>
                <a:ext cx="183486" cy="391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41" y="245"/>
                    </a:moveTo>
                    <a:cubicBezTo>
                      <a:pt x="4741" y="245"/>
                      <a:pt x="4741" y="245"/>
                      <a:pt x="4741" y="245"/>
                    </a:cubicBezTo>
                    <a:cubicBezTo>
                      <a:pt x="5268" y="245"/>
                      <a:pt x="6322" y="0"/>
                      <a:pt x="6849" y="0"/>
                    </a:cubicBezTo>
                    <a:cubicBezTo>
                      <a:pt x="6849" y="0"/>
                      <a:pt x="6849" y="0"/>
                      <a:pt x="6849" y="0"/>
                    </a:cubicBezTo>
                    <a:cubicBezTo>
                      <a:pt x="4741" y="982"/>
                      <a:pt x="4741" y="982"/>
                      <a:pt x="4741" y="982"/>
                    </a:cubicBezTo>
                    <a:cubicBezTo>
                      <a:pt x="7376" y="1473"/>
                      <a:pt x="7376" y="1473"/>
                      <a:pt x="7376" y="1473"/>
                    </a:cubicBezTo>
                    <a:cubicBezTo>
                      <a:pt x="6322" y="2209"/>
                      <a:pt x="6322" y="2209"/>
                      <a:pt x="6322" y="2209"/>
                    </a:cubicBezTo>
                    <a:cubicBezTo>
                      <a:pt x="8956" y="5400"/>
                      <a:pt x="8956" y="5400"/>
                      <a:pt x="8956" y="5400"/>
                    </a:cubicBezTo>
                    <a:cubicBezTo>
                      <a:pt x="9483" y="982"/>
                      <a:pt x="9483" y="982"/>
                      <a:pt x="9483" y="982"/>
                    </a:cubicBezTo>
                    <a:cubicBezTo>
                      <a:pt x="9483" y="982"/>
                      <a:pt x="9483" y="982"/>
                      <a:pt x="9483" y="982"/>
                    </a:cubicBezTo>
                    <a:cubicBezTo>
                      <a:pt x="10010" y="0"/>
                      <a:pt x="10010" y="0"/>
                      <a:pt x="10010" y="0"/>
                    </a:cubicBezTo>
                    <a:cubicBezTo>
                      <a:pt x="11590" y="0"/>
                      <a:pt x="11590" y="0"/>
                      <a:pt x="11590" y="0"/>
                    </a:cubicBezTo>
                    <a:cubicBezTo>
                      <a:pt x="12117" y="982"/>
                      <a:pt x="12117" y="982"/>
                      <a:pt x="12117" y="982"/>
                    </a:cubicBezTo>
                    <a:cubicBezTo>
                      <a:pt x="11590" y="982"/>
                      <a:pt x="11590" y="982"/>
                      <a:pt x="11590" y="982"/>
                    </a:cubicBezTo>
                    <a:cubicBezTo>
                      <a:pt x="12117" y="5400"/>
                      <a:pt x="12117" y="5400"/>
                      <a:pt x="12117" y="5400"/>
                    </a:cubicBezTo>
                    <a:cubicBezTo>
                      <a:pt x="15278" y="2209"/>
                      <a:pt x="15278" y="2209"/>
                      <a:pt x="15278" y="2209"/>
                    </a:cubicBezTo>
                    <a:cubicBezTo>
                      <a:pt x="14224" y="1473"/>
                      <a:pt x="14224" y="1473"/>
                      <a:pt x="14224" y="1473"/>
                    </a:cubicBezTo>
                    <a:cubicBezTo>
                      <a:pt x="16332" y="982"/>
                      <a:pt x="16332" y="982"/>
                      <a:pt x="16332" y="982"/>
                    </a:cubicBezTo>
                    <a:cubicBezTo>
                      <a:pt x="14751" y="0"/>
                      <a:pt x="14751" y="0"/>
                      <a:pt x="14751" y="0"/>
                    </a:cubicBezTo>
                    <a:cubicBezTo>
                      <a:pt x="14751" y="0"/>
                      <a:pt x="14751" y="0"/>
                      <a:pt x="14751" y="0"/>
                    </a:cubicBezTo>
                    <a:cubicBezTo>
                      <a:pt x="15278" y="0"/>
                      <a:pt x="15805" y="245"/>
                      <a:pt x="16859" y="245"/>
                    </a:cubicBezTo>
                    <a:cubicBezTo>
                      <a:pt x="16859" y="245"/>
                      <a:pt x="16859" y="245"/>
                      <a:pt x="16859" y="245"/>
                    </a:cubicBezTo>
                    <a:cubicBezTo>
                      <a:pt x="18439" y="245"/>
                      <a:pt x="19493" y="736"/>
                      <a:pt x="19493" y="1473"/>
                    </a:cubicBezTo>
                    <a:cubicBezTo>
                      <a:pt x="21600" y="11291"/>
                      <a:pt x="21600" y="11291"/>
                      <a:pt x="21600" y="11291"/>
                    </a:cubicBezTo>
                    <a:cubicBezTo>
                      <a:pt x="20546" y="11291"/>
                      <a:pt x="19493" y="11291"/>
                      <a:pt x="18439" y="11291"/>
                    </a:cubicBezTo>
                    <a:cubicBezTo>
                      <a:pt x="18439" y="11291"/>
                      <a:pt x="18439" y="11291"/>
                      <a:pt x="18439" y="11291"/>
                    </a:cubicBezTo>
                    <a:cubicBezTo>
                      <a:pt x="18439" y="11291"/>
                      <a:pt x="18439" y="11291"/>
                      <a:pt x="18439" y="11291"/>
                    </a:cubicBezTo>
                    <a:cubicBezTo>
                      <a:pt x="17912" y="11291"/>
                      <a:pt x="17912" y="11291"/>
                      <a:pt x="17912" y="11291"/>
                    </a:cubicBezTo>
                    <a:cubicBezTo>
                      <a:pt x="17385" y="21600"/>
                      <a:pt x="17385" y="21600"/>
                      <a:pt x="17385" y="21600"/>
                    </a:cubicBezTo>
                    <a:cubicBezTo>
                      <a:pt x="11063" y="21600"/>
                      <a:pt x="11063" y="21600"/>
                      <a:pt x="11063" y="21600"/>
                    </a:cubicBezTo>
                    <a:cubicBezTo>
                      <a:pt x="11063" y="18655"/>
                      <a:pt x="11063" y="13255"/>
                      <a:pt x="11063" y="11291"/>
                    </a:cubicBezTo>
                    <a:cubicBezTo>
                      <a:pt x="11063" y="11291"/>
                      <a:pt x="10537" y="11291"/>
                      <a:pt x="10537" y="11291"/>
                    </a:cubicBezTo>
                    <a:cubicBezTo>
                      <a:pt x="9483" y="21600"/>
                      <a:pt x="9483" y="21600"/>
                      <a:pt x="9483" y="21600"/>
                    </a:cubicBezTo>
                    <a:cubicBezTo>
                      <a:pt x="3688" y="21600"/>
                      <a:pt x="3688" y="21600"/>
                      <a:pt x="3688" y="21600"/>
                    </a:cubicBezTo>
                    <a:cubicBezTo>
                      <a:pt x="3161" y="18655"/>
                      <a:pt x="3688" y="13500"/>
                      <a:pt x="3688" y="11291"/>
                    </a:cubicBezTo>
                    <a:cubicBezTo>
                      <a:pt x="3161" y="11291"/>
                      <a:pt x="3161" y="11291"/>
                      <a:pt x="3161" y="11291"/>
                    </a:cubicBezTo>
                    <a:cubicBezTo>
                      <a:pt x="3161" y="11291"/>
                      <a:pt x="3161" y="11291"/>
                      <a:pt x="2634" y="11291"/>
                    </a:cubicBezTo>
                    <a:cubicBezTo>
                      <a:pt x="2634" y="11291"/>
                      <a:pt x="2634" y="11291"/>
                      <a:pt x="2634" y="11291"/>
                    </a:cubicBezTo>
                    <a:cubicBezTo>
                      <a:pt x="2107" y="11291"/>
                      <a:pt x="1054" y="11291"/>
                      <a:pt x="0" y="11291"/>
                    </a:cubicBezTo>
                    <a:cubicBezTo>
                      <a:pt x="2107" y="1473"/>
                      <a:pt x="2107" y="1473"/>
                      <a:pt x="2107" y="1473"/>
                    </a:cubicBezTo>
                    <a:cubicBezTo>
                      <a:pt x="2107" y="736"/>
                      <a:pt x="3161" y="245"/>
                      <a:pt x="4741" y="24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 49"/>
              <p:cNvSpPr/>
              <p:nvPr/>
            </p:nvSpPr>
            <p:spPr>
              <a:xfrm>
                <a:off x="17927942" y="2627763"/>
                <a:ext cx="877150" cy="449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74" y="21600"/>
                    </a:moveTo>
                    <a:cubicBezTo>
                      <a:pt x="5044" y="21600"/>
                      <a:pt x="0" y="11976"/>
                      <a:pt x="0" y="0"/>
                    </a:cubicBezTo>
                    <a:cubicBezTo>
                      <a:pt x="2741" y="0"/>
                      <a:pt x="2741" y="0"/>
                      <a:pt x="2741" y="0"/>
                    </a:cubicBezTo>
                    <a:cubicBezTo>
                      <a:pt x="2741" y="8982"/>
                      <a:pt x="6579" y="16253"/>
                      <a:pt x="11074" y="16253"/>
                    </a:cubicBezTo>
                    <a:cubicBezTo>
                      <a:pt x="14692" y="16253"/>
                      <a:pt x="17872" y="11762"/>
                      <a:pt x="19078" y="5133"/>
                    </a:cubicBezTo>
                    <a:cubicBezTo>
                      <a:pt x="21600" y="6844"/>
                      <a:pt x="21600" y="6844"/>
                      <a:pt x="21600" y="6844"/>
                    </a:cubicBezTo>
                    <a:cubicBezTo>
                      <a:pt x="20175" y="15826"/>
                      <a:pt x="15898" y="21600"/>
                      <a:pt x="11074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 50"/>
              <p:cNvSpPr/>
              <p:nvPr/>
            </p:nvSpPr>
            <p:spPr>
              <a:xfrm>
                <a:off x="17858575" y="2524833"/>
                <a:ext cx="257327" cy="1253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0706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 51"/>
              <p:cNvSpPr/>
              <p:nvPr/>
            </p:nvSpPr>
            <p:spPr>
              <a:xfrm>
                <a:off x="17954794" y="2178000"/>
                <a:ext cx="874913" cy="449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8859" y="21600"/>
                      <a:pt x="18859" y="21600"/>
                      <a:pt x="18859" y="21600"/>
                    </a:cubicBezTo>
                    <a:cubicBezTo>
                      <a:pt x="18859" y="12618"/>
                      <a:pt x="15131" y="5347"/>
                      <a:pt x="10526" y="5347"/>
                    </a:cubicBezTo>
                    <a:cubicBezTo>
                      <a:pt x="6908" y="5347"/>
                      <a:pt x="3728" y="9838"/>
                      <a:pt x="2631" y="16467"/>
                    </a:cubicBezTo>
                    <a:cubicBezTo>
                      <a:pt x="0" y="14756"/>
                      <a:pt x="0" y="14756"/>
                      <a:pt x="0" y="14756"/>
                    </a:cubicBezTo>
                    <a:cubicBezTo>
                      <a:pt x="1535" y="5988"/>
                      <a:pt x="5702" y="0"/>
                      <a:pt x="10526" y="0"/>
                    </a:cubicBezTo>
                    <a:cubicBezTo>
                      <a:pt x="16666" y="0"/>
                      <a:pt x="21600" y="9624"/>
                      <a:pt x="216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 52"/>
              <p:cNvSpPr/>
              <p:nvPr/>
            </p:nvSpPr>
            <p:spPr>
              <a:xfrm>
                <a:off x="18648457" y="2605387"/>
                <a:ext cx="252854" cy="1297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70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2765798" y="497185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cs typeface="+mn-ea"/>
                  <a:sym typeface="+mn-lt"/>
                </a:rPr>
                <a:t>01.</a:t>
              </a:r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661987" y="5189292"/>
              <a:ext cx="1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cxnSp>
        <p:nvCxnSpPr>
          <p:cNvPr id="68" name="直接连接符 67"/>
          <p:cNvCxnSpPr/>
          <p:nvPr/>
        </p:nvCxnSpPr>
        <p:spPr>
          <a:xfrm>
            <a:off x="2435704" y="4576486"/>
            <a:ext cx="0" cy="914924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479858" y="4576486"/>
            <a:ext cx="0" cy="914924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895600"/>
            <a:ext cx="12191999" cy="39624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219930" y="1906292"/>
            <a:ext cx="3752141" cy="4091552"/>
            <a:chOff x="4219930" y="1906292"/>
            <a:chExt cx="3752141" cy="4091552"/>
          </a:xfrm>
          <a:effectLst>
            <a:outerShdw blurRad="177800" sx="103000" sy="103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4219930" y="1906292"/>
              <a:ext cx="3752141" cy="989309"/>
            </a:xfrm>
            <a:prstGeom prst="rect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219930" y="2895600"/>
              <a:ext cx="3752140" cy="3102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5325" y="2093659"/>
            <a:ext cx="3041508" cy="3316638"/>
            <a:chOff x="695325" y="2093659"/>
            <a:chExt cx="3041508" cy="3316638"/>
          </a:xfrm>
          <a:effectLst>
            <a:outerShdw blurRad="177800" sx="103000" sy="103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695325" y="2093659"/>
              <a:ext cx="3041508" cy="801940"/>
            </a:xfrm>
            <a:prstGeom prst="rect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95325" y="2895599"/>
              <a:ext cx="3041507" cy="2514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596147" y="2293539"/>
            <a:ext cx="123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1.2k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270026" y="3152001"/>
            <a:ext cx="1892105" cy="1724895"/>
            <a:chOff x="1270026" y="3152001"/>
            <a:chExt cx="1892105" cy="1724895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270026" y="3429000"/>
              <a:ext cx="189210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270026" y="4876896"/>
              <a:ext cx="189210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70026" y="4152948"/>
              <a:ext cx="189210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1674746" y="3152001"/>
              <a:ext cx="10826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添加内容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74746" y="3875948"/>
              <a:ext cx="10826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添加内容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74746" y="4599799"/>
              <a:ext cx="10826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添加内容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635910" y="3318002"/>
            <a:ext cx="2920181" cy="1712108"/>
            <a:chOff x="4635910" y="3318002"/>
            <a:chExt cx="2920181" cy="1712108"/>
          </a:xfrm>
        </p:grpSpPr>
        <p:sp>
          <p:nvSpPr>
            <p:cNvPr id="16" name="文本框 15"/>
            <p:cNvSpPr txBox="1"/>
            <p:nvPr/>
          </p:nvSpPr>
          <p:spPr>
            <a:xfrm>
              <a:off x="4635910" y="3318002"/>
              <a:ext cx="29201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此处添加标题</a:t>
              </a:r>
              <a:endParaRPr lang="en-US" altLang="zh-CN" sz="2400" dirty="0"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667536" y="4014447"/>
              <a:ext cx="28569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795019" y="2132562"/>
            <a:ext cx="601962" cy="536768"/>
            <a:chOff x="21741787" y="8952774"/>
            <a:chExt cx="868644" cy="774567"/>
          </a:xfrm>
          <a:solidFill>
            <a:schemeClr val="bg1"/>
          </a:solidFill>
        </p:grpSpPr>
        <p:sp>
          <p:nvSpPr>
            <p:cNvPr id="23" name="Freeform 123"/>
            <p:cNvSpPr/>
            <p:nvPr/>
          </p:nvSpPr>
          <p:spPr>
            <a:xfrm>
              <a:off x="21741787" y="8952774"/>
              <a:ext cx="868644" cy="774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16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293" y="0"/>
                    <a:pt x="0" y="439"/>
                    <a:pt x="0" y="877"/>
                  </a:cubicBezTo>
                  <a:cubicBezTo>
                    <a:pt x="0" y="20832"/>
                    <a:pt x="0" y="20832"/>
                    <a:pt x="0" y="20832"/>
                  </a:cubicBezTo>
                  <a:cubicBezTo>
                    <a:pt x="0" y="21271"/>
                    <a:pt x="293" y="21600"/>
                    <a:pt x="684" y="21600"/>
                  </a:cubicBezTo>
                  <a:cubicBezTo>
                    <a:pt x="20916" y="21600"/>
                    <a:pt x="20916" y="21600"/>
                    <a:pt x="20916" y="21600"/>
                  </a:cubicBezTo>
                  <a:cubicBezTo>
                    <a:pt x="21307" y="21600"/>
                    <a:pt x="21600" y="21271"/>
                    <a:pt x="21600" y="20832"/>
                  </a:cubicBezTo>
                  <a:cubicBezTo>
                    <a:pt x="21600" y="877"/>
                    <a:pt x="21600" y="877"/>
                    <a:pt x="21600" y="877"/>
                  </a:cubicBezTo>
                  <a:cubicBezTo>
                    <a:pt x="21600" y="439"/>
                    <a:pt x="21307" y="0"/>
                    <a:pt x="20916" y="0"/>
                  </a:cubicBezTo>
                  <a:close/>
                  <a:moveTo>
                    <a:pt x="16615" y="1754"/>
                  </a:moveTo>
                  <a:cubicBezTo>
                    <a:pt x="17104" y="1754"/>
                    <a:pt x="17593" y="2193"/>
                    <a:pt x="17593" y="2741"/>
                  </a:cubicBezTo>
                  <a:cubicBezTo>
                    <a:pt x="17593" y="3289"/>
                    <a:pt x="17104" y="3728"/>
                    <a:pt x="16615" y="3728"/>
                  </a:cubicBezTo>
                  <a:cubicBezTo>
                    <a:pt x="16127" y="3728"/>
                    <a:pt x="15736" y="3289"/>
                    <a:pt x="15736" y="2741"/>
                  </a:cubicBezTo>
                  <a:cubicBezTo>
                    <a:pt x="15736" y="2193"/>
                    <a:pt x="16127" y="1754"/>
                    <a:pt x="16615" y="1754"/>
                  </a:cubicBezTo>
                  <a:close/>
                  <a:moveTo>
                    <a:pt x="13976" y="1754"/>
                  </a:moveTo>
                  <a:cubicBezTo>
                    <a:pt x="14465" y="1754"/>
                    <a:pt x="14856" y="2193"/>
                    <a:pt x="14856" y="2741"/>
                  </a:cubicBezTo>
                  <a:cubicBezTo>
                    <a:pt x="14856" y="3289"/>
                    <a:pt x="14465" y="3728"/>
                    <a:pt x="13976" y="3728"/>
                  </a:cubicBezTo>
                  <a:cubicBezTo>
                    <a:pt x="13390" y="3728"/>
                    <a:pt x="12999" y="3289"/>
                    <a:pt x="12999" y="2741"/>
                  </a:cubicBezTo>
                  <a:cubicBezTo>
                    <a:pt x="12999" y="2193"/>
                    <a:pt x="13390" y="1754"/>
                    <a:pt x="13976" y="1754"/>
                  </a:cubicBezTo>
                  <a:close/>
                  <a:moveTo>
                    <a:pt x="20232" y="20065"/>
                  </a:moveTo>
                  <a:cubicBezTo>
                    <a:pt x="1368" y="20065"/>
                    <a:pt x="1368" y="20065"/>
                    <a:pt x="1368" y="20065"/>
                  </a:cubicBezTo>
                  <a:cubicBezTo>
                    <a:pt x="1368" y="5482"/>
                    <a:pt x="1368" y="5482"/>
                    <a:pt x="1368" y="5482"/>
                  </a:cubicBezTo>
                  <a:cubicBezTo>
                    <a:pt x="20232" y="5482"/>
                    <a:pt x="20232" y="5482"/>
                    <a:pt x="20232" y="5482"/>
                  </a:cubicBezTo>
                  <a:lnTo>
                    <a:pt x="20232" y="20065"/>
                  </a:lnTo>
                  <a:close/>
                  <a:moveTo>
                    <a:pt x="19352" y="3728"/>
                  </a:moveTo>
                  <a:cubicBezTo>
                    <a:pt x="18863" y="3728"/>
                    <a:pt x="18375" y="3289"/>
                    <a:pt x="18375" y="2741"/>
                  </a:cubicBezTo>
                  <a:cubicBezTo>
                    <a:pt x="18375" y="2193"/>
                    <a:pt x="18863" y="1754"/>
                    <a:pt x="19352" y="1754"/>
                  </a:cubicBezTo>
                  <a:cubicBezTo>
                    <a:pt x="19841" y="1754"/>
                    <a:pt x="20232" y="2193"/>
                    <a:pt x="20232" y="2741"/>
                  </a:cubicBezTo>
                  <a:cubicBezTo>
                    <a:pt x="20232" y="3289"/>
                    <a:pt x="19841" y="3728"/>
                    <a:pt x="19352" y="372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 124"/>
            <p:cNvSpPr/>
            <p:nvPr/>
          </p:nvSpPr>
          <p:spPr>
            <a:xfrm>
              <a:off x="21976980" y="9611311"/>
              <a:ext cx="56448" cy="815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 125"/>
            <p:cNvSpPr/>
            <p:nvPr/>
          </p:nvSpPr>
          <p:spPr>
            <a:xfrm>
              <a:off x="22093006" y="9611311"/>
              <a:ext cx="53311" cy="815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 126"/>
            <p:cNvSpPr/>
            <p:nvPr/>
          </p:nvSpPr>
          <p:spPr>
            <a:xfrm>
              <a:off x="22205899" y="9611311"/>
              <a:ext cx="56448" cy="815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 127"/>
            <p:cNvSpPr/>
            <p:nvPr/>
          </p:nvSpPr>
          <p:spPr>
            <a:xfrm>
              <a:off x="22325063" y="9611311"/>
              <a:ext cx="53311" cy="815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 128"/>
            <p:cNvSpPr/>
            <p:nvPr/>
          </p:nvSpPr>
          <p:spPr>
            <a:xfrm>
              <a:off x="22437955" y="9611311"/>
              <a:ext cx="56448" cy="815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 129"/>
            <p:cNvSpPr/>
            <p:nvPr/>
          </p:nvSpPr>
          <p:spPr>
            <a:xfrm>
              <a:off x="21766874" y="9426292"/>
              <a:ext cx="84670" cy="5331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 130"/>
            <p:cNvSpPr/>
            <p:nvPr/>
          </p:nvSpPr>
          <p:spPr>
            <a:xfrm>
              <a:off x="21766874" y="9310264"/>
              <a:ext cx="84670" cy="5644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 131"/>
            <p:cNvSpPr/>
            <p:nvPr/>
          </p:nvSpPr>
          <p:spPr>
            <a:xfrm>
              <a:off x="21766874" y="9197373"/>
              <a:ext cx="84670" cy="5644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 132"/>
            <p:cNvSpPr/>
            <p:nvPr/>
          </p:nvSpPr>
          <p:spPr>
            <a:xfrm>
              <a:off x="21754331" y="9222461"/>
              <a:ext cx="714984" cy="498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6" y="21600"/>
                  </a:moveTo>
                  <a:lnTo>
                    <a:pt x="0" y="19698"/>
                  </a:lnTo>
                  <a:lnTo>
                    <a:pt x="7484" y="6113"/>
                  </a:lnTo>
                  <a:lnTo>
                    <a:pt x="13453" y="11140"/>
                  </a:lnTo>
                  <a:lnTo>
                    <a:pt x="20084" y="0"/>
                  </a:lnTo>
                  <a:lnTo>
                    <a:pt x="21600" y="1630"/>
                  </a:lnTo>
                  <a:lnTo>
                    <a:pt x="13737" y="14943"/>
                  </a:lnTo>
                  <a:lnTo>
                    <a:pt x="7958" y="9781"/>
                  </a:lnTo>
                  <a:lnTo>
                    <a:pt x="1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 133"/>
            <p:cNvSpPr/>
            <p:nvPr/>
          </p:nvSpPr>
          <p:spPr>
            <a:xfrm>
              <a:off x="22378374" y="9203645"/>
              <a:ext cx="109759" cy="112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55167" y="2093659"/>
            <a:ext cx="3041508" cy="3316638"/>
            <a:chOff x="695325" y="2093659"/>
            <a:chExt cx="3041508" cy="3316638"/>
          </a:xfrm>
          <a:effectLst>
            <a:outerShdw blurRad="177800" sx="103000" sy="103000" algn="ctr" rotWithShape="0">
              <a:prstClr val="black">
                <a:alpha val="40000"/>
              </a:prstClr>
            </a:outerShdw>
          </a:effectLst>
        </p:grpSpPr>
        <p:sp>
          <p:nvSpPr>
            <p:cNvPr id="44" name="矩形 43"/>
            <p:cNvSpPr/>
            <p:nvPr/>
          </p:nvSpPr>
          <p:spPr>
            <a:xfrm>
              <a:off x="695325" y="2093659"/>
              <a:ext cx="3041508" cy="801940"/>
            </a:xfrm>
            <a:prstGeom prst="rect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95325" y="2895599"/>
              <a:ext cx="3041507" cy="2514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355989" y="2293539"/>
            <a:ext cx="123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46%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886052" y="3034710"/>
            <a:ext cx="2179738" cy="2093371"/>
            <a:chOff x="8886052" y="3034710"/>
            <a:chExt cx="2179738" cy="2093371"/>
          </a:xfrm>
        </p:grpSpPr>
        <p:sp>
          <p:nvSpPr>
            <p:cNvPr id="47" name="文本框 46"/>
            <p:cNvSpPr txBox="1"/>
            <p:nvPr/>
          </p:nvSpPr>
          <p:spPr>
            <a:xfrm>
              <a:off x="8886052" y="4297084"/>
              <a:ext cx="21797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9075444" y="3034710"/>
              <a:ext cx="1800955" cy="1200637"/>
              <a:chOff x="9075444" y="3034710"/>
              <a:chExt cx="1800955" cy="1200637"/>
            </a:xfrm>
          </p:grpSpPr>
          <p:graphicFrame>
            <p:nvGraphicFramePr>
              <p:cNvPr id="46" name="图表 45"/>
              <p:cNvGraphicFramePr/>
              <p:nvPr/>
            </p:nvGraphicFramePr>
            <p:xfrm>
              <a:off x="9075444" y="3034710"/>
              <a:ext cx="1800955" cy="120063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48" name="Freeform 49"/>
              <p:cNvSpPr/>
              <p:nvPr/>
            </p:nvSpPr>
            <p:spPr>
              <a:xfrm>
                <a:off x="9823072" y="3511529"/>
                <a:ext cx="305698" cy="246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5" h="20679" extrusionOk="0">
                    <a:moveTo>
                      <a:pt x="19898" y="17075"/>
                    </a:moveTo>
                    <a:cubicBezTo>
                      <a:pt x="15753" y="13706"/>
                      <a:pt x="15753" y="13706"/>
                      <a:pt x="15753" y="13706"/>
                    </a:cubicBezTo>
                    <a:cubicBezTo>
                      <a:pt x="15354" y="13409"/>
                      <a:pt x="14956" y="13409"/>
                      <a:pt x="14557" y="13508"/>
                    </a:cubicBezTo>
                    <a:cubicBezTo>
                      <a:pt x="14398" y="13508"/>
                      <a:pt x="14239" y="13607"/>
                      <a:pt x="14159" y="13706"/>
                    </a:cubicBezTo>
                    <a:cubicBezTo>
                      <a:pt x="13441" y="13112"/>
                      <a:pt x="13441" y="13112"/>
                      <a:pt x="13441" y="13112"/>
                    </a:cubicBezTo>
                    <a:cubicBezTo>
                      <a:pt x="14239" y="11229"/>
                      <a:pt x="14557" y="9049"/>
                      <a:pt x="14159" y="6770"/>
                    </a:cubicBezTo>
                    <a:cubicBezTo>
                      <a:pt x="13202" y="2014"/>
                      <a:pt x="9297" y="-859"/>
                      <a:pt x="5471" y="231"/>
                    </a:cubicBezTo>
                    <a:cubicBezTo>
                      <a:pt x="1645" y="1420"/>
                      <a:pt x="-746" y="6275"/>
                      <a:pt x="210" y="11031"/>
                    </a:cubicBezTo>
                    <a:cubicBezTo>
                      <a:pt x="1167" y="15787"/>
                      <a:pt x="4993" y="18660"/>
                      <a:pt x="8898" y="17570"/>
                    </a:cubicBezTo>
                    <a:cubicBezTo>
                      <a:pt x="10413" y="17075"/>
                      <a:pt x="11688" y="16084"/>
                      <a:pt x="12644" y="14697"/>
                    </a:cubicBezTo>
                    <a:cubicBezTo>
                      <a:pt x="13362" y="15291"/>
                      <a:pt x="13362" y="15291"/>
                      <a:pt x="13362" y="15291"/>
                    </a:cubicBezTo>
                    <a:cubicBezTo>
                      <a:pt x="13282" y="15886"/>
                      <a:pt x="13521" y="16580"/>
                      <a:pt x="13999" y="16976"/>
                    </a:cubicBezTo>
                    <a:cubicBezTo>
                      <a:pt x="18224" y="20345"/>
                      <a:pt x="18224" y="20345"/>
                      <a:pt x="18224" y="20345"/>
                    </a:cubicBezTo>
                    <a:cubicBezTo>
                      <a:pt x="18543" y="20642"/>
                      <a:pt x="19021" y="20741"/>
                      <a:pt x="19419" y="20642"/>
                    </a:cubicBezTo>
                    <a:cubicBezTo>
                      <a:pt x="19818" y="20543"/>
                      <a:pt x="20137" y="20246"/>
                      <a:pt x="20376" y="19750"/>
                    </a:cubicBezTo>
                    <a:cubicBezTo>
                      <a:pt x="20854" y="18858"/>
                      <a:pt x="20615" y="17669"/>
                      <a:pt x="19898" y="17075"/>
                    </a:cubicBezTo>
                    <a:close/>
                    <a:moveTo>
                      <a:pt x="8579" y="15985"/>
                    </a:moveTo>
                    <a:cubicBezTo>
                      <a:pt x="5391" y="16877"/>
                      <a:pt x="2283" y="14499"/>
                      <a:pt x="1486" y="10635"/>
                    </a:cubicBezTo>
                    <a:cubicBezTo>
                      <a:pt x="768" y="6671"/>
                      <a:pt x="2681" y="2807"/>
                      <a:pt x="5790" y="1816"/>
                    </a:cubicBezTo>
                    <a:cubicBezTo>
                      <a:pt x="8898" y="924"/>
                      <a:pt x="12086" y="3302"/>
                      <a:pt x="12804" y="7167"/>
                    </a:cubicBezTo>
                    <a:cubicBezTo>
                      <a:pt x="13601" y="11130"/>
                      <a:pt x="11688" y="14994"/>
                      <a:pt x="8579" y="159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106711" y="3429000"/>
            <a:ext cx="5389964" cy="30186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95325" y="410385"/>
            <a:ext cx="5411386" cy="301861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95325" y="4160176"/>
            <a:ext cx="2142564" cy="1556263"/>
            <a:chOff x="695325" y="4408980"/>
            <a:chExt cx="2142564" cy="1556263"/>
          </a:xfrm>
        </p:grpSpPr>
        <p:sp>
          <p:nvSpPr>
            <p:cNvPr id="10" name="文本框 9"/>
            <p:cNvSpPr txBox="1"/>
            <p:nvPr/>
          </p:nvSpPr>
          <p:spPr>
            <a:xfrm>
              <a:off x="1077258" y="4931557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95325" y="5134246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484379" y="4408980"/>
              <a:ext cx="564457" cy="471275"/>
              <a:chOff x="21694748" y="4076464"/>
              <a:chExt cx="962720" cy="803791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13" name="Rectangle 144"/>
              <p:cNvSpPr/>
              <p:nvPr/>
            </p:nvSpPr>
            <p:spPr>
              <a:xfrm>
                <a:off x="22049104" y="4794587"/>
                <a:ext cx="254007" cy="5017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Freeform 145"/>
              <p:cNvSpPr/>
              <p:nvPr/>
            </p:nvSpPr>
            <p:spPr>
              <a:xfrm>
                <a:off x="21694748" y="4076464"/>
                <a:ext cx="962720" cy="702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71" y="0"/>
                    </a:moveTo>
                    <a:cubicBezTo>
                      <a:pt x="529" y="0"/>
                      <a:pt x="529" y="0"/>
                      <a:pt x="529" y="0"/>
                    </a:cubicBezTo>
                    <a:cubicBezTo>
                      <a:pt x="176" y="0"/>
                      <a:pt x="0" y="243"/>
                      <a:pt x="0" y="728"/>
                    </a:cubicBezTo>
                    <a:cubicBezTo>
                      <a:pt x="0" y="20872"/>
                      <a:pt x="0" y="20872"/>
                      <a:pt x="0" y="20872"/>
                    </a:cubicBezTo>
                    <a:cubicBezTo>
                      <a:pt x="0" y="21236"/>
                      <a:pt x="176" y="21600"/>
                      <a:pt x="529" y="21600"/>
                    </a:cubicBezTo>
                    <a:cubicBezTo>
                      <a:pt x="21071" y="21600"/>
                      <a:pt x="21071" y="21600"/>
                      <a:pt x="21071" y="21600"/>
                    </a:cubicBezTo>
                    <a:cubicBezTo>
                      <a:pt x="21336" y="21600"/>
                      <a:pt x="21600" y="21236"/>
                      <a:pt x="21600" y="20872"/>
                    </a:cubicBezTo>
                    <a:cubicBezTo>
                      <a:pt x="21600" y="728"/>
                      <a:pt x="21600" y="728"/>
                      <a:pt x="21600" y="728"/>
                    </a:cubicBezTo>
                    <a:cubicBezTo>
                      <a:pt x="21600" y="243"/>
                      <a:pt x="21336" y="0"/>
                      <a:pt x="21071" y="0"/>
                    </a:cubicBezTo>
                    <a:close/>
                    <a:moveTo>
                      <a:pt x="20278" y="16867"/>
                    </a:moveTo>
                    <a:cubicBezTo>
                      <a:pt x="1322" y="16867"/>
                      <a:pt x="1322" y="16867"/>
                      <a:pt x="1322" y="16867"/>
                    </a:cubicBezTo>
                    <a:cubicBezTo>
                      <a:pt x="1322" y="1699"/>
                      <a:pt x="1322" y="1699"/>
                      <a:pt x="1322" y="1699"/>
                    </a:cubicBezTo>
                    <a:cubicBezTo>
                      <a:pt x="20278" y="1699"/>
                      <a:pt x="20278" y="1699"/>
                      <a:pt x="20278" y="1699"/>
                    </a:cubicBezTo>
                    <a:lnTo>
                      <a:pt x="20278" y="1686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Freeform 146"/>
              <p:cNvSpPr/>
              <p:nvPr/>
            </p:nvSpPr>
            <p:spPr>
              <a:xfrm>
                <a:off x="21970709" y="4856304"/>
                <a:ext cx="413938" cy="23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cubicBezTo>
                      <a:pt x="823" y="0"/>
                      <a:pt x="823" y="0"/>
                      <a:pt x="823" y="0"/>
                    </a:cubicBezTo>
                    <a:cubicBezTo>
                      <a:pt x="411" y="0"/>
                      <a:pt x="0" y="7200"/>
                      <a:pt x="0" y="144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14400"/>
                      <a:pt x="21600" y="14400"/>
                      <a:pt x="21600" y="14400"/>
                    </a:cubicBezTo>
                    <a:cubicBezTo>
                      <a:pt x="21600" y="7200"/>
                      <a:pt x="21189" y="0"/>
                      <a:pt x="20571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 147"/>
              <p:cNvSpPr/>
              <p:nvPr/>
            </p:nvSpPr>
            <p:spPr>
              <a:xfrm>
                <a:off x="21920532" y="4189359"/>
                <a:ext cx="185020" cy="366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74" y="14017"/>
                    </a:moveTo>
                    <a:cubicBezTo>
                      <a:pt x="5974" y="15396"/>
                      <a:pt x="8272" y="16545"/>
                      <a:pt x="11030" y="16545"/>
                    </a:cubicBezTo>
                    <a:cubicBezTo>
                      <a:pt x="13328" y="16545"/>
                      <a:pt x="15626" y="15626"/>
                      <a:pt x="15626" y="14477"/>
                    </a:cubicBezTo>
                    <a:cubicBezTo>
                      <a:pt x="15626" y="12868"/>
                      <a:pt x="12868" y="12409"/>
                      <a:pt x="10570" y="11949"/>
                    </a:cubicBezTo>
                    <a:cubicBezTo>
                      <a:pt x="8272" y="11719"/>
                      <a:pt x="5515" y="11260"/>
                      <a:pt x="3677" y="10570"/>
                    </a:cubicBezTo>
                    <a:cubicBezTo>
                      <a:pt x="1379" y="9881"/>
                      <a:pt x="0" y="8502"/>
                      <a:pt x="0" y="6894"/>
                    </a:cubicBezTo>
                    <a:cubicBezTo>
                      <a:pt x="0" y="4596"/>
                      <a:pt x="3677" y="2757"/>
                      <a:pt x="8272" y="2528"/>
                    </a:cubicBezTo>
                    <a:cubicBezTo>
                      <a:pt x="8272" y="0"/>
                      <a:pt x="8272" y="0"/>
                      <a:pt x="8272" y="0"/>
                    </a:cubicBezTo>
                    <a:cubicBezTo>
                      <a:pt x="12868" y="0"/>
                      <a:pt x="12868" y="0"/>
                      <a:pt x="12868" y="0"/>
                    </a:cubicBezTo>
                    <a:cubicBezTo>
                      <a:pt x="12868" y="2757"/>
                      <a:pt x="12868" y="2757"/>
                      <a:pt x="12868" y="2757"/>
                    </a:cubicBezTo>
                    <a:cubicBezTo>
                      <a:pt x="14247" y="2757"/>
                      <a:pt x="15166" y="2987"/>
                      <a:pt x="15626" y="3447"/>
                    </a:cubicBezTo>
                    <a:cubicBezTo>
                      <a:pt x="15626" y="2528"/>
                      <a:pt x="15626" y="2528"/>
                      <a:pt x="15626" y="2528"/>
                    </a:cubicBezTo>
                    <a:cubicBezTo>
                      <a:pt x="19762" y="2528"/>
                      <a:pt x="19762" y="2528"/>
                      <a:pt x="19762" y="2528"/>
                    </a:cubicBezTo>
                    <a:cubicBezTo>
                      <a:pt x="19762" y="7123"/>
                      <a:pt x="19762" y="7123"/>
                      <a:pt x="19762" y="7123"/>
                    </a:cubicBezTo>
                    <a:cubicBezTo>
                      <a:pt x="14706" y="7123"/>
                      <a:pt x="14706" y="7123"/>
                      <a:pt x="14706" y="7123"/>
                    </a:cubicBezTo>
                    <a:cubicBezTo>
                      <a:pt x="14706" y="5745"/>
                      <a:pt x="12868" y="5055"/>
                      <a:pt x="10570" y="5055"/>
                    </a:cubicBezTo>
                    <a:cubicBezTo>
                      <a:pt x="8272" y="5055"/>
                      <a:pt x="6434" y="5745"/>
                      <a:pt x="6434" y="6894"/>
                    </a:cubicBezTo>
                    <a:cubicBezTo>
                      <a:pt x="6434" y="8272"/>
                      <a:pt x="8272" y="8732"/>
                      <a:pt x="10570" y="9191"/>
                    </a:cubicBezTo>
                    <a:cubicBezTo>
                      <a:pt x="13328" y="9421"/>
                      <a:pt x="16085" y="9651"/>
                      <a:pt x="17923" y="10570"/>
                    </a:cubicBezTo>
                    <a:cubicBezTo>
                      <a:pt x="20221" y="11260"/>
                      <a:pt x="21600" y="12638"/>
                      <a:pt x="21600" y="14247"/>
                    </a:cubicBezTo>
                    <a:cubicBezTo>
                      <a:pt x="21600" y="16774"/>
                      <a:pt x="17923" y="18843"/>
                      <a:pt x="12868" y="19302"/>
                    </a:cubicBezTo>
                    <a:cubicBezTo>
                      <a:pt x="12868" y="21600"/>
                      <a:pt x="12868" y="21600"/>
                      <a:pt x="12868" y="21600"/>
                    </a:cubicBezTo>
                    <a:cubicBezTo>
                      <a:pt x="8272" y="21600"/>
                      <a:pt x="8272" y="21600"/>
                      <a:pt x="8272" y="21600"/>
                    </a:cubicBezTo>
                    <a:cubicBezTo>
                      <a:pt x="8272" y="18843"/>
                      <a:pt x="8272" y="18843"/>
                      <a:pt x="8272" y="18843"/>
                    </a:cubicBezTo>
                    <a:cubicBezTo>
                      <a:pt x="7813" y="18843"/>
                      <a:pt x="7813" y="18843"/>
                      <a:pt x="7813" y="18843"/>
                    </a:cubicBezTo>
                    <a:cubicBezTo>
                      <a:pt x="6434" y="18613"/>
                      <a:pt x="5974" y="18383"/>
                      <a:pt x="5055" y="17923"/>
                    </a:cubicBezTo>
                    <a:cubicBezTo>
                      <a:pt x="5055" y="18843"/>
                      <a:pt x="5055" y="18843"/>
                      <a:pt x="5055" y="18843"/>
                    </a:cubicBezTo>
                    <a:cubicBezTo>
                      <a:pt x="460" y="18843"/>
                      <a:pt x="460" y="18843"/>
                      <a:pt x="460" y="18843"/>
                    </a:cubicBezTo>
                    <a:cubicBezTo>
                      <a:pt x="460" y="14017"/>
                      <a:pt x="460" y="14017"/>
                      <a:pt x="460" y="14017"/>
                    </a:cubicBezTo>
                    <a:lnTo>
                      <a:pt x="5974" y="1401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Freeform 148"/>
              <p:cNvSpPr/>
              <p:nvPr/>
            </p:nvSpPr>
            <p:spPr>
              <a:xfrm>
                <a:off x="22215307" y="4258348"/>
                <a:ext cx="263416" cy="266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5943" y="21346"/>
                    </a:lnTo>
                    <a:lnTo>
                      <a:pt x="9257" y="14739"/>
                    </a:lnTo>
                    <a:lnTo>
                      <a:pt x="5400" y="21600"/>
                    </a:lnTo>
                    <a:lnTo>
                      <a:pt x="0" y="0"/>
                    </a:lnTo>
                    <a:lnTo>
                      <a:pt x="21600" y="5845"/>
                    </a:lnTo>
                    <a:lnTo>
                      <a:pt x="14657" y="9656"/>
                    </a:lnTo>
                    <a:lnTo>
                      <a:pt x="21600" y="16264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3410809" y="4175381"/>
            <a:ext cx="2142564" cy="1541058"/>
            <a:chOff x="3410809" y="4175381"/>
            <a:chExt cx="2142564" cy="1541058"/>
          </a:xfrm>
        </p:grpSpPr>
        <p:sp>
          <p:nvSpPr>
            <p:cNvPr id="20" name="文本框 19"/>
            <p:cNvSpPr txBox="1"/>
            <p:nvPr/>
          </p:nvSpPr>
          <p:spPr>
            <a:xfrm>
              <a:off x="3792742" y="4682753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410809" y="4885442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199863" y="4175381"/>
              <a:ext cx="564457" cy="456069"/>
              <a:chOff x="8755243" y="6465705"/>
              <a:chExt cx="1018077" cy="822585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49" name="Freeform 45"/>
              <p:cNvSpPr/>
              <p:nvPr/>
            </p:nvSpPr>
            <p:spPr>
              <a:xfrm>
                <a:off x="8856420" y="6776468"/>
                <a:ext cx="354357" cy="689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0" y="21600"/>
                    </a:moveTo>
                    <a:cubicBezTo>
                      <a:pt x="2160" y="21600"/>
                      <a:pt x="2160" y="21600"/>
                      <a:pt x="2160" y="21600"/>
                    </a:cubicBezTo>
                    <a:cubicBezTo>
                      <a:pt x="960" y="21600"/>
                      <a:pt x="0" y="16800"/>
                      <a:pt x="0" y="10800"/>
                    </a:cubicBezTo>
                    <a:cubicBezTo>
                      <a:pt x="0" y="4800"/>
                      <a:pt x="960" y="0"/>
                      <a:pt x="2160" y="0"/>
                    </a:cubicBezTo>
                    <a:cubicBezTo>
                      <a:pt x="19440" y="0"/>
                      <a:pt x="19440" y="0"/>
                      <a:pt x="19440" y="0"/>
                    </a:cubicBezTo>
                    <a:cubicBezTo>
                      <a:pt x="20640" y="0"/>
                      <a:pt x="21600" y="4800"/>
                      <a:pt x="21600" y="10800"/>
                    </a:cubicBezTo>
                    <a:cubicBezTo>
                      <a:pt x="21600" y="16800"/>
                      <a:pt x="20640" y="21600"/>
                      <a:pt x="1944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 46"/>
              <p:cNvSpPr/>
              <p:nvPr/>
            </p:nvSpPr>
            <p:spPr>
              <a:xfrm>
                <a:off x="8900322" y="6782738"/>
                <a:ext cx="65856" cy="144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35" y="21600"/>
                    </a:moveTo>
                    <a:cubicBezTo>
                      <a:pt x="5082" y="21600"/>
                      <a:pt x="0" y="19265"/>
                      <a:pt x="0" y="16346"/>
                    </a:cubicBezTo>
                    <a:cubicBezTo>
                      <a:pt x="0" y="5254"/>
                      <a:pt x="0" y="5254"/>
                      <a:pt x="0" y="5254"/>
                    </a:cubicBezTo>
                    <a:cubicBezTo>
                      <a:pt x="0" y="2335"/>
                      <a:pt x="5082" y="0"/>
                      <a:pt x="11435" y="0"/>
                    </a:cubicBezTo>
                    <a:cubicBezTo>
                      <a:pt x="16518" y="0"/>
                      <a:pt x="21600" y="2335"/>
                      <a:pt x="21600" y="5254"/>
                    </a:cubicBezTo>
                    <a:cubicBezTo>
                      <a:pt x="21600" y="16346"/>
                      <a:pt x="21600" y="16346"/>
                      <a:pt x="21600" y="16346"/>
                    </a:cubicBezTo>
                    <a:cubicBezTo>
                      <a:pt x="21600" y="19265"/>
                      <a:pt x="16518" y="21600"/>
                      <a:pt x="11435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 47"/>
              <p:cNvSpPr/>
              <p:nvPr/>
            </p:nvSpPr>
            <p:spPr>
              <a:xfrm>
                <a:off x="8981856" y="6782738"/>
                <a:ext cx="72127" cy="144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4800" y="21600"/>
                      <a:pt x="0" y="19265"/>
                      <a:pt x="0" y="16346"/>
                    </a:cubicBezTo>
                    <a:cubicBezTo>
                      <a:pt x="0" y="5254"/>
                      <a:pt x="0" y="5254"/>
                      <a:pt x="0" y="5254"/>
                    </a:cubicBezTo>
                    <a:cubicBezTo>
                      <a:pt x="0" y="2335"/>
                      <a:pt x="4800" y="0"/>
                      <a:pt x="10800" y="0"/>
                    </a:cubicBezTo>
                    <a:cubicBezTo>
                      <a:pt x="16800" y="0"/>
                      <a:pt x="21600" y="2335"/>
                      <a:pt x="21600" y="5254"/>
                    </a:cubicBezTo>
                    <a:cubicBezTo>
                      <a:pt x="21600" y="16346"/>
                      <a:pt x="21600" y="16346"/>
                      <a:pt x="21600" y="16346"/>
                    </a:cubicBezTo>
                    <a:cubicBezTo>
                      <a:pt x="21600" y="19265"/>
                      <a:pt x="16800" y="21600"/>
                      <a:pt x="108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 48"/>
              <p:cNvSpPr/>
              <p:nvPr/>
            </p:nvSpPr>
            <p:spPr>
              <a:xfrm>
                <a:off x="9154330" y="6660439"/>
                <a:ext cx="200697" cy="30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88" y="21600"/>
                    </a:moveTo>
                    <a:cubicBezTo>
                      <a:pt x="4659" y="21600"/>
                      <a:pt x="0" y="18189"/>
                      <a:pt x="0" y="14211"/>
                    </a:cubicBezTo>
                    <a:cubicBezTo>
                      <a:pt x="0" y="7389"/>
                      <a:pt x="0" y="7389"/>
                      <a:pt x="0" y="7389"/>
                    </a:cubicBezTo>
                    <a:cubicBezTo>
                      <a:pt x="0" y="3411"/>
                      <a:pt x="4659" y="0"/>
                      <a:pt x="10588" y="0"/>
                    </a:cubicBezTo>
                    <a:cubicBezTo>
                      <a:pt x="16941" y="0"/>
                      <a:pt x="21600" y="3411"/>
                      <a:pt x="21600" y="7389"/>
                    </a:cubicBezTo>
                    <a:cubicBezTo>
                      <a:pt x="21600" y="14211"/>
                      <a:pt x="21600" y="14211"/>
                      <a:pt x="21600" y="14211"/>
                    </a:cubicBezTo>
                    <a:cubicBezTo>
                      <a:pt x="21600" y="18189"/>
                      <a:pt x="16941" y="21600"/>
                      <a:pt x="10588" y="21600"/>
                    </a:cubicBezTo>
                    <a:close/>
                    <a:moveTo>
                      <a:pt x="10588" y="5116"/>
                    </a:moveTo>
                    <a:cubicBezTo>
                      <a:pt x="8894" y="5116"/>
                      <a:pt x="7200" y="6253"/>
                      <a:pt x="7200" y="7389"/>
                    </a:cubicBezTo>
                    <a:cubicBezTo>
                      <a:pt x="7200" y="14211"/>
                      <a:pt x="7200" y="14211"/>
                      <a:pt x="7200" y="14211"/>
                    </a:cubicBezTo>
                    <a:cubicBezTo>
                      <a:pt x="7200" y="15632"/>
                      <a:pt x="8894" y="16484"/>
                      <a:pt x="10588" y="16484"/>
                    </a:cubicBezTo>
                    <a:cubicBezTo>
                      <a:pt x="12706" y="16484"/>
                      <a:pt x="14400" y="15632"/>
                      <a:pt x="14400" y="14211"/>
                    </a:cubicBezTo>
                    <a:cubicBezTo>
                      <a:pt x="14400" y="7389"/>
                      <a:pt x="14400" y="7389"/>
                      <a:pt x="14400" y="7389"/>
                    </a:cubicBezTo>
                    <a:cubicBezTo>
                      <a:pt x="14400" y="6253"/>
                      <a:pt x="12706" y="5116"/>
                      <a:pt x="10588" y="511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 49"/>
              <p:cNvSpPr/>
              <p:nvPr/>
            </p:nvSpPr>
            <p:spPr>
              <a:xfrm>
                <a:off x="8755243" y="6465705"/>
                <a:ext cx="1018077" cy="822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5" h="20679" extrusionOk="0">
                    <a:moveTo>
                      <a:pt x="19898" y="17075"/>
                    </a:moveTo>
                    <a:cubicBezTo>
                      <a:pt x="15753" y="13706"/>
                      <a:pt x="15753" y="13706"/>
                      <a:pt x="15753" y="13706"/>
                    </a:cubicBezTo>
                    <a:cubicBezTo>
                      <a:pt x="15354" y="13409"/>
                      <a:pt x="14956" y="13409"/>
                      <a:pt x="14557" y="13508"/>
                    </a:cubicBezTo>
                    <a:cubicBezTo>
                      <a:pt x="14398" y="13508"/>
                      <a:pt x="14239" y="13607"/>
                      <a:pt x="14159" y="13706"/>
                    </a:cubicBezTo>
                    <a:cubicBezTo>
                      <a:pt x="13441" y="13112"/>
                      <a:pt x="13441" y="13112"/>
                      <a:pt x="13441" y="13112"/>
                    </a:cubicBezTo>
                    <a:cubicBezTo>
                      <a:pt x="14239" y="11229"/>
                      <a:pt x="14557" y="9049"/>
                      <a:pt x="14159" y="6770"/>
                    </a:cubicBezTo>
                    <a:cubicBezTo>
                      <a:pt x="13202" y="2014"/>
                      <a:pt x="9297" y="-859"/>
                      <a:pt x="5471" y="231"/>
                    </a:cubicBezTo>
                    <a:cubicBezTo>
                      <a:pt x="1645" y="1420"/>
                      <a:pt x="-746" y="6275"/>
                      <a:pt x="210" y="11031"/>
                    </a:cubicBezTo>
                    <a:cubicBezTo>
                      <a:pt x="1167" y="15787"/>
                      <a:pt x="4993" y="18660"/>
                      <a:pt x="8898" y="17570"/>
                    </a:cubicBezTo>
                    <a:cubicBezTo>
                      <a:pt x="10413" y="17075"/>
                      <a:pt x="11688" y="16084"/>
                      <a:pt x="12644" y="14697"/>
                    </a:cubicBezTo>
                    <a:cubicBezTo>
                      <a:pt x="13362" y="15291"/>
                      <a:pt x="13362" y="15291"/>
                      <a:pt x="13362" y="15291"/>
                    </a:cubicBezTo>
                    <a:cubicBezTo>
                      <a:pt x="13282" y="15886"/>
                      <a:pt x="13521" y="16580"/>
                      <a:pt x="13999" y="16976"/>
                    </a:cubicBezTo>
                    <a:cubicBezTo>
                      <a:pt x="18224" y="20345"/>
                      <a:pt x="18224" y="20345"/>
                      <a:pt x="18224" y="20345"/>
                    </a:cubicBezTo>
                    <a:cubicBezTo>
                      <a:pt x="18543" y="20642"/>
                      <a:pt x="19021" y="20741"/>
                      <a:pt x="19419" y="20642"/>
                    </a:cubicBezTo>
                    <a:cubicBezTo>
                      <a:pt x="19818" y="20543"/>
                      <a:pt x="20137" y="20246"/>
                      <a:pt x="20376" y="19750"/>
                    </a:cubicBezTo>
                    <a:cubicBezTo>
                      <a:pt x="20854" y="18858"/>
                      <a:pt x="20615" y="17669"/>
                      <a:pt x="19898" y="17075"/>
                    </a:cubicBezTo>
                    <a:close/>
                    <a:moveTo>
                      <a:pt x="8579" y="15985"/>
                    </a:moveTo>
                    <a:cubicBezTo>
                      <a:pt x="5391" y="16877"/>
                      <a:pt x="2283" y="14499"/>
                      <a:pt x="1486" y="10635"/>
                    </a:cubicBezTo>
                    <a:cubicBezTo>
                      <a:pt x="768" y="6671"/>
                      <a:pt x="2681" y="2807"/>
                      <a:pt x="5790" y="1816"/>
                    </a:cubicBezTo>
                    <a:cubicBezTo>
                      <a:pt x="8898" y="924"/>
                      <a:pt x="12086" y="3302"/>
                      <a:pt x="12804" y="7167"/>
                    </a:cubicBezTo>
                    <a:cubicBezTo>
                      <a:pt x="13601" y="11130"/>
                      <a:pt x="11688" y="14994"/>
                      <a:pt x="8579" y="1598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6638627" y="1144960"/>
            <a:ext cx="2142564" cy="1552864"/>
            <a:chOff x="6638627" y="1144960"/>
            <a:chExt cx="2142564" cy="1552864"/>
          </a:xfrm>
        </p:grpSpPr>
        <p:sp>
          <p:nvSpPr>
            <p:cNvPr id="31" name="文本框 30"/>
            <p:cNvSpPr txBox="1"/>
            <p:nvPr/>
          </p:nvSpPr>
          <p:spPr>
            <a:xfrm>
              <a:off x="7020560" y="166413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638627" y="1866827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7390478" y="1144960"/>
              <a:ext cx="638862" cy="467875"/>
              <a:chOff x="15194050" y="4054514"/>
              <a:chExt cx="1066203" cy="780840"/>
            </a:xfrm>
          </p:grpSpPr>
          <p:sp>
            <p:nvSpPr>
              <p:cNvPr id="54" name="Freeform 248"/>
              <p:cNvSpPr/>
              <p:nvPr/>
            </p:nvSpPr>
            <p:spPr>
              <a:xfrm>
                <a:off x="15194050" y="4054514"/>
                <a:ext cx="743209" cy="711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29" y="16230"/>
                    </a:moveTo>
                    <a:cubicBezTo>
                      <a:pt x="8686" y="16230"/>
                      <a:pt x="8229" y="16110"/>
                      <a:pt x="7886" y="15991"/>
                    </a:cubicBezTo>
                    <a:cubicBezTo>
                      <a:pt x="7771" y="15872"/>
                      <a:pt x="7771" y="15872"/>
                      <a:pt x="7771" y="15872"/>
                    </a:cubicBezTo>
                    <a:cubicBezTo>
                      <a:pt x="7543" y="15872"/>
                      <a:pt x="7543" y="15872"/>
                      <a:pt x="7543" y="15872"/>
                    </a:cubicBezTo>
                    <a:cubicBezTo>
                      <a:pt x="7429" y="15872"/>
                      <a:pt x="6971" y="15872"/>
                      <a:pt x="4914" y="17065"/>
                    </a:cubicBezTo>
                    <a:cubicBezTo>
                      <a:pt x="5600" y="14917"/>
                      <a:pt x="5600" y="14917"/>
                      <a:pt x="5600" y="14917"/>
                    </a:cubicBezTo>
                    <a:cubicBezTo>
                      <a:pt x="4914" y="14559"/>
                      <a:pt x="4914" y="14559"/>
                      <a:pt x="4914" y="14559"/>
                    </a:cubicBezTo>
                    <a:cubicBezTo>
                      <a:pt x="2971" y="13127"/>
                      <a:pt x="1943" y="11218"/>
                      <a:pt x="1943" y="9308"/>
                    </a:cubicBezTo>
                    <a:cubicBezTo>
                      <a:pt x="1943" y="5251"/>
                      <a:pt x="6286" y="2029"/>
                      <a:pt x="11657" y="2029"/>
                    </a:cubicBezTo>
                    <a:cubicBezTo>
                      <a:pt x="14514" y="2029"/>
                      <a:pt x="17143" y="2983"/>
                      <a:pt x="18971" y="4535"/>
                    </a:cubicBezTo>
                    <a:cubicBezTo>
                      <a:pt x="19314" y="4415"/>
                      <a:pt x="19771" y="4415"/>
                      <a:pt x="20229" y="4415"/>
                    </a:cubicBezTo>
                    <a:cubicBezTo>
                      <a:pt x="20686" y="4415"/>
                      <a:pt x="21143" y="4415"/>
                      <a:pt x="21600" y="4535"/>
                    </a:cubicBezTo>
                    <a:cubicBezTo>
                      <a:pt x="19657" y="1790"/>
                      <a:pt x="15886" y="0"/>
                      <a:pt x="11657" y="0"/>
                    </a:cubicBezTo>
                    <a:cubicBezTo>
                      <a:pt x="5143" y="0"/>
                      <a:pt x="0" y="4177"/>
                      <a:pt x="0" y="9308"/>
                    </a:cubicBezTo>
                    <a:cubicBezTo>
                      <a:pt x="0" y="11695"/>
                      <a:pt x="1143" y="13962"/>
                      <a:pt x="3200" y="15752"/>
                    </a:cubicBezTo>
                    <a:cubicBezTo>
                      <a:pt x="1257" y="21600"/>
                      <a:pt x="1257" y="21600"/>
                      <a:pt x="1257" y="21600"/>
                    </a:cubicBezTo>
                    <a:cubicBezTo>
                      <a:pt x="3543" y="20168"/>
                      <a:pt x="3543" y="20168"/>
                      <a:pt x="3543" y="20168"/>
                    </a:cubicBezTo>
                    <a:cubicBezTo>
                      <a:pt x="5029" y="19333"/>
                      <a:pt x="6971" y="18259"/>
                      <a:pt x="7543" y="18020"/>
                    </a:cubicBezTo>
                    <a:cubicBezTo>
                      <a:pt x="8457" y="18259"/>
                      <a:pt x="9371" y="18378"/>
                      <a:pt x="10286" y="18497"/>
                    </a:cubicBezTo>
                    <a:cubicBezTo>
                      <a:pt x="9714" y="17781"/>
                      <a:pt x="9257" y="17065"/>
                      <a:pt x="9029" y="16230"/>
                    </a:cubicBezTo>
                    <a:close/>
                  </a:path>
                </a:pathLst>
              </a:custGeom>
              <a:gradFill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 249"/>
              <p:cNvSpPr/>
              <p:nvPr/>
            </p:nvSpPr>
            <p:spPr>
              <a:xfrm>
                <a:off x="15526455" y="4236397"/>
                <a:ext cx="733798" cy="598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741"/>
                    </a:moveTo>
                    <a:cubicBezTo>
                      <a:pt x="21600" y="4376"/>
                      <a:pt x="16749" y="0"/>
                      <a:pt x="10742" y="0"/>
                    </a:cubicBezTo>
                    <a:cubicBezTo>
                      <a:pt x="4851" y="0"/>
                      <a:pt x="0" y="4376"/>
                      <a:pt x="0" y="9741"/>
                    </a:cubicBezTo>
                    <a:cubicBezTo>
                      <a:pt x="0" y="15247"/>
                      <a:pt x="4851" y="19624"/>
                      <a:pt x="10742" y="19624"/>
                    </a:cubicBezTo>
                    <a:cubicBezTo>
                      <a:pt x="12244" y="19624"/>
                      <a:pt x="13630" y="19341"/>
                      <a:pt x="14785" y="18918"/>
                    </a:cubicBezTo>
                    <a:cubicBezTo>
                      <a:pt x="15247" y="18776"/>
                      <a:pt x="19405" y="21600"/>
                      <a:pt x="19405" y="21600"/>
                    </a:cubicBezTo>
                    <a:cubicBezTo>
                      <a:pt x="18019" y="16941"/>
                      <a:pt x="18019" y="16941"/>
                      <a:pt x="18019" y="16941"/>
                    </a:cubicBezTo>
                    <a:cubicBezTo>
                      <a:pt x="20214" y="15247"/>
                      <a:pt x="21600" y="12706"/>
                      <a:pt x="21600" y="9741"/>
                    </a:cubicBezTo>
                    <a:close/>
                    <a:moveTo>
                      <a:pt x="6584" y="11153"/>
                    </a:moveTo>
                    <a:cubicBezTo>
                      <a:pt x="5660" y="10588"/>
                      <a:pt x="5660" y="10588"/>
                      <a:pt x="5660" y="10588"/>
                    </a:cubicBezTo>
                    <a:cubicBezTo>
                      <a:pt x="4620" y="11153"/>
                      <a:pt x="4620" y="11153"/>
                      <a:pt x="4620" y="11153"/>
                    </a:cubicBezTo>
                    <a:cubicBezTo>
                      <a:pt x="4851" y="9882"/>
                      <a:pt x="4851" y="9882"/>
                      <a:pt x="4851" y="9882"/>
                    </a:cubicBezTo>
                    <a:cubicBezTo>
                      <a:pt x="4043" y="8894"/>
                      <a:pt x="4043" y="8894"/>
                      <a:pt x="4043" y="8894"/>
                    </a:cubicBezTo>
                    <a:cubicBezTo>
                      <a:pt x="5198" y="8753"/>
                      <a:pt x="5198" y="8753"/>
                      <a:pt x="5198" y="8753"/>
                    </a:cubicBezTo>
                    <a:cubicBezTo>
                      <a:pt x="5660" y="7482"/>
                      <a:pt x="5660" y="7482"/>
                      <a:pt x="5660" y="7482"/>
                    </a:cubicBezTo>
                    <a:cubicBezTo>
                      <a:pt x="6122" y="8753"/>
                      <a:pt x="6122" y="8753"/>
                      <a:pt x="6122" y="8753"/>
                    </a:cubicBezTo>
                    <a:cubicBezTo>
                      <a:pt x="7161" y="8894"/>
                      <a:pt x="7161" y="8894"/>
                      <a:pt x="7161" y="8894"/>
                    </a:cubicBezTo>
                    <a:cubicBezTo>
                      <a:pt x="6468" y="9882"/>
                      <a:pt x="6468" y="9882"/>
                      <a:pt x="6468" y="9882"/>
                    </a:cubicBezTo>
                    <a:lnTo>
                      <a:pt x="6584" y="11153"/>
                    </a:lnTo>
                    <a:close/>
                    <a:moveTo>
                      <a:pt x="12244" y="11718"/>
                    </a:moveTo>
                    <a:cubicBezTo>
                      <a:pt x="10742" y="10729"/>
                      <a:pt x="10742" y="10729"/>
                      <a:pt x="10742" y="10729"/>
                    </a:cubicBezTo>
                    <a:cubicBezTo>
                      <a:pt x="9241" y="11718"/>
                      <a:pt x="9241" y="11718"/>
                      <a:pt x="9241" y="11718"/>
                    </a:cubicBezTo>
                    <a:cubicBezTo>
                      <a:pt x="9472" y="9600"/>
                      <a:pt x="9472" y="9600"/>
                      <a:pt x="9472" y="9600"/>
                    </a:cubicBezTo>
                    <a:cubicBezTo>
                      <a:pt x="8317" y="8188"/>
                      <a:pt x="8317" y="8188"/>
                      <a:pt x="8317" y="8188"/>
                    </a:cubicBezTo>
                    <a:cubicBezTo>
                      <a:pt x="9934" y="7906"/>
                      <a:pt x="9934" y="7906"/>
                      <a:pt x="9934" y="7906"/>
                    </a:cubicBezTo>
                    <a:cubicBezTo>
                      <a:pt x="10742" y="6071"/>
                      <a:pt x="10742" y="6071"/>
                      <a:pt x="10742" y="6071"/>
                    </a:cubicBezTo>
                    <a:cubicBezTo>
                      <a:pt x="11551" y="7906"/>
                      <a:pt x="11551" y="7906"/>
                      <a:pt x="11551" y="7906"/>
                    </a:cubicBezTo>
                    <a:cubicBezTo>
                      <a:pt x="13168" y="8188"/>
                      <a:pt x="13168" y="8188"/>
                      <a:pt x="13168" y="8188"/>
                    </a:cubicBezTo>
                    <a:cubicBezTo>
                      <a:pt x="12013" y="9600"/>
                      <a:pt x="12013" y="9600"/>
                      <a:pt x="12013" y="9600"/>
                    </a:cubicBezTo>
                    <a:lnTo>
                      <a:pt x="12244" y="11718"/>
                    </a:lnTo>
                    <a:close/>
                    <a:moveTo>
                      <a:pt x="16749" y="11153"/>
                    </a:moveTo>
                    <a:cubicBezTo>
                      <a:pt x="15825" y="10588"/>
                      <a:pt x="15825" y="10588"/>
                      <a:pt x="15825" y="10588"/>
                    </a:cubicBezTo>
                    <a:cubicBezTo>
                      <a:pt x="14901" y="11153"/>
                      <a:pt x="14901" y="11153"/>
                      <a:pt x="14901" y="11153"/>
                    </a:cubicBezTo>
                    <a:cubicBezTo>
                      <a:pt x="15016" y="9882"/>
                      <a:pt x="15016" y="9882"/>
                      <a:pt x="15016" y="9882"/>
                    </a:cubicBezTo>
                    <a:cubicBezTo>
                      <a:pt x="14207" y="8894"/>
                      <a:pt x="14207" y="8894"/>
                      <a:pt x="14207" y="8894"/>
                    </a:cubicBezTo>
                    <a:cubicBezTo>
                      <a:pt x="15363" y="8753"/>
                      <a:pt x="15363" y="8753"/>
                      <a:pt x="15363" y="8753"/>
                    </a:cubicBezTo>
                    <a:cubicBezTo>
                      <a:pt x="15825" y="7482"/>
                      <a:pt x="15825" y="7482"/>
                      <a:pt x="15825" y="7482"/>
                    </a:cubicBezTo>
                    <a:cubicBezTo>
                      <a:pt x="16287" y="8753"/>
                      <a:pt x="16287" y="8753"/>
                      <a:pt x="16287" y="8753"/>
                    </a:cubicBezTo>
                    <a:cubicBezTo>
                      <a:pt x="17442" y="8894"/>
                      <a:pt x="17442" y="8894"/>
                      <a:pt x="17442" y="8894"/>
                    </a:cubicBezTo>
                    <a:cubicBezTo>
                      <a:pt x="16633" y="9882"/>
                      <a:pt x="16633" y="9882"/>
                      <a:pt x="16633" y="9882"/>
                    </a:cubicBezTo>
                    <a:lnTo>
                      <a:pt x="16749" y="11153"/>
                    </a:lnTo>
                    <a:close/>
                  </a:path>
                </a:pathLst>
              </a:custGeom>
              <a:gradFill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9354111" y="1142247"/>
            <a:ext cx="2142564" cy="1555577"/>
            <a:chOff x="9354111" y="1142247"/>
            <a:chExt cx="2142564" cy="1555577"/>
          </a:xfrm>
        </p:grpSpPr>
        <p:sp>
          <p:nvSpPr>
            <p:cNvPr id="40" name="文本框 39"/>
            <p:cNvSpPr txBox="1"/>
            <p:nvPr/>
          </p:nvSpPr>
          <p:spPr>
            <a:xfrm>
              <a:off x="9736044" y="1664138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354111" y="1866827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7" name="Freeform 247"/>
            <p:cNvSpPr/>
            <p:nvPr/>
          </p:nvSpPr>
          <p:spPr>
            <a:xfrm>
              <a:off x="10172107" y="1142247"/>
              <a:ext cx="506573" cy="466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48" y="3832"/>
                  </a:moveTo>
                  <a:cubicBezTo>
                    <a:pt x="16147" y="3832"/>
                    <a:pt x="16147" y="3832"/>
                    <a:pt x="16147" y="3832"/>
                  </a:cubicBezTo>
                  <a:cubicBezTo>
                    <a:pt x="16147" y="3484"/>
                    <a:pt x="16147" y="3484"/>
                    <a:pt x="16147" y="3484"/>
                  </a:cubicBezTo>
                  <a:cubicBezTo>
                    <a:pt x="16147" y="1510"/>
                    <a:pt x="14756" y="0"/>
                    <a:pt x="12939" y="0"/>
                  </a:cubicBezTo>
                  <a:cubicBezTo>
                    <a:pt x="8554" y="0"/>
                    <a:pt x="8554" y="0"/>
                    <a:pt x="8554" y="0"/>
                  </a:cubicBezTo>
                  <a:cubicBezTo>
                    <a:pt x="6844" y="0"/>
                    <a:pt x="5453" y="1510"/>
                    <a:pt x="5453" y="3484"/>
                  </a:cubicBezTo>
                  <a:cubicBezTo>
                    <a:pt x="5453" y="3832"/>
                    <a:pt x="5453" y="3832"/>
                    <a:pt x="5453" y="3832"/>
                  </a:cubicBezTo>
                  <a:cubicBezTo>
                    <a:pt x="2246" y="3832"/>
                    <a:pt x="2246" y="3832"/>
                    <a:pt x="2246" y="3832"/>
                  </a:cubicBezTo>
                  <a:cubicBezTo>
                    <a:pt x="962" y="3832"/>
                    <a:pt x="0" y="4994"/>
                    <a:pt x="0" y="6387"/>
                  </a:cubicBezTo>
                  <a:cubicBezTo>
                    <a:pt x="0" y="18232"/>
                    <a:pt x="0" y="18232"/>
                    <a:pt x="0" y="18232"/>
                  </a:cubicBezTo>
                  <a:cubicBezTo>
                    <a:pt x="0" y="19510"/>
                    <a:pt x="855" y="20555"/>
                    <a:pt x="2032" y="20671"/>
                  </a:cubicBezTo>
                  <a:cubicBezTo>
                    <a:pt x="1925" y="20671"/>
                    <a:pt x="1925" y="20787"/>
                    <a:pt x="1925" y="20903"/>
                  </a:cubicBezTo>
                  <a:cubicBezTo>
                    <a:pt x="1925" y="21252"/>
                    <a:pt x="2246" y="21600"/>
                    <a:pt x="2566" y="21600"/>
                  </a:cubicBezTo>
                  <a:cubicBezTo>
                    <a:pt x="3636" y="21600"/>
                    <a:pt x="3636" y="21600"/>
                    <a:pt x="3636" y="21600"/>
                  </a:cubicBezTo>
                  <a:cubicBezTo>
                    <a:pt x="4063" y="21600"/>
                    <a:pt x="4277" y="21252"/>
                    <a:pt x="4277" y="20903"/>
                  </a:cubicBezTo>
                  <a:cubicBezTo>
                    <a:pt x="4277" y="20787"/>
                    <a:pt x="4277" y="20787"/>
                    <a:pt x="4277" y="20671"/>
                  </a:cubicBezTo>
                  <a:cubicBezTo>
                    <a:pt x="17216" y="20671"/>
                    <a:pt x="17216" y="20671"/>
                    <a:pt x="17216" y="20671"/>
                  </a:cubicBezTo>
                  <a:cubicBezTo>
                    <a:pt x="17216" y="20787"/>
                    <a:pt x="17216" y="20787"/>
                    <a:pt x="17216" y="20903"/>
                  </a:cubicBezTo>
                  <a:cubicBezTo>
                    <a:pt x="17216" y="21252"/>
                    <a:pt x="17537" y="21600"/>
                    <a:pt x="17857" y="21600"/>
                  </a:cubicBezTo>
                  <a:cubicBezTo>
                    <a:pt x="18927" y="21600"/>
                    <a:pt x="18927" y="21600"/>
                    <a:pt x="18927" y="21600"/>
                  </a:cubicBezTo>
                  <a:cubicBezTo>
                    <a:pt x="19248" y="21600"/>
                    <a:pt x="19568" y="21252"/>
                    <a:pt x="19568" y="20903"/>
                  </a:cubicBezTo>
                  <a:cubicBezTo>
                    <a:pt x="19568" y="20787"/>
                    <a:pt x="19568" y="20671"/>
                    <a:pt x="19568" y="20671"/>
                  </a:cubicBezTo>
                  <a:cubicBezTo>
                    <a:pt x="20638" y="20555"/>
                    <a:pt x="21600" y="19510"/>
                    <a:pt x="21600" y="18232"/>
                  </a:cubicBezTo>
                  <a:cubicBezTo>
                    <a:pt x="21600" y="6387"/>
                    <a:pt x="21600" y="6387"/>
                    <a:pt x="21600" y="6387"/>
                  </a:cubicBezTo>
                  <a:cubicBezTo>
                    <a:pt x="21600" y="4994"/>
                    <a:pt x="20531" y="3832"/>
                    <a:pt x="19248" y="3832"/>
                  </a:cubicBezTo>
                  <a:close/>
                  <a:moveTo>
                    <a:pt x="17430" y="4645"/>
                  </a:moveTo>
                  <a:cubicBezTo>
                    <a:pt x="18499" y="4645"/>
                    <a:pt x="18499" y="4645"/>
                    <a:pt x="18499" y="4645"/>
                  </a:cubicBezTo>
                  <a:cubicBezTo>
                    <a:pt x="18499" y="19510"/>
                    <a:pt x="18499" y="19510"/>
                    <a:pt x="18499" y="19510"/>
                  </a:cubicBezTo>
                  <a:cubicBezTo>
                    <a:pt x="17430" y="19510"/>
                    <a:pt x="17430" y="19510"/>
                    <a:pt x="17430" y="19510"/>
                  </a:cubicBezTo>
                  <a:lnTo>
                    <a:pt x="17430" y="4645"/>
                  </a:lnTo>
                  <a:close/>
                  <a:moveTo>
                    <a:pt x="7164" y="3484"/>
                  </a:moveTo>
                  <a:cubicBezTo>
                    <a:pt x="7164" y="2555"/>
                    <a:pt x="7806" y="1858"/>
                    <a:pt x="8554" y="1858"/>
                  </a:cubicBezTo>
                  <a:cubicBezTo>
                    <a:pt x="12939" y="1858"/>
                    <a:pt x="12939" y="1858"/>
                    <a:pt x="12939" y="1858"/>
                  </a:cubicBezTo>
                  <a:cubicBezTo>
                    <a:pt x="13794" y="1858"/>
                    <a:pt x="14436" y="2555"/>
                    <a:pt x="14436" y="3484"/>
                  </a:cubicBezTo>
                  <a:cubicBezTo>
                    <a:pt x="14436" y="3832"/>
                    <a:pt x="14436" y="3832"/>
                    <a:pt x="14436" y="3832"/>
                  </a:cubicBezTo>
                  <a:cubicBezTo>
                    <a:pt x="7164" y="3832"/>
                    <a:pt x="7164" y="3832"/>
                    <a:pt x="7164" y="3832"/>
                  </a:cubicBezTo>
                  <a:lnTo>
                    <a:pt x="7164" y="3484"/>
                  </a:lnTo>
                  <a:close/>
                  <a:moveTo>
                    <a:pt x="2994" y="4645"/>
                  </a:moveTo>
                  <a:cubicBezTo>
                    <a:pt x="4170" y="4645"/>
                    <a:pt x="4170" y="4645"/>
                    <a:pt x="4170" y="4645"/>
                  </a:cubicBezTo>
                  <a:cubicBezTo>
                    <a:pt x="4170" y="19510"/>
                    <a:pt x="4170" y="19510"/>
                    <a:pt x="4170" y="19510"/>
                  </a:cubicBezTo>
                  <a:cubicBezTo>
                    <a:pt x="2994" y="19510"/>
                    <a:pt x="2994" y="19510"/>
                    <a:pt x="2994" y="19510"/>
                  </a:cubicBezTo>
                  <a:lnTo>
                    <a:pt x="2994" y="4645"/>
                  </a:ln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62952" y="4297238"/>
            <a:ext cx="4186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cs typeface="+mn-ea"/>
                <a:sym typeface="+mn-lt"/>
              </a:rPr>
              <a:t>此处添加标题</a:t>
            </a:r>
            <a:endParaRPr lang="en-US" altLang="zh-CN" sz="4400" dirty="0">
              <a:cs typeface="+mn-ea"/>
              <a:sym typeface="+mn-lt"/>
            </a:endParaRPr>
          </a:p>
          <a:p>
            <a:pPr algn="r"/>
            <a:r>
              <a:rPr lang="en-US" altLang="zh-CN" sz="2800" dirty="0">
                <a:cs typeface="+mn-ea"/>
                <a:sym typeface="+mn-lt"/>
              </a:rPr>
              <a:t>ADD THE TITLE HERE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4194" y="2463665"/>
            <a:ext cx="2925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05</a:t>
            </a:r>
            <a:endParaRPr lang="zh-CN" altLang="en-US" sz="13800" b="1" i="1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0"/>
            <a:ext cx="6096000" cy="6858000"/>
            <a:chOff x="0" y="0"/>
            <a:chExt cx="6096000" cy="6858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0" y="0"/>
              <a:ext cx="6096000" cy="6858000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37018" y="5641930"/>
            <a:ext cx="6954982" cy="0"/>
            <a:chOff x="5237018" y="5641930"/>
            <a:chExt cx="6954982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096000" y="5641930"/>
              <a:ext cx="609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237018" y="5641930"/>
              <a:ext cx="85898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10435349" y="197590"/>
            <a:ext cx="1535934" cy="276999"/>
            <a:chOff x="607720" y="197590"/>
            <a:chExt cx="1535934" cy="276999"/>
          </a:xfrm>
        </p:grpSpPr>
        <p:sp>
          <p:nvSpPr>
            <p:cNvPr id="48" name="文本框 47"/>
            <p:cNvSpPr txBox="1"/>
            <p:nvPr/>
          </p:nvSpPr>
          <p:spPr>
            <a:xfrm>
              <a:off x="668290" y="197590"/>
              <a:ext cx="1475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607720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50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09482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1793" y="4053223"/>
            <a:ext cx="32792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72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35349" y="197590"/>
            <a:ext cx="1535934" cy="276999"/>
            <a:chOff x="607720" y="197590"/>
            <a:chExt cx="1535934" cy="276999"/>
          </a:xfrm>
        </p:grpSpPr>
        <p:sp>
          <p:nvSpPr>
            <p:cNvPr id="5" name="文本框 4"/>
            <p:cNvSpPr txBox="1"/>
            <p:nvPr/>
          </p:nvSpPr>
          <p:spPr>
            <a:xfrm>
              <a:off x="668290" y="197590"/>
              <a:ext cx="1475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07720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7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5121611" y="997472"/>
            <a:ext cx="2077933" cy="1248445"/>
            <a:chOff x="5121611" y="997472"/>
            <a:chExt cx="2077933" cy="1248445"/>
          </a:xfrm>
        </p:grpSpPr>
        <p:sp>
          <p:nvSpPr>
            <p:cNvPr id="16" name="文本框 15"/>
            <p:cNvSpPr txBox="1"/>
            <p:nvPr/>
          </p:nvSpPr>
          <p:spPr>
            <a:xfrm>
              <a:off x="5155433" y="1661142"/>
              <a:ext cx="20441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此处添加标题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121611" y="997472"/>
              <a:ext cx="10511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i="1" dirty="0">
                  <a:gradFill flip="none" rotWithShape="1">
                    <a:gsLst>
                      <a:gs pos="0">
                        <a:srgbClr val="4A00E0"/>
                      </a:gs>
                      <a:gs pos="100000">
                        <a:srgbClr val="8D2DE2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01</a:t>
              </a:r>
              <a:endParaRPr lang="zh-CN" altLang="en-US" sz="4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5252982" y="2245917"/>
            <a:ext cx="239340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5121611" y="2804778"/>
            <a:ext cx="2077933" cy="1248445"/>
            <a:chOff x="5121611" y="2804778"/>
            <a:chExt cx="2077933" cy="1248445"/>
          </a:xfrm>
        </p:grpSpPr>
        <p:sp>
          <p:nvSpPr>
            <p:cNvPr id="43" name="文本框 42"/>
            <p:cNvSpPr txBox="1"/>
            <p:nvPr/>
          </p:nvSpPr>
          <p:spPr>
            <a:xfrm>
              <a:off x="5155433" y="3468448"/>
              <a:ext cx="20441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此处添加标题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121611" y="2804778"/>
              <a:ext cx="10511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i="1" dirty="0">
                  <a:gradFill flip="none" rotWithShape="1">
                    <a:gsLst>
                      <a:gs pos="0">
                        <a:srgbClr val="4A00E0"/>
                      </a:gs>
                      <a:gs pos="100000">
                        <a:srgbClr val="8D2DE2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03</a:t>
              </a:r>
              <a:endParaRPr lang="zh-CN" altLang="en-US" sz="4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5252982" y="4053223"/>
            <a:ext cx="239340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组合 82"/>
          <p:cNvGrpSpPr/>
          <p:nvPr/>
        </p:nvGrpSpPr>
        <p:grpSpPr>
          <a:xfrm>
            <a:off x="5121611" y="4613226"/>
            <a:ext cx="2077933" cy="1248445"/>
            <a:chOff x="5121611" y="4613226"/>
            <a:chExt cx="2077933" cy="1248445"/>
          </a:xfrm>
        </p:grpSpPr>
        <p:sp>
          <p:nvSpPr>
            <p:cNvPr id="55" name="文本框 54"/>
            <p:cNvSpPr txBox="1"/>
            <p:nvPr/>
          </p:nvSpPr>
          <p:spPr>
            <a:xfrm>
              <a:off x="5155433" y="5276896"/>
              <a:ext cx="20441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此处添加标题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5121611" y="4613226"/>
              <a:ext cx="10511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i="1" dirty="0">
                  <a:gradFill flip="none" rotWithShape="1">
                    <a:gsLst>
                      <a:gs pos="0">
                        <a:srgbClr val="4A00E0"/>
                      </a:gs>
                      <a:gs pos="100000">
                        <a:srgbClr val="8D2DE2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05</a:t>
              </a:r>
              <a:endParaRPr lang="zh-CN" altLang="en-US" sz="4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cxnSp>
        <p:nvCxnSpPr>
          <p:cNvPr id="57" name="直接连接符 56"/>
          <p:cNvCxnSpPr/>
          <p:nvPr/>
        </p:nvCxnSpPr>
        <p:spPr>
          <a:xfrm>
            <a:off x="5252982" y="5861671"/>
            <a:ext cx="239340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8323211" y="997472"/>
            <a:ext cx="2077933" cy="1248445"/>
            <a:chOff x="8323211" y="997472"/>
            <a:chExt cx="2077933" cy="1248445"/>
          </a:xfrm>
        </p:grpSpPr>
        <p:sp>
          <p:nvSpPr>
            <p:cNvPr id="63" name="文本框 62"/>
            <p:cNvSpPr txBox="1"/>
            <p:nvPr/>
          </p:nvSpPr>
          <p:spPr>
            <a:xfrm>
              <a:off x="8357033" y="1661142"/>
              <a:ext cx="20441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此处添加标题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8323211" y="997472"/>
              <a:ext cx="10511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i="1" dirty="0">
                  <a:gradFill flip="none" rotWithShape="1">
                    <a:gsLst>
                      <a:gs pos="0">
                        <a:srgbClr val="4A00E0"/>
                      </a:gs>
                      <a:gs pos="100000">
                        <a:srgbClr val="8D2DE2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02</a:t>
              </a:r>
              <a:endParaRPr lang="zh-CN" altLang="en-US" sz="4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8454582" y="2245917"/>
            <a:ext cx="239340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8323211" y="2804778"/>
            <a:ext cx="2077933" cy="1248445"/>
            <a:chOff x="8323211" y="2804778"/>
            <a:chExt cx="2077933" cy="1248445"/>
          </a:xfrm>
        </p:grpSpPr>
        <p:sp>
          <p:nvSpPr>
            <p:cNvPr id="67" name="文本框 66"/>
            <p:cNvSpPr txBox="1"/>
            <p:nvPr/>
          </p:nvSpPr>
          <p:spPr>
            <a:xfrm>
              <a:off x="8357033" y="3468448"/>
              <a:ext cx="20441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此处添加标题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8323211" y="2804778"/>
              <a:ext cx="10511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i="1" dirty="0">
                  <a:gradFill flip="none" rotWithShape="1">
                    <a:gsLst>
                      <a:gs pos="0">
                        <a:srgbClr val="4A00E0"/>
                      </a:gs>
                      <a:gs pos="100000">
                        <a:srgbClr val="8D2DE2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04</a:t>
              </a:r>
              <a:endParaRPr lang="zh-CN" altLang="en-US" sz="4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</p:grpSp>
      <p:cxnSp>
        <p:nvCxnSpPr>
          <p:cNvPr id="69" name="直接连接符 68"/>
          <p:cNvCxnSpPr/>
          <p:nvPr/>
        </p:nvCxnSpPr>
        <p:spPr>
          <a:xfrm>
            <a:off x="8454582" y="4053223"/>
            <a:ext cx="239340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0" y="3637733"/>
            <a:ext cx="8513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3243482" y="6210672"/>
            <a:ext cx="8513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直接连接符 44"/>
          <p:cNvCxnSpPr/>
          <p:nvPr/>
        </p:nvCxnSpPr>
        <p:spPr>
          <a:xfrm>
            <a:off x="2518642" y="3835255"/>
            <a:ext cx="0" cy="10019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4870779" y="3835255"/>
            <a:ext cx="0" cy="10019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7321222" y="3835255"/>
            <a:ext cx="0" cy="10019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9673359" y="3835255"/>
            <a:ext cx="0" cy="10019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695324" y="5034681"/>
            <a:ext cx="3646637" cy="3646637"/>
            <a:chOff x="695324" y="5034681"/>
            <a:chExt cx="3646637" cy="3646637"/>
          </a:xfrm>
        </p:grpSpPr>
        <p:sp>
          <p:nvSpPr>
            <p:cNvPr id="3" name="椭圆 2"/>
            <p:cNvSpPr/>
            <p:nvPr/>
          </p:nvSpPr>
          <p:spPr>
            <a:xfrm>
              <a:off x="695324" y="5034681"/>
              <a:ext cx="3646637" cy="3646637"/>
            </a:xfrm>
            <a:prstGeom prst="ellipse">
              <a:avLst/>
            </a:prstGeom>
            <a:solidFill>
              <a:srgbClr val="5E0DE1"/>
            </a:solidFill>
            <a:ln>
              <a:noFill/>
            </a:ln>
            <a:effectLst>
              <a:outerShdw blurRad="1778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860405" y="5744380"/>
              <a:ext cx="13164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047461" y="5034681"/>
            <a:ext cx="3646637" cy="3646637"/>
            <a:chOff x="3047461" y="5034681"/>
            <a:chExt cx="3646637" cy="3646637"/>
          </a:xfrm>
        </p:grpSpPr>
        <p:sp>
          <p:nvSpPr>
            <p:cNvPr id="4" name="椭圆 3"/>
            <p:cNvSpPr/>
            <p:nvPr/>
          </p:nvSpPr>
          <p:spPr>
            <a:xfrm>
              <a:off x="3047461" y="5034681"/>
              <a:ext cx="3646637" cy="3646637"/>
            </a:xfrm>
            <a:prstGeom prst="ellipse">
              <a:avLst/>
            </a:prstGeom>
            <a:solidFill>
              <a:srgbClr val="721BE1"/>
            </a:solidFill>
            <a:ln>
              <a:noFill/>
            </a:ln>
            <a:effectLst>
              <a:outerShdw blurRad="1778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212542" y="5744380"/>
              <a:ext cx="13164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497904" y="5034681"/>
            <a:ext cx="3646637" cy="3646637"/>
            <a:chOff x="5497904" y="5034681"/>
            <a:chExt cx="3646637" cy="3646637"/>
          </a:xfrm>
        </p:grpSpPr>
        <p:sp>
          <p:nvSpPr>
            <p:cNvPr id="5" name="椭圆 4"/>
            <p:cNvSpPr/>
            <p:nvPr/>
          </p:nvSpPr>
          <p:spPr>
            <a:xfrm>
              <a:off x="5497904" y="5034681"/>
              <a:ext cx="3646637" cy="3646637"/>
            </a:xfrm>
            <a:prstGeom prst="ellipse">
              <a:avLst/>
            </a:prstGeom>
            <a:solidFill>
              <a:srgbClr val="8225E2"/>
            </a:solidFill>
            <a:ln>
              <a:noFill/>
            </a:ln>
            <a:effectLst>
              <a:outerShdw blurRad="1778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662985" y="5744380"/>
              <a:ext cx="13164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850041" y="5034681"/>
            <a:ext cx="3646637" cy="3646637"/>
            <a:chOff x="7850041" y="5034681"/>
            <a:chExt cx="3646637" cy="3646637"/>
          </a:xfrm>
        </p:grpSpPr>
        <p:sp>
          <p:nvSpPr>
            <p:cNvPr id="6" name="椭圆 5"/>
            <p:cNvSpPr/>
            <p:nvPr/>
          </p:nvSpPr>
          <p:spPr>
            <a:xfrm>
              <a:off x="7850041" y="5034681"/>
              <a:ext cx="3646637" cy="3646637"/>
            </a:xfrm>
            <a:prstGeom prst="ellipse">
              <a:avLst/>
            </a:prstGeom>
            <a:solidFill>
              <a:srgbClr val="8B2CE2"/>
            </a:solidFill>
            <a:ln>
              <a:noFill/>
            </a:ln>
            <a:effectLst>
              <a:outerShdw blurRad="1778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015122" y="5744380"/>
              <a:ext cx="13164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635910" y="725503"/>
            <a:ext cx="2920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此处添加标题</a:t>
            </a:r>
            <a:endParaRPr lang="en-US" altLang="zh-CN" sz="2400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  <a:p>
            <a:pPr algn="ctr"/>
            <a:r>
              <a:rPr lang="en-US" altLang="zh-CN" sz="1200" dirty="0">
                <a:cs typeface="+mn-ea"/>
                <a:sym typeface="+mn-lt"/>
              </a:rPr>
              <a:t>ADD THE TITLE HERE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447360" y="2055581"/>
            <a:ext cx="2142564" cy="1582215"/>
            <a:chOff x="1447360" y="2055581"/>
            <a:chExt cx="2142564" cy="1582215"/>
          </a:xfrm>
        </p:grpSpPr>
        <p:sp>
          <p:nvSpPr>
            <p:cNvPr id="9" name="文本框 8"/>
            <p:cNvSpPr txBox="1"/>
            <p:nvPr/>
          </p:nvSpPr>
          <p:spPr>
            <a:xfrm>
              <a:off x="1829293" y="2604110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47360" y="2806799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5" name="Freeform 93"/>
            <p:cNvSpPr/>
            <p:nvPr/>
          </p:nvSpPr>
          <p:spPr>
            <a:xfrm>
              <a:off x="2264204" y="2055581"/>
              <a:ext cx="508876" cy="49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5" extrusionOk="0">
                  <a:moveTo>
                    <a:pt x="21375" y="13977"/>
                  </a:moveTo>
                  <a:cubicBezTo>
                    <a:pt x="21375" y="13288"/>
                    <a:pt x="21262" y="12828"/>
                    <a:pt x="21037" y="12483"/>
                  </a:cubicBezTo>
                  <a:cubicBezTo>
                    <a:pt x="21262" y="12139"/>
                    <a:pt x="21488" y="11679"/>
                    <a:pt x="21600" y="10990"/>
                  </a:cubicBezTo>
                  <a:cubicBezTo>
                    <a:pt x="21600" y="8922"/>
                    <a:pt x="19687" y="8232"/>
                    <a:pt x="18675" y="8117"/>
                  </a:cubicBezTo>
                  <a:cubicBezTo>
                    <a:pt x="15412" y="8117"/>
                    <a:pt x="15412" y="8117"/>
                    <a:pt x="15412" y="8117"/>
                  </a:cubicBezTo>
                  <a:cubicBezTo>
                    <a:pt x="15412" y="8117"/>
                    <a:pt x="15412" y="8117"/>
                    <a:pt x="15412" y="8117"/>
                  </a:cubicBezTo>
                  <a:cubicBezTo>
                    <a:pt x="15300" y="7888"/>
                    <a:pt x="15525" y="7543"/>
                    <a:pt x="15525" y="7543"/>
                  </a:cubicBezTo>
                  <a:cubicBezTo>
                    <a:pt x="15525" y="7543"/>
                    <a:pt x="15525" y="7543"/>
                    <a:pt x="15525" y="7543"/>
                  </a:cubicBezTo>
                  <a:cubicBezTo>
                    <a:pt x="15525" y="7543"/>
                    <a:pt x="16537" y="6279"/>
                    <a:pt x="17212" y="4211"/>
                  </a:cubicBezTo>
                  <a:cubicBezTo>
                    <a:pt x="18000" y="1913"/>
                    <a:pt x="16088" y="305"/>
                    <a:pt x="15975" y="190"/>
                  </a:cubicBezTo>
                  <a:cubicBezTo>
                    <a:pt x="15862" y="75"/>
                    <a:pt x="15862" y="75"/>
                    <a:pt x="15862" y="75"/>
                  </a:cubicBezTo>
                  <a:cubicBezTo>
                    <a:pt x="15750" y="75"/>
                    <a:pt x="15075" y="-155"/>
                    <a:pt x="14400" y="190"/>
                  </a:cubicBezTo>
                  <a:cubicBezTo>
                    <a:pt x="13950" y="534"/>
                    <a:pt x="13725" y="1109"/>
                    <a:pt x="13612" y="1913"/>
                  </a:cubicBezTo>
                  <a:cubicBezTo>
                    <a:pt x="13387" y="3866"/>
                    <a:pt x="11812" y="5475"/>
                    <a:pt x="11025" y="6049"/>
                  </a:cubicBezTo>
                  <a:cubicBezTo>
                    <a:pt x="10913" y="6164"/>
                    <a:pt x="10800" y="6164"/>
                    <a:pt x="10800" y="6279"/>
                  </a:cubicBezTo>
                  <a:cubicBezTo>
                    <a:pt x="10238" y="6739"/>
                    <a:pt x="9675" y="7888"/>
                    <a:pt x="9337" y="8807"/>
                  </a:cubicBezTo>
                  <a:cubicBezTo>
                    <a:pt x="9000" y="9381"/>
                    <a:pt x="8325" y="10300"/>
                    <a:pt x="7875" y="10645"/>
                  </a:cubicBezTo>
                  <a:cubicBezTo>
                    <a:pt x="7650" y="10645"/>
                    <a:pt x="7200" y="10645"/>
                    <a:pt x="6862" y="10645"/>
                  </a:cubicBezTo>
                  <a:cubicBezTo>
                    <a:pt x="6637" y="10185"/>
                    <a:pt x="6300" y="9726"/>
                    <a:pt x="5850" y="9726"/>
                  </a:cubicBezTo>
                  <a:cubicBezTo>
                    <a:pt x="1013" y="9726"/>
                    <a:pt x="1013" y="9726"/>
                    <a:pt x="1013" y="9726"/>
                  </a:cubicBezTo>
                  <a:cubicBezTo>
                    <a:pt x="450" y="9726"/>
                    <a:pt x="0" y="10185"/>
                    <a:pt x="0" y="10760"/>
                  </a:cubicBezTo>
                  <a:cubicBezTo>
                    <a:pt x="0" y="20411"/>
                    <a:pt x="0" y="20411"/>
                    <a:pt x="0" y="20411"/>
                  </a:cubicBezTo>
                  <a:cubicBezTo>
                    <a:pt x="0" y="20985"/>
                    <a:pt x="450" y="21445"/>
                    <a:pt x="1013" y="21445"/>
                  </a:cubicBezTo>
                  <a:cubicBezTo>
                    <a:pt x="5850" y="21445"/>
                    <a:pt x="5850" y="21445"/>
                    <a:pt x="5850" y="21445"/>
                  </a:cubicBezTo>
                  <a:cubicBezTo>
                    <a:pt x="6300" y="21445"/>
                    <a:pt x="6750" y="21100"/>
                    <a:pt x="6862" y="20641"/>
                  </a:cubicBezTo>
                  <a:cubicBezTo>
                    <a:pt x="6975" y="20526"/>
                    <a:pt x="7200" y="20411"/>
                    <a:pt x="7312" y="20411"/>
                  </a:cubicBezTo>
                  <a:cubicBezTo>
                    <a:pt x="7425" y="20526"/>
                    <a:pt x="7650" y="21100"/>
                    <a:pt x="8438" y="21445"/>
                  </a:cubicBezTo>
                  <a:cubicBezTo>
                    <a:pt x="8438" y="21445"/>
                    <a:pt x="8438" y="21445"/>
                    <a:pt x="8438" y="21445"/>
                  </a:cubicBezTo>
                  <a:cubicBezTo>
                    <a:pt x="8550" y="21445"/>
                    <a:pt x="8550" y="21445"/>
                    <a:pt x="8550" y="21445"/>
                  </a:cubicBezTo>
                  <a:cubicBezTo>
                    <a:pt x="8662" y="21445"/>
                    <a:pt x="11812" y="21445"/>
                    <a:pt x="14737" y="21445"/>
                  </a:cubicBezTo>
                  <a:cubicBezTo>
                    <a:pt x="16200" y="21445"/>
                    <a:pt x="17550" y="21445"/>
                    <a:pt x="18000" y="21445"/>
                  </a:cubicBezTo>
                  <a:cubicBezTo>
                    <a:pt x="19012" y="21445"/>
                    <a:pt x="19463" y="20985"/>
                    <a:pt x="19687" y="20641"/>
                  </a:cubicBezTo>
                  <a:cubicBezTo>
                    <a:pt x="20138" y="19951"/>
                    <a:pt x="20250" y="19147"/>
                    <a:pt x="20138" y="18688"/>
                  </a:cubicBezTo>
                  <a:cubicBezTo>
                    <a:pt x="20700" y="18113"/>
                    <a:pt x="20813" y="17079"/>
                    <a:pt x="20813" y="16619"/>
                  </a:cubicBezTo>
                  <a:cubicBezTo>
                    <a:pt x="20813" y="16275"/>
                    <a:pt x="20700" y="16045"/>
                    <a:pt x="20587" y="15700"/>
                  </a:cubicBezTo>
                  <a:cubicBezTo>
                    <a:pt x="20925" y="15356"/>
                    <a:pt x="21262" y="14781"/>
                    <a:pt x="21375" y="13977"/>
                  </a:cubicBezTo>
                  <a:close/>
                  <a:moveTo>
                    <a:pt x="5962" y="20411"/>
                  </a:moveTo>
                  <a:cubicBezTo>
                    <a:pt x="5962" y="20411"/>
                    <a:pt x="5850" y="20526"/>
                    <a:pt x="5850" y="20526"/>
                  </a:cubicBezTo>
                  <a:cubicBezTo>
                    <a:pt x="1013" y="20526"/>
                    <a:pt x="1013" y="20526"/>
                    <a:pt x="1013" y="20526"/>
                  </a:cubicBezTo>
                  <a:cubicBezTo>
                    <a:pt x="900" y="20526"/>
                    <a:pt x="900" y="20411"/>
                    <a:pt x="900" y="20411"/>
                  </a:cubicBezTo>
                  <a:cubicBezTo>
                    <a:pt x="900" y="10760"/>
                    <a:pt x="900" y="10760"/>
                    <a:pt x="900" y="10760"/>
                  </a:cubicBezTo>
                  <a:cubicBezTo>
                    <a:pt x="900" y="10645"/>
                    <a:pt x="900" y="10645"/>
                    <a:pt x="1013" y="10645"/>
                  </a:cubicBezTo>
                  <a:cubicBezTo>
                    <a:pt x="5850" y="10645"/>
                    <a:pt x="5850" y="10645"/>
                    <a:pt x="5850" y="10645"/>
                  </a:cubicBezTo>
                  <a:cubicBezTo>
                    <a:pt x="5850" y="10645"/>
                    <a:pt x="5962" y="10645"/>
                    <a:pt x="5962" y="10760"/>
                  </a:cubicBezTo>
                  <a:lnTo>
                    <a:pt x="5962" y="20411"/>
                  </a:lnTo>
                  <a:close/>
                  <a:moveTo>
                    <a:pt x="20138" y="12024"/>
                  </a:moveTo>
                  <a:cubicBezTo>
                    <a:pt x="19687" y="12368"/>
                    <a:pt x="19687" y="12368"/>
                    <a:pt x="19687" y="12368"/>
                  </a:cubicBezTo>
                  <a:cubicBezTo>
                    <a:pt x="20138" y="12828"/>
                    <a:pt x="20138" y="12828"/>
                    <a:pt x="20138" y="12828"/>
                  </a:cubicBezTo>
                  <a:cubicBezTo>
                    <a:pt x="20138" y="12828"/>
                    <a:pt x="20475" y="13173"/>
                    <a:pt x="20475" y="13862"/>
                  </a:cubicBezTo>
                  <a:cubicBezTo>
                    <a:pt x="20362" y="14781"/>
                    <a:pt x="19800" y="15126"/>
                    <a:pt x="19800" y="15126"/>
                  </a:cubicBezTo>
                  <a:cubicBezTo>
                    <a:pt x="19125" y="15471"/>
                    <a:pt x="19125" y="15471"/>
                    <a:pt x="19125" y="15471"/>
                  </a:cubicBezTo>
                  <a:cubicBezTo>
                    <a:pt x="19687" y="15930"/>
                    <a:pt x="19687" y="15930"/>
                    <a:pt x="19687" y="15930"/>
                  </a:cubicBezTo>
                  <a:cubicBezTo>
                    <a:pt x="19687" y="15930"/>
                    <a:pt x="19912" y="16275"/>
                    <a:pt x="19912" y="16734"/>
                  </a:cubicBezTo>
                  <a:cubicBezTo>
                    <a:pt x="19912" y="17079"/>
                    <a:pt x="19687" y="17883"/>
                    <a:pt x="19350" y="18228"/>
                  </a:cubicBezTo>
                  <a:cubicBezTo>
                    <a:pt x="18788" y="18343"/>
                    <a:pt x="18788" y="18343"/>
                    <a:pt x="18788" y="18343"/>
                  </a:cubicBezTo>
                  <a:cubicBezTo>
                    <a:pt x="19125" y="18688"/>
                    <a:pt x="19125" y="18688"/>
                    <a:pt x="19125" y="18688"/>
                  </a:cubicBezTo>
                  <a:cubicBezTo>
                    <a:pt x="19237" y="19032"/>
                    <a:pt x="19237" y="19607"/>
                    <a:pt x="19012" y="20066"/>
                  </a:cubicBezTo>
                  <a:cubicBezTo>
                    <a:pt x="18788" y="20411"/>
                    <a:pt x="18450" y="20526"/>
                    <a:pt x="18000" y="20526"/>
                  </a:cubicBezTo>
                  <a:cubicBezTo>
                    <a:pt x="16537" y="20526"/>
                    <a:pt x="9563" y="20526"/>
                    <a:pt x="8662" y="20526"/>
                  </a:cubicBezTo>
                  <a:cubicBezTo>
                    <a:pt x="8325" y="20411"/>
                    <a:pt x="8100" y="20181"/>
                    <a:pt x="7987" y="20181"/>
                  </a:cubicBezTo>
                  <a:cubicBezTo>
                    <a:pt x="7875" y="19951"/>
                    <a:pt x="7650" y="19492"/>
                    <a:pt x="6862" y="19492"/>
                  </a:cubicBezTo>
                  <a:cubicBezTo>
                    <a:pt x="6862" y="11564"/>
                    <a:pt x="6862" y="11564"/>
                    <a:pt x="6862" y="11564"/>
                  </a:cubicBezTo>
                  <a:cubicBezTo>
                    <a:pt x="7312" y="11564"/>
                    <a:pt x="8100" y="11564"/>
                    <a:pt x="8100" y="11564"/>
                  </a:cubicBezTo>
                  <a:cubicBezTo>
                    <a:pt x="8213" y="11564"/>
                    <a:pt x="8213" y="11564"/>
                    <a:pt x="8213" y="11564"/>
                  </a:cubicBezTo>
                  <a:cubicBezTo>
                    <a:pt x="8438" y="11449"/>
                    <a:pt x="8438" y="11449"/>
                    <a:pt x="8438" y="11449"/>
                  </a:cubicBezTo>
                  <a:cubicBezTo>
                    <a:pt x="8438" y="11334"/>
                    <a:pt x="9675" y="10185"/>
                    <a:pt x="10125" y="9151"/>
                  </a:cubicBezTo>
                  <a:cubicBezTo>
                    <a:pt x="10575" y="8347"/>
                    <a:pt x="11025" y="7313"/>
                    <a:pt x="11362" y="6968"/>
                  </a:cubicBezTo>
                  <a:cubicBezTo>
                    <a:pt x="11475" y="6854"/>
                    <a:pt x="11475" y="6854"/>
                    <a:pt x="11588" y="6739"/>
                  </a:cubicBezTo>
                  <a:cubicBezTo>
                    <a:pt x="12375" y="6164"/>
                    <a:pt x="14175" y="4326"/>
                    <a:pt x="14512" y="2028"/>
                  </a:cubicBezTo>
                  <a:cubicBezTo>
                    <a:pt x="14512" y="1454"/>
                    <a:pt x="14737" y="1109"/>
                    <a:pt x="14962" y="994"/>
                  </a:cubicBezTo>
                  <a:cubicBezTo>
                    <a:pt x="15075" y="879"/>
                    <a:pt x="15300" y="994"/>
                    <a:pt x="15412" y="994"/>
                  </a:cubicBezTo>
                  <a:cubicBezTo>
                    <a:pt x="15750" y="1224"/>
                    <a:pt x="16875" y="2373"/>
                    <a:pt x="16312" y="3866"/>
                  </a:cubicBezTo>
                  <a:cubicBezTo>
                    <a:pt x="15750" y="5819"/>
                    <a:pt x="14737" y="6968"/>
                    <a:pt x="14737" y="6968"/>
                  </a:cubicBezTo>
                  <a:cubicBezTo>
                    <a:pt x="14512" y="7313"/>
                    <a:pt x="14287" y="8117"/>
                    <a:pt x="14737" y="8692"/>
                  </a:cubicBezTo>
                  <a:cubicBezTo>
                    <a:pt x="14850" y="9036"/>
                    <a:pt x="15187" y="9151"/>
                    <a:pt x="15525" y="9151"/>
                  </a:cubicBezTo>
                  <a:cubicBezTo>
                    <a:pt x="18562" y="9151"/>
                    <a:pt x="18562" y="9151"/>
                    <a:pt x="18562" y="9151"/>
                  </a:cubicBezTo>
                  <a:cubicBezTo>
                    <a:pt x="18675" y="9151"/>
                    <a:pt x="20700" y="9266"/>
                    <a:pt x="20587" y="10875"/>
                  </a:cubicBezTo>
                  <a:cubicBezTo>
                    <a:pt x="20587" y="11679"/>
                    <a:pt x="20138" y="12024"/>
                    <a:pt x="20138" y="1202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249941" y="2033781"/>
            <a:ext cx="2142564" cy="1604015"/>
            <a:chOff x="6249941" y="2033781"/>
            <a:chExt cx="2142564" cy="1604015"/>
          </a:xfrm>
        </p:grpSpPr>
        <p:sp>
          <p:nvSpPr>
            <p:cNvPr id="27" name="文本框 26"/>
            <p:cNvSpPr txBox="1"/>
            <p:nvPr/>
          </p:nvSpPr>
          <p:spPr>
            <a:xfrm>
              <a:off x="6631874" y="2604110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249941" y="2806799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7062804" y="2033781"/>
              <a:ext cx="516839" cy="516839"/>
              <a:chOff x="3298823" y="5238752"/>
              <a:chExt cx="1101726" cy="1101726"/>
            </a:xfrm>
            <a:gradFill flip="none" rotWithShape="1"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  <a:tileRect/>
            </a:gradFill>
          </p:grpSpPr>
          <p:sp>
            <p:nvSpPr>
              <p:cNvPr id="67" name="Freeform 98"/>
              <p:cNvSpPr/>
              <p:nvPr/>
            </p:nvSpPr>
            <p:spPr>
              <a:xfrm>
                <a:off x="3298823" y="5238752"/>
                <a:ext cx="1101726" cy="1101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4837" y="21600"/>
                      <a:pt x="0" y="16762"/>
                      <a:pt x="0" y="10800"/>
                    </a:cubicBezTo>
                    <a:cubicBezTo>
                      <a:pt x="0" y="4837"/>
                      <a:pt x="4837" y="0"/>
                      <a:pt x="10800" y="0"/>
                    </a:cubicBezTo>
                    <a:cubicBezTo>
                      <a:pt x="16650" y="0"/>
                      <a:pt x="21600" y="4837"/>
                      <a:pt x="21600" y="10800"/>
                    </a:cubicBezTo>
                    <a:cubicBezTo>
                      <a:pt x="21600" y="16762"/>
                      <a:pt x="16650" y="21600"/>
                      <a:pt x="10800" y="21600"/>
                    </a:cubicBezTo>
                    <a:close/>
                    <a:moveTo>
                      <a:pt x="10800" y="675"/>
                    </a:moveTo>
                    <a:cubicBezTo>
                      <a:pt x="5175" y="675"/>
                      <a:pt x="675" y="5175"/>
                      <a:pt x="675" y="10800"/>
                    </a:cubicBezTo>
                    <a:cubicBezTo>
                      <a:pt x="675" y="16312"/>
                      <a:pt x="5175" y="20812"/>
                      <a:pt x="10800" y="20812"/>
                    </a:cubicBezTo>
                    <a:cubicBezTo>
                      <a:pt x="16312" y="20812"/>
                      <a:pt x="20813" y="16312"/>
                      <a:pt x="20813" y="10800"/>
                    </a:cubicBezTo>
                    <a:cubicBezTo>
                      <a:pt x="20813" y="5175"/>
                      <a:pt x="16312" y="675"/>
                      <a:pt x="10800" y="6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 99"/>
              <p:cNvSpPr/>
              <p:nvPr/>
            </p:nvSpPr>
            <p:spPr>
              <a:xfrm>
                <a:off x="3470273" y="5387977"/>
                <a:ext cx="752476" cy="952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82" y="21600"/>
                    </a:moveTo>
                    <a:cubicBezTo>
                      <a:pt x="6925" y="21600"/>
                      <a:pt x="3298" y="20429"/>
                      <a:pt x="330" y="18477"/>
                    </a:cubicBezTo>
                    <a:cubicBezTo>
                      <a:pt x="0" y="18217"/>
                      <a:pt x="0" y="18217"/>
                      <a:pt x="0" y="18217"/>
                    </a:cubicBezTo>
                    <a:cubicBezTo>
                      <a:pt x="330" y="17827"/>
                      <a:pt x="330" y="17827"/>
                      <a:pt x="330" y="17827"/>
                    </a:cubicBezTo>
                    <a:cubicBezTo>
                      <a:pt x="1319" y="16916"/>
                      <a:pt x="3133" y="16135"/>
                      <a:pt x="5276" y="15614"/>
                    </a:cubicBezTo>
                    <a:cubicBezTo>
                      <a:pt x="6101" y="15354"/>
                      <a:pt x="6595" y="15224"/>
                      <a:pt x="6760" y="14964"/>
                    </a:cubicBezTo>
                    <a:cubicBezTo>
                      <a:pt x="7090" y="14704"/>
                      <a:pt x="7255" y="14573"/>
                      <a:pt x="7420" y="14313"/>
                    </a:cubicBezTo>
                    <a:cubicBezTo>
                      <a:pt x="7420" y="14053"/>
                      <a:pt x="7420" y="13142"/>
                      <a:pt x="7420" y="12361"/>
                    </a:cubicBezTo>
                    <a:cubicBezTo>
                      <a:pt x="6760" y="11841"/>
                      <a:pt x="6266" y="11060"/>
                      <a:pt x="5936" y="10019"/>
                    </a:cubicBezTo>
                    <a:cubicBezTo>
                      <a:pt x="5441" y="9889"/>
                      <a:pt x="4947" y="9369"/>
                      <a:pt x="4782" y="8848"/>
                    </a:cubicBezTo>
                    <a:cubicBezTo>
                      <a:pt x="4617" y="8328"/>
                      <a:pt x="4782" y="7807"/>
                      <a:pt x="4947" y="7547"/>
                    </a:cubicBezTo>
                    <a:cubicBezTo>
                      <a:pt x="4452" y="4814"/>
                      <a:pt x="4782" y="2733"/>
                      <a:pt x="6101" y="1431"/>
                    </a:cubicBezTo>
                    <a:cubicBezTo>
                      <a:pt x="7255" y="390"/>
                      <a:pt x="8904" y="0"/>
                      <a:pt x="10882" y="0"/>
                    </a:cubicBezTo>
                    <a:cubicBezTo>
                      <a:pt x="11212" y="0"/>
                      <a:pt x="11212" y="0"/>
                      <a:pt x="11212" y="0"/>
                    </a:cubicBezTo>
                    <a:cubicBezTo>
                      <a:pt x="12861" y="0"/>
                      <a:pt x="13356" y="260"/>
                      <a:pt x="13685" y="651"/>
                    </a:cubicBezTo>
                    <a:cubicBezTo>
                      <a:pt x="13850" y="781"/>
                      <a:pt x="13850" y="781"/>
                      <a:pt x="13850" y="911"/>
                    </a:cubicBezTo>
                    <a:cubicBezTo>
                      <a:pt x="14840" y="911"/>
                      <a:pt x="15664" y="1171"/>
                      <a:pt x="16324" y="1692"/>
                    </a:cubicBezTo>
                    <a:cubicBezTo>
                      <a:pt x="17313" y="2863"/>
                      <a:pt x="17478" y="4945"/>
                      <a:pt x="16653" y="7417"/>
                    </a:cubicBezTo>
                    <a:cubicBezTo>
                      <a:pt x="16983" y="7807"/>
                      <a:pt x="16983" y="8198"/>
                      <a:pt x="16818" y="8848"/>
                    </a:cubicBezTo>
                    <a:cubicBezTo>
                      <a:pt x="16653" y="9499"/>
                      <a:pt x="16159" y="9889"/>
                      <a:pt x="15664" y="10149"/>
                    </a:cubicBezTo>
                    <a:cubicBezTo>
                      <a:pt x="15334" y="11060"/>
                      <a:pt x="14840" y="11841"/>
                      <a:pt x="14345" y="12361"/>
                    </a:cubicBezTo>
                    <a:cubicBezTo>
                      <a:pt x="14345" y="14183"/>
                      <a:pt x="14345" y="14183"/>
                      <a:pt x="14345" y="14183"/>
                    </a:cubicBezTo>
                    <a:cubicBezTo>
                      <a:pt x="14345" y="14573"/>
                      <a:pt x="14510" y="14704"/>
                      <a:pt x="14840" y="14964"/>
                    </a:cubicBezTo>
                    <a:cubicBezTo>
                      <a:pt x="15169" y="15094"/>
                      <a:pt x="15169" y="15094"/>
                      <a:pt x="15169" y="15094"/>
                    </a:cubicBezTo>
                    <a:cubicBezTo>
                      <a:pt x="15334" y="15354"/>
                      <a:pt x="15499" y="15354"/>
                      <a:pt x="16324" y="15614"/>
                    </a:cubicBezTo>
                    <a:cubicBezTo>
                      <a:pt x="18467" y="16135"/>
                      <a:pt x="20281" y="16916"/>
                      <a:pt x="21270" y="17827"/>
                    </a:cubicBezTo>
                    <a:cubicBezTo>
                      <a:pt x="21600" y="18217"/>
                      <a:pt x="21600" y="18217"/>
                      <a:pt x="21600" y="18217"/>
                    </a:cubicBezTo>
                    <a:cubicBezTo>
                      <a:pt x="21270" y="18477"/>
                      <a:pt x="21270" y="18477"/>
                      <a:pt x="21270" y="18477"/>
                    </a:cubicBezTo>
                    <a:cubicBezTo>
                      <a:pt x="18302" y="20429"/>
                      <a:pt x="14675" y="21600"/>
                      <a:pt x="10882" y="21600"/>
                    </a:cubicBezTo>
                    <a:close/>
                    <a:moveTo>
                      <a:pt x="1484" y="18087"/>
                    </a:moveTo>
                    <a:cubicBezTo>
                      <a:pt x="4122" y="19778"/>
                      <a:pt x="7420" y="20689"/>
                      <a:pt x="10882" y="20689"/>
                    </a:cubicBezTo>
                    <a:cubicBezTo>
                      <a:pt x="14180" y="20689"/>
                      <a:pt x="17478" y="19778"/>
                      <a:pt x="20116" y="18087"/>
                    </a:cubicBezTo>
                    <a:cubicBezTo>
                      <a:pt x="19127" y="17436"/>
                      <a:pt x="17808" y="16916"/>
                      <a:pt x="15994" y="16525"/>
                    </a:cubicBezTo>
                    <a:cubicBezTo>
                      <a:pt x="15005" y="16135"/>
                      <a:pt x="14840" y="16005"/>
                      <a:pt x="14345" y="15745"/>
                    </a:cubicBezTo>
                    <a:cubicBezTo>
                      <a:pt x="14180" y="15614"/>
                      <a:pt x="14180" y="15614"/>
                      <a:pt x="14180" y="15614"/>
                    </a:cubicBezTo>
                    <a:cubicBezTo>
                      <a:pt x="13685" y="15224"/>
                      <a:pt x="13356" y="14964"/>
                      <a:pt x="13191" y="14183"/>
                    </a:cubicBezTo>
                    <a:cubicBezTo>
                      <a:pt x="13191" y="12101"/>
                      <a:pt x="13191" y="12101"/>
                      <a:pt x="13191" y="12101"/>
                    </a:cubicBezTo>
                    <a:cubicBezTo>
                      <a:pt x="13356" y="11971"/>
                      <a:pt x="13356" y="11971"/>
                      <a:pt x="13356" y="11971"/>
                    </a:cubicBezTo>
                    <a:cubicBezTo>
                      <a:pt x="14015" y="11451"/>
                      <a:pt x="14345" y="10670"/>
                      <a:pt x="14675" y="9629"/>
                    </a:cubicBezTo>
                    <a:cubicBezTo>
                      <a:pt x="15005" y="8978"/>
                      <a:pt x="15005" y="8978"/>
                      <a:pt x="15005" y="8978"/>
                    </a:cubicBezTo>
                    <a:cubicBezTo>
                      <a:pt x="15334" y="9239"/>
                      <a:pt x="15334" y="9239"/>
                      <a:pt x="15334" y="9239"/>
                    </a:cubicBezTo>
                    <a:cubicBezTo>
                      <a:pt x="15499" y="9108"/>
                      <a:pt x="15664" y="8978"/>
                      <a:pt x="15829" y="8718"/>
                    </a:cubicBezTo>
                    <a:cubicBezTo>
                      <a:pt x="15829" y="8328"/>
                      <a:pt x="15829" y="8198"/>
                      <a:pt x="15829" y="8067"/>
                    </a:cubicBezTo>
                    <a:cubicBezTo>
                      <a:pt x="15334" y="7937"/>
                      <a:pt x="15334" y="7937"/>
                      <a:pt x="15334" y="7937"/>
                    </a:cubicBezTo>
                    <a:cubicBezTo>
                      <a:pt x="15499" y="7547"/>
                      <a:pt x="15499" y="7547"/>
                      <a:pt x="15499" y="7547"/>
                    </a:cubicBezTo>
                    <a:cubicBezTo>
                      <a:pt x="16324" y="5205"/>
                      <a:pt x="16324" y="3123"/>
                      <a:pt x="15334" y="2212"/>
                    </a:cubicBezTo>
                    <a:cubicBezTo>
                      <a:pt x="15005" y="1822"/>
                      <a:pt x="14510" y="1692"/>
                      <a:pt x="13850" y="1692"/>
                    </a:cubicBezTo>
                    <a:cubicBezTo>
                      <a:pt x="13685" y="1692"/>
                      <a:pt x="13685" y="1692"/>
                      <a:pt x="13685" y="1692"/>
                    </a:cubicBezTo>
                    <a:cubicBezTo>
                      <a:pt x="13521" y="1692"/>
                      <a:pt x="13521" y="1692"/>
                      <a:pt x="13521" y="1692"/>
                    </a:cubicBezTo>
                    <a:cubicBezTo>
                      <a:pt x="13191" y="1431"/>
                      <a:pt x="13026" y="1301"/>
                      <a:pt x="12861" y="1171"/>
                    </a:cubicBezTo>
                    <a:cubicBezTo>
                      <a:pt x="12696" y="911"/>
                      <a:pt x="12531" y="781"/>
                      <a:pt x="11212" y="781"/>
                    </a:cubicBezTo>
                    <a:cubicBezTo>
                      <a:pt x="10882" y="781"/>
                      <a:pt x="10882" y="781"/>
                      <a:pt x="10882" y="781"/>
                    </a:cubicBezTo>
                    <a:cubicBezTo>
                      <a:pt x="9234" y="781"/>
                      <a:pt x="7915" y="1171"/>
                      <a:pt x="6925" y="1952"/>
                    </a:cubicBezTo>
                    <a:cubicBezTo>
                      <a:pt x="5771" y="3123"/>
                      <a:pt x="5606" y="4945"/>
                      <a:pt x="6101" y="7547"/>
                    </a:cubicBezTo>
                    <a:cubicBezTo>
                      <a:pt x="6266" y="8067"/>
                      <a:pt x="6266" y="8067"/>
                      <a:pt x="6266" y="8067"/>
                    </a:cubicBezTo>
                    <a:cubicBezTo>
                      <a:pt x="5936" y="8067"/>
                      <a:pt x="5936" y="8067"/>
                      <a:pt x="5936" y="8067"/>
                    </a:cubicBezTo>
                    <a:cubicBezTo>
                      <a:pt x="5771" y="8198"/>
                      <a:pt x="5771" y="8328"/>
                      <a:pt x="5936" y="8718"/>
                    </a:cubicBezTo>
                    <a:cubicBezTo>
                      <a:pt x="5936" y="8978"/>
                      <a:pt x="6266" y="9239"/>
                      <a:pt x="6431" y="9369"/>
                    </a:cubicBezTo>
                    <a:cubicBezTo>
                      <a:pt x="6760" y="9239"/>
                      <a:pt x="6760" y="9239"/>
                      <a:pt x="6760" y="9239"/>
                    </a:cubicBezTo>
                    <a:cubicBezTo>
                      <a:pt x="6760" y="9629"/>
                      <a:pt x="6760" y="9629"/>
                      <a:pt x="6760" y="9629"/>
                    </a:cubicBezTo>
                    <a:cubicBezTo>
                      <a:pt x="7255" y="10670"/>
                      <a:pt x="7750" y="11451"/>
                      <a:pt x="8244" y="11841"/>
                    </a:cubicBezTo>
                    <a:cubicBezTo>
                      <a:pt x="8409" y="11971"/>
                      <a:pt x="8409" y="11971"/>
                      <a:pt x="8409" y="11971"/>
                    </a:cubicBezTo>
                    <a:cubicBezTo>
                      <a:pt x="8409" y="12231"/>
                      <a:pt x="8409" y="12231"/>
                      <a:pt x="8409" y="12231"/>
                    </a:cubicBezTo>
                    <a:cubicBezTo>
                      <a:pt x="8409" y="12622"/>
                      <a:pt x="8574" y="14053"/>
                      <a:pt x="8409" y="14443"/>
                    </a:cubicBezTo>
                    <a:cubicBezTo>
                      <a:pt x="8409" y="14834"/>
                      <a:pt x="8079" y="15224"/>
                      <a:pt x="7585" y="15614"/>
                    </a:cubicBezTo>
                    <a:cubicBezTo>
                      <a:pt x="7090" y="16005"/>
                      <a:pt x="6595" y="16135"/>
                      <a:pt x="5771" y="16395"/>
                    </a:cubicBezTo>
                    <a:cubicBezTo>
                      <a:pt x="3792" y="16786"/>
                      <a:pt x="2473" y="17436"/>
                      <a:pt x="1484" y="18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3799497" y="2058065"/>
            <a:ext cx="2142564" cy="1579731"/>
            <a:chOff x="3799497" y="2058065"/>
            <a:chExt cx="2142564" cy="1579731"/>
          </a:xfrm>
        </p:grpSpPr>
        <p:sp>
          <p:nvSpPr>
            <p:cNvPr id="18" name="文本框 17"/>
            <p:cNvSpPr txBox="1"/>
            <p:nvPr/>
          </p:nvSpPr>
          <p:spPr>
            <a:xfrm>
              <a:off x="4181430" y="2604110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799497" y="2806799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9" name="Freeform 188"/>
            <p:cNvSpPr/>
            <p:nvPr/>
          </p:nvSpPr>
          <p:spPr>
            <a:xfrm>
              <a:off x="4624502" y="2058065"/>
              <a:ext cx="492555" cy="492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3725"/>
                    <a:pt x="20362" y="16425"/>
                    <a:pt x="18337" y="18450"/>
                  </a:cubicBezTo>
                  <a:cubicBezTo>
                    <a:pt x="18337" y="18450"/>
                    <a:pt x="18337" y="18450"/>
                    <a:pt x="18337" y="18450"/>
                  </a:cubicBezTo>
                  <a:cubicBezTo>
                    <a:pt x="18337" y="18450"/>
                    <a:pt x="18337" y="18450"/>
                    <a:pt x="18337" y="18450"/>
                  </a:cubicBezTo>
                  <a:cubicBezTo>
                    <a:pt x="16425" y="20362"/>
                    <a:pt x="13725" y="21600"/>
                    <a:pt x="10800" y="21600"/>
                  </a:cubicBezTo>
                  <a:cubicBezTo>
                    <a:pt x="7763" y="21600"/>
                    <a:pt x="5063" y="20362"/>
                    <a:pt x="3150" y="18450"/>
                  </a:cubicBezTo>
                  <a:cubicBezTo>
                    <a:pt x="3150" y="18450"/>
                    <a:pt x="3150" y="18450"/>
                    <a:pt x="3150" y="18450"/>
                  </a:cubicBezTo>
                  <a:cubicBezTo>
                    <a:pt x="3150" y="18450"/>
                    <a:pt x="3150" y="18450"/>
                    <a:pt x="3150" y="18450"/>
                  </a:cubicBezTo>
                  <a:cubicBezTo>
                    <a:pt x="1125" y="16425"/>
                    <a:pt x="0" y="13725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7762"/>
                    <a:pt x="1125" y="5063"/>
                    <a:pt x="3150" y="3150"/>
                  </a:cubicBezTo>
                  <a:cubicBezTo>
                    <a:pt x="3150" y="3150"/>
                    <a:pt x="3150" y="3150"/>
                    <a:pt x="3150" y="3150"/>
                  </a:cubicBezTo>
                  <a:cubicBezTo>
                    <a:pt x="3150" y="3150"/>
                    <a:pt x="3150" y="3150"/>
                    <a:pt x="3150" y="3150"/>
                  </a:cubicBezTo>
                  <a:cubicBezTo>
                    <a:pt x="5063" y="1237"/>
                    <a:pt x="7763" y="0"/>
                    <a:pt x="10800" y="0"/>
                  </a:cubicBezTo>
                  <a:cubicBezTo>
                    <a:pt x="13725" y="0"/>
                    <a:pt x="16425" y="1237"/>
                    <a:pt x="18337" y="3150"/>
                  </a:cubicBezTo>
                  <a:cubicBezTo>
                    <a:pt x="18337" y="3150"/>
                    <a:pt x="18337" y="3150"/>
                    <a:pt x="18337" y="3150"/>
                  </a:cubicBezTo>
                  <a:cubicBezTo>
                    <a:pt x="18337" y="3150"/>
                    <a:pt x="18337" y="3150"/>
                    <a:pt x="18337" y="3150"/>
                  </a:cubicBezTo>
                  <a:cubicBezTo>
                    <a:pt x="20362" y="5063"/>
                    <a:pt x="21600" y="7762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  <a:moveTo>
                    <a:pt x="19687" y="10350"/>
                  </a:moveTo>
                  <a:cubicBezTo>
                    <a:pt x="20587" y="10350"/>
                    <a:pt x="20587" y="10350"/>
                    <a:pt x="20587" y="10350"/>
                  </a:cubicBezTo>
                  <a:cubicBezTo>
                    <a:pt x="20475" y="7987"/>
                    <a:pt x="19575" y="5850"/>
                    <a:pt x="18000" y="4162"/>
                  </a:cubicBezTo>
                  <a:cubicBezTo>
                    <a:pt x="17438" y="4837"/>
                    <a:pt x="17438" y="4837"/>
                    <a:pt x="17438" y="4837"/>
                  </a:cubicBezTo>
                  <a:cubicBezTo>
                    <a:pt x="17212" y="4950"/>
                    <a:pt x="16875" y="4950"/>
                    <a:pt x="16763" y="4837"/>
                  </a:cubicBezTo>
                  <a:cubicBezTo>
                    <a:pt x="16537" y="4612"/>
                    <a:pt x="16537" y="4275"/>
                    <a:pt x="16763" y="4162"/>
                  </a:cubicBezTo>
                  <a:cubicBezTo>
                    <a:pt x="17325" y="3487"/>
                    <a:pt x="17325" y="3487"/>
                    <a:pt x="17325" y="3487"/>
                  </a:cubicBezTo>
                  <a:cubicBezTo>
                    <a:pt x="15750" y="2025"/>
                    <a:pt x="13612" y="1012"/>
                    <a:pt x="11250" y="900"/>
                  </a:cubicBezTo>
                  <a:cubicBezTo>
                    <a:pt x="11250" y="1800"/>
                    <a:pt x="11250" y="1800"/>
                    <a:pt x="11250" y="1800"/>
                  </a:cubicBezTo>
                  <a:cubicBezTo>
                    <a:pt x="11250" y="2137"/>
                    <a:pt x="11025" y="2363"/>
                    <a:pt x="10800" y="2363"/>
                  </a:cubicBezTo>
                  <a:cubicBezTo>
                    <a:pt x="10463" y="2363"/>
                    <a:pt x="10238" y="2137"/>
                    <a:pt x="10238" y="1800"/>
                  </a:cubicBezTo>
                  <a:cubicBezTo>
                    <a:pt x="10238" y="900"/>
                    <a:pt x="10238" y="900"/>
                    <a:pt x="10238" y="900"/>
                  </a:cubicBezTo>
                  <a:cubicBezTo>
                    <a:pt x="7875" y="1012"/>
                    <a:pt x="5738" y="2025"/>
                    <a:pt x="4163" y="3487"/>
                  </a:cubicBezTo>
                  <a:cubicBezTo>
                    <a:pt x="4725" y="4162"/>
                    <a:pt x="4725" y="4162"/>
                    <a:pt x="4725" y="4162"/>
                  </a:cubicBezTo>
                  <a:cubicBezTo>
                    <a:pt x="4950" y="4275"/>
                    <a:pt x="4950" y="4612"/>
                    <a:pt x="4725" y="4837"/>
                  </a:cubicBezTo>
                  <a:cubicBezTo>
                    <a:pt x="4613" y="4950"/>
                    <a:pt x="4275" y="4950"/>
                    <a:pt x="4163" y="4837"/>
                  </a:cubicBezTo>
                  <a:cubicBezTo>
                    <a:pt x="3488" y="4162"/>
                    <a:pt x="3488" y="4162"/>
                    <a:pt x="3488" y="4162"/>
                  </a:cubicBezTo>
                  <a:cubicBezTo>
                    <a:pt x="2025" y="5850"/>
                    <a:pt x="1013" y="7987"/>
                    <a:pt x="900" y="10350"/>
                  </a:cubicBezTo>
                  <a:cubicBezTo>
                    <a:pt x="1800" y="10350"/>
                    <a:pt x="1800" y="10350"/>
                    <a:pt x="1800" y="10350"/>
                  </a:cubicBezTo>
                  <a:cubicBezTo>
                    <a:pt x="2138" y="10350"/>
                    <a:pt x="2250" y="10463"/>
                    <a:pt x="2250" y="10800"/>
                  </a:cubicBezTo>
                  <a:cubicBezTo>
                    <a:pt x="2250" y="11025"/>
                    <a:pt x="2138" y="11250"/>
                    <a:pt x="1800" y="11250"/>
                  </a:cubicBezTo>
                  <a:cubicBezTo>
                    <a:pt x="900" y="11250"/>
                    <a:pt x="900" y="11250"/>
                    <a:pt x="900" y="11250"/>
                  </a:cubicBezTo>
                  <a:cubicBezTo>
                    <a:pt x="1013" y="13613"/>
                    <a:pt x="2025" y="15750"/>
                    <a:pt x="3488" y="17437"/>
                  </a:cubicBezTo>
                  <a:cubicBezTo>
                    <a:pt x="4163" y="16762"/>
                    <a:pt x="4163" y="16762"/>
                    <a:pt x="4163" y="16762"/>
                  </a:cubicBezTo>
                  <a:cubicBezTo>
                    <a:pt x="4275" y="16538"/>
                    <a:pt x="4613" y="16538"/>
                    <a:pt x="4725" y="16762"/>
                  </a:cubicBezTo>
                  <a:cubicBezTo>
                    <a:pt x="4950" y="16987"/>
                    <a:pt x="4950" y="17213"/>
                    <a:pt x="4725" y="17437"/>
                  </a:cubicBezTo>
                  <a:cubicBezTo>
                    <a:pt x="4163" y="18112"/>
                    <a:pt x="4163" y="18112"/>
                    <a:pt x="4163" y="18112"/>
                  </a:cubicBezTo>
                  <a:cubicBezTo>
                    <a:pt x="5738" y="19575"/>
                    <a:pt x="7875" y="20475"/>
                    <a:pt x="10238" y="20588"/>
                  </a:cubicBezTo>
                  <a:cubicBezTo>
                    <a:pt x="10238" y="19687"/>
                    <a:pt x="10238" y="19687"/>
                    <a:pt x="10238" y="19687"/>
                  </a:cubicBezTo>
                  <a:cubicBezTo>
                    <a:pt x="10238" y="19462"/>
                    <a:pt x="10463" y="19238"/>
                    <a:pt x="10800" y="19238"/>
                  </a:cubicBezTo>
                  <a:cubicBezTo>
                    <a:pt x="11025" y="19238"/>
                    <a:pt x="11250" y="19462"/>
                    <a:pt x="11250" y="19687"/>
                  </a:cubicBezTo>
                  <a:cubicBezTo>
                    <a:pt x="11250" y="20588"/>
                    <a:pt x="11250" y="20588"/>
                    <a:pt x="11250" y="20588"/>
                  </a:cubicBezTo>
                  <a:cubicBezTo>
                    <a:pt x="13612" y="20475"/>
                    <a:pt x="15750" y="19575"/>
                    <a:pt x="17325" y="18112"/>
                  </a:cubicBezTo>
                  <a:cubicBezTo>
                    <a:pt x="16763" y="17437"/>
                    <a:pt x="16763" y="17437"/>
                    <a:pt x="16763" y="17437"/>
                  </a:cubicBezTo>
                  <a:cubicBezTo>
                    <a:pt x="16537" y="17213"/>
                    <a:pt x="16537" y="16987"/>
                    <a:pt x="16763" y="16762"/>
                  </a:cubicBezTo>
                  <a:cubicBezTo>
                    <a:pt x="16875" y="16538"/>
                    <a:pt x="17212" y="16538"/>
                    <a:pt x="17438" y="16762"/>
                  </a:cubicBezTo>
                  <a:cubicBezTo>
                    <a:pt x="18000" y="17437"/>
                    <a:pt x="18000" y="17437"/>
                    <a:pt x="18000" y="17437"/>
                  </a:cubicBezTo>
                  <a:cubicBezTo>
                    <a:pt x="19575" y="15750"/>
                    <a:pt x="20475" y="13613"/>
                    <a:pt x="20587" y="11250"/>
                  </a:cubicBezTo>
                  <a:cubicBezTo>
                    <a:pt x="19687" y="11250"/>
                    <a:pt x="19687" y="11250"/>
                    <a:pt x="19687" y="11250"/>
                  </a:cubicBezTo>
                  <a:cubicBezTo>
                    <a:pt x="19463" y="11250"/>
                    <a:pt x="19237" y="11025"/>
                    <a:pt x="19237" y="10800"/>
                  </a:cubicBezTo>
                  <a:cubicBezTo>
                    <a:pt x="19237" y="10463"/>
                    <a:pt x="19463" y="10350"/>
                    <a:pt x="19687" y="10350"/>
                  </a:cubicBezTo>
                  <a:close/>
                  <a:moveTo>
                    <a:pt x="10800" y="12600"/>
                  </a:moveTo>
                  <a:cubicBezTo>
                    <a:pt x="9675" y="12600"/>
                    <a:pt x="8888" y="11812"/>
                    <a:pt x="8888" y="10800"/>
                  </a:cubicBezTo>
                  <a:cubicBezTo>
                    <a:pt x="8888" y="9788"/>
                    <a:pt x="10800" y="6075"/>
                    <a:pt x="10800" y="6075"/>
                  </a:cubicBezTo>
                  <a:cubicBezTo>
                    <a:pt x="10800" y="6075"/>
                    <a:pt x="12600" y="9788"/>
                    <a:pt x="12600" y="10800"/>
                  </a:cubicBezTo>
                  <a:cubicBezTo>
                    <a:pt x="12600" y="11812"/>
                    <a:pt x="11812" y="12600"/>
                    <a:pt x="10800" y="12600"/>
                  </a:cubicBezTo>
                  <a:close/>
                  <a:moveTo>
                    <a:pt x="10800" y="9788"/>
                  </a:moveTo>
                  <a:cubicBezTo>
                    <a:pt x="10238" y="9788"/>
                    <a:pt x="9788" y="10237"/>
                    <a:pt x="9788" y="10800"/>
                  </a:cubicBezTo>
                  <a:cubicBezTo>
                    <a:pt x="9788" y="11250"/>
                    <a:pt x="10238" y="11700"/>
                    <a:pt x="10800" y="11700"/>
                  </a:cubicBezTo>
                  <a:cubicBezTo>
                    <a:pt x="11250" y="11700"/>
                    <a:pt x="11700" y="11250"/>
                    <a:pt x="11700" y="10800"/>
                  </a:cubicBezTo>
                  <a:cubicBezTo>
                    <a:pt x="11700" y="10237"/>
                    <a:pt x="11250" y="9788"/>
                    <a:pt x="10800" y="97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602077" y="2046031"/>
            <a:ext cx="2142564" cy="1591765"/>
            <a:chOff x="8602077" y="2046031"/>
            <a:chExt cx="2142564" cy="1591765"/>
          </a:xfrm>
        </p:grpSpPr>
        <p:sp>
          <p:nvSpPr>
            <p:cNvPr id="36" name="文本框 35"/>
            <p:cNvSpPr txBox="1"/>
            <p:nvPr/>
          </p:nvSpPr>
          <p:spPr>
            <a:xfrm>
              <a:off x="8984010" y="2604110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602077" y="2806799"/>
              <a:ext cx="21425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9413688" y="2046031"/>
              <a:ext cx="519343" cy="504589"/>
              <a:chOff x="12842878" y="5203825"/>
              <a:chExt cx="1117601" cy="1085850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70" name="Freeform 90"/>
              <p:cNvSpPr/>
              <p:nvPr/>
            </p:nvSpPr>
            <p:spPr>
              <a:xfrm>
                <a:off x="12842878" y="5203825"/>
                <a:ext cx="1117601" cy="1085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75" y="1045"/>
                    </a:moveTo>
                    <a:cubicBezTo>
                      <a:pt x="20138" y="1045"/>
                      <a:pt x="20588" y="1510"/>
                      <a:pt x="20588" y="2090"/>
                    </a:cubicBezTo>
                    <a:cubicBezTo>
                      <a:pt x="20588" y="19277"/>
                      <a:pt x="20588" y="19277"/>
                      <a:pt x="20588" y="19277"/>
                    </a:cubicBezTo>
                    <a:cubicBezTo>
                      <a:pt x="16988" y="15445"/>
                      <a:pt x="16988" y="15445"/>
                      <a:pt x="16988" y="15445"/>
                    </a:cubicBezTo>
                    <a:cubicBezTo>
                      <a:pt x="16650" y="15097"/>
                      <a:pt x="16650" y="15097"/>
                      <a:pt x="16650" y="15097"/>
                    </a:cubicBezTo>
                    <a:cubicBezTo>
                      <a:pt x="16313" y="15097"/>
                      <a:pt x="16313" y="15097"/>
                      <a:pt x="16313" y="15097"/>
                    </a:cubicBezTo>
                    <a:cubicBezTo>
                      <a:pt x="2025" y="15097"/>
                      <a:pt x="2025" y="15097"/>
                      <a:pt x="2025" y="15097"/>
                    </a:cubicBezTo>
                    <a:cubicBezTo>
                      <a:pt x="1350" y="15097"/>
                      <a:pt x="900" y="14632"/>
                      <a:pt x="900" y="13935"/>
                    </a:cubicBezTo>
                    <a:cubicBezTo>
                      <a:pt x="900" y="2090"/>
                      <a:pt x="900" y="2090"/>
                      <a:pt x="900" y="2090"/>
                    </a:cubicBezTo>
                    <a:cubicBezTo>
                      <a:pt x="900" y="1510"/>
                      <a:pt x="1350" y="1045"/>
                      <a:pt x="2025" y="1045"/>
                    </a:cubicBezTo>
                    <a:cubicBezTo>
                      <a:pt x="19575" y="1045"/>
                      <a:pt x="19575" y="1045"/>
                      <a:pt x="19575" y="1045"/>
                    </a:cubicBezTo>
                    <a:moveTo>
                      <a:pt x="19575" y="0"/>
                    </a:moveTo>
                    <a:cubicBezTo>
                      <a:pt x="2025" y="0"/>
                      <a:pt x="2025" y="0"/>
                      <a:pt x="2025" y="0"/>
                    </a:cubicBezTo>
                    <a:cubicBezTo>
                      <a:pt x="900" y="0"/>
                      <a:pt x="0" y="1045"/>
                      <a:pt x="0" y="2090"/>
                    </a:cubicBezTo>
                    <a:cubicBezTo>
                      <a:pt x="0" y="13935"/>
                      <a:pt x="0" y="13935"/>
                      <a:pt x="0" y="13935"/>
                    </a:cubicBezTo>
                    <a:cubicBezTo>
                      <a:pt x="0" y="15097"/>
                      <a:pt x="900" y="16026"/>
                      <a:pt x="2025" y="16026"/>
                    </a:cubicBezTo>
                    <a:cubicBezTo>
                      <a:pt x="16313" y="16026"/>
                      <a:pt x="16313" y="16026"/>
                      <a:pt x="16313" y="16026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090"/>
                      <a:pt x="21600" y="2090"/>
                      <a:pt x="21600" y="2090"/>
                    </a:cubicBezTo>
                    <a:cubicBezTo>
                      <a:pt x="21600" y="1045"/>
                      <a:pt x="20588" y="0"/>
                      <a:pt x="19575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 91"/>
              <p:cNvSpPr/>
              <p:nvPr/>
            </p:nvSpPr>
            <p:spPr>
              <a:xfrm>
                <a:off x="13074653" y="5524500"/>
                <a:ext cx="180976" cy="187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452" y="21600"/>
                    </a:moveTo>
                    <a:cubicBezTo>
                      <a:pt x="4877" y="21600"/>
                      <a:pt x="0" y="16875"/>
                      <a:pt x="0" y="10800"/>
                    </a:cubicBezTo>
                    <a:cubicBezTo>
                      <a:pt x="0" y="4725"/>
                      <a:pt x="4877" y="0"/>
                      <a:pt x="10452" y="0"/>
                    </a:cubicBezTo>
                    <a:cubicBezTo>
                      <a:pt x="16723" y="0"/>
                      <a:pt x="21600" y="4725"/>
                      <a:pt x="21600" y="10800"/>
                    </a:cubicBezTo>
                    <a:cubicBezTo>
                      <a:pt x="21600" y="16875"/>
                      <a:pt x="16723" y="21600"/>
                      <a:pt x="10452" y="21600"/>
                    </a:cubicBezTo>
                    <a:close/>
                    <a:moveTo>
                      <a:pt x="10452" y="2700"/>
                    </a:moveTo>
                    <a:cubicBezTo>
                      <a:pt x="6271" y="2700"/>
                      <a:pt x="2787" y="6750"/>
                      <a:pt x="2787" y="10800"/>
                    </a:cubicBezTo>
                    <a:cubicBezTo>
                      <a:pt x="2787" y="14850"/>
                      <a:pt x="6271" y="18900"/>
                      <a:pt x="10452" y="18900"/>
                    </a:cubicBezTo>
                    <a:cubicBezTo>
                      <a:pt x="15329" y="18900"/>
                      <a:pt x="18813" y="14850"/>
                      <a:pt x="18813" y="10800"/>
                    </a:cubicBezTo>
                    <a:cubicBezTo>
                      <a:pt x="18813" y="6750"/>
                      <a:pt x="15329" y="2700"/>
                      <a:pt x="10452" y="27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 92"/>
              <p:cNvSpPr/>
              <p:nvPr/>
            </p:nvSpPr>
            <p:spPr>
              <a:xfrm>
                <a:off x="13309603" y="5524500"/>
                <a:ext cx="177801" cy="187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148" y="21600"/>
                    </a:moveTo>
                    <a:cubicBezTo>
                      <a:pt x="4877" y="21600"/>
                      <a:pt x="0" y="16875"/>
                      <a:pt x="0" y="10800"/>
                    </a:cubicBezTo>
                    <a:cubicBezTo>
                      <a:pt x="0" y="4725"/>
                      <a:pt x="4877" y="0"/>
                      <a:pt x="11148" y="0"/>
                    </a:cubicBezTo>
                    <a:cubicBezTo>
                      <a:pt x="16723" y="0"/>
                      <a:pt x="21600" y="4725"/>
                      <a:pt x="21600" y="10800"/>
                    </a:cubicBezTo>
                    <a:cubicBezTo>
                      <a:pt x="21600" y="16875"/>
                      <a:pt x="16723" y="21600"/>
                      <a:pt x="11148" y="21600"/>
                    </a:cubicBezTo>
                    <a:close/>
                    <a:moveTo>
                      <a:pt x="11148" y="2700"/>
                    </a:moveTo>
                    <a:cubicBezTo>
                      <a:pt x="6271" y="2700"/>
                      <a:pt x="2787" y="6750"/>
                      <a:pt x="2787" y="10800"/>
                    </a:cubicBezTo>
                    <a:cubicBezTo>
                      <a:pt x="2787" y="14850"/>
                      <a:pt x="6271" y="18900"/>
                      <a:pt x="11148" y="18900"/>
                    </a:cubicBezTo>
                    <a:cubicBezTo>
                      <a:pt x="15329" y="18900"/>
                      <a:pt x="18813" y="14850"/>
                      <a:pt x="18813" y="10800"/>
                    </a:cubicBezTo>
                    <a:cubicBezTo>
                      <a:pt x="18813" y="6750"/>
                      <a:pt x="15329" y="2700"/>
                      <a:pt x="11148" y="27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 93"/>
              <p:cNvSpPr/>
              <p:nvPr/>
            </p:nvSpPr>
            <p:spPr>
              <a:xfrm>
                <a:off x="13541378" y="5524500"/>
                <a:ext cx="180976" cy="180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452" y="21600"/>
                    </a:moveTo>
                    <a:cubicBezTo>
                      <a:pt x="4877" y="21600"/>
                      <a:pt x="0" y="16723"/>
                      <a:pt x="0" y="11148"/>
                    </a:cubicBezTo>
                    <a:cubicBezTo>
                      <a:pt x="0" y="4877"/>
                      <a:pt x="4877" y="0"/>
                      <a:pt x="10452" y="0"/>
                    </a:cubicBezTo>
                    <a:cubicBezTo>
                      <a:pt x="16723" y="0"/>
                      <a:pt x="21600" y="4877"/>
                      <a:pt x="21600" y="11148"/>
                    </a:cubicBezTo>
                    <a:cubicBezTo>
                      <a:pt x="21600" y="16723"/>
                      <a:pt x="16723" y="21600"/>
                      <a:pt x="10452" y="21600"/>
                    </a:cubicBezTo>
                    <a:close/>
                    <a:moveTo>
                      <a:pt x="10452" y="2787"/>
                    </a:moveTo>
                    <a:cubicBezTo>
                      <a:pt x="6271" y="2787"/>
                      <a:pt x="2787" y="6271"/>
                      <a:pt x="2787" y="11148"/>
                    </a:cubicBezTo>
                    <a:cubicBezTo>
                      <a:pt x="2787" y="15329"/>
                      <a:pt x="6271" y="18813"/>
                      <a:pt x="10452" y="18813"/>
                    </a:cubicBezTo>
                    <a:cubicBezTo>
                      <a:pt x="15329" y="18813"/>
                      <a:pt x="18813" y="15329"/>
                      <a:pt x="18813" y="11148"/>
                    </a:cubicBezTo>
                    <a:cubicBezTo>
                      <a:pt x="18813" y="6271"/>
                      <a:pt x="15329" y="2787"/>
                      <a:pt x="10452" y="27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图片 6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294476" y="2321381"/>
            <a:ext cx="3603048" cy="3066554"/>
          </a:xfrm>
          <a:custGeom>
            <a:avLst/>
            <a:gdLst>
              <a:gd name="connsiteX0" fmla="*/ 0 w 3603048"/>
              <a:gd name="connsiteY0" fmla="*/ 0 h 3066554"/>
              <a:gd name="connsiteX1" fmla="*/ 3603048 w 3603048"/>
              <a:gd name="connsiteY1" fmla="*/ 0 h 3066554"/>
              <a:gd name="connsiteX2" fmla="*/ 3603048 w 3603048"/>
              <a:gd name="connsiteY2" fmla="*/ 3066554 h 3066554"/>
              <a:gd name="connsiteX3" fmla="*/ 3080427 w 3603048"/>
              <a:gd name="connsiteY3" fmla="*/ 3066554 h 3066554"/>
              <a:gd name="connsiteX4" fmla="*/ 3080427 w 3603048"/>
              <a:gd name="connsiteY4" fmla="*/ 2611549 h 3066554"/>
              <a:gd name="connsiteX5" fmla="*/ 528905 w 3603048"/>
              <a:gd name="connsiteY5" fmla="*/ 2611549 h 3066554"/>
              <a:gd name="connsiteX6" fmla="*/ 528905 w 3603048"/>
              <a:gd name="connsiteY6" fmla="*/ 3066554 h 3066554"/>
              <a:gd name="connsiteX7" fmla="*/ 0 w 3603048"/>
              <a:gd name="connsiteY7" fmla="*/ 3066554 h 3066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03048" h="3066554">
                <a:moveTo>
                  <a:pt x="0" y="0"/>
                </a:moveTo>
                <a:lnTo>
                  <a:pt x="3603048" y="0"/>
                </a:lnTo>
                <a:lnTo>
                  <a:pt x="3603048" y="3066554"/>
                </a:lnTo>
                <a:lnTo>
                  <a:pt x="3080427" y="3066554"/>
                </a:lnTo>
                <a:lnTo>
                  <a:pt x="3080427" y="2611549"/>
                </a:lnTo>
                <a:lnTo>
                  <a:pt x="528905" y="2611549"/>
                </a:lnTo>
                <a:lnTo>
                  <a:pt x="528905" y="3066554"/>
                </a:lnTo>
                <a:lnTo>
                  <a:pt x="0" y="3066554"/>
                </a:lnTo>
                <a:close/>
              </a:path>
            </a:pathLst>
          </a:custGeom>
        </p:spPr>
      </p:pic>
      <p:grpSp>
        <p:nvGrpSpPr>
          <p:cNvPr id="25" name="组合 24"/>
          <p:cNvGrpSpPr/>
          <p:nvPr/>
        </p:nvGrpSpPr>
        <p:grpSpPr>
          <a:xfrm>
            <a:off x="695325" y="1933655"/>
            <a:ext cx="3022194" cy="849020"/>
            <a:chOff x="986684" y="1567553"/>
            <a:chExt cx="3022194" cy="849020"/>
          </a:xfrm>
        </p:grpSpPr>
        <p:sp>
          <p:nvSpPr>
            <p:cNvPr id="22" name="文本框 21"/>
            <p:cNvSpPr txBox="1"/>
            <p:nvPr/>
          </p:nvSpPr>
          <p:spPr>
            <a:xfrm>
              <a:off x="2630180" y="1567553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86684" y="1770242"/>
              <a:ext cx="3022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5325" y="3182149"/>
            <a:ext cx="3022194" cy="849020"/>
            <a:chOff x="986684" y="1567553"/>
            <a:chExt cx="3022194" cy="849020"/>
          </a:xfrm>
        </p:grpSpPr>
        <p:sp>
          <p:nvSpPr>
            <p:cNvPr id="27" name="文本框 26"/>
            <p:cNvSpPr txBox="1"/>
            <p:nvPr/>
          </p:nvSpPr>
          <p:spPr>
            <a:xfrm>
              <a:off x="2630180" y="1567553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86684" y="1770242"/>
              <a:ext cx="3022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5325" y="4430643"/>
            <a:ext cx="3022194" cy="849020"/>
            <a:chOff x="986684" y="1567553"/>
            <a:chExt cx="3022194" cy="849020"/>
          </a:xfrm>
        </p:grpSpPr>
        <p:sp>
          <p:nvSpPr>
            <p:cNvPr id="30" name="文本框 29"/>
            <p:cNvSpPr txBox="1"/>
            <p:nvPr/>
          </p:nvSpPr>
          <p:spPr>
            <a:xfrm>
              <a:off x="2630180" y="1567553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86684" y="1770242"/>
              <a:ext cx="3022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474481" y="1933655"/>
            <a:ext cx="3022194" cy="849020"/>
            <a:chOff x="8474481" y="1933655"/>
            <a:chExt cx="3022194" cy="849020"/>
          </a:xfrm>
        </p:grpSpPr>
        <p:sp>
          <p:nvSpPr>
            <p:cNvPr id="35" name="文本框 34"/>
            <p:cNvSpPr txBox="1"/>
            <p:nvPr/>
          </p:nvSpPr>
          <p:spPr>
            <a:xfrm>
              <a:off x="8474481" y="193365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74481" y="2136344"/>
              <a:ext cx="3022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474481" y="3182149"/>
            <a:ext cx="3022194" cy="849020"/>
            <a:chOff x="8474481" y="3182149"/>
            <a:chExt cx="3022194" cy="849020"/>
          </a:xfrm>
        </p:grpSpPr>
        <p:sp>
          <p:nvSpPr>
            <p:cNvPr id="38" name="文本框 37"/>
            <p:cNvSpPr txBox="1"/>
            <p:nvPr/>
          </p:nvSpPr>
          <p:spPr>
            <a:xfrm>
              <a:off x="8474481" y="3182149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474481" y="3384838"/>
              <a:ext cx="3022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474481" y="4430643"/>
            <a:ext cx="3022194" cy="849020"/>
            <a:chOff x="8474481" y="4430643"/>
            <a:chExt cx="3022194" cy="849020"/>
          </a:xfrm>
        </p:grpSpPr>
        <p:sp>
          <p:nvSpPr>
            <p:cNvPr id="41" name="文本框 40"/>
            <p:cNvSpPr txBox="1"/>
            <p:nvPr/>
          </p:nvSpPr>
          <p:spPr>
            <a:xfrm>
              <a:off x="8474481" y="4430643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74481" y="4633332"/>
              <a:ext cx="3022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18934" y="2222519"/>
            <a:ext cx="636271" cy="636271"/>
            <a:chOff x="4918934" y="2222519"/>
            <a:chExt cx="636271" cy="636271"/>
          </a:xfrm>
        </p:grpSpPr>
        <p:sp>
          <p:nvSpPr>
            <p:cNvPr id="7" name="椭圆 6"/>
            <p:cNvSpPr/>
            <p:nvPr/>
          </p:nvSpPr>
          <p:spPr>
            <a:xfrm>
              <a:off x="4918934" y="2222519"/>
              <a:ext cx="636271" cy="63627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5098245" y="2453404"/>
              <a:ext cx="277649" cy="174501"/>
              <a:chOff x="22024938" y="8484127"/>
              <a:chExt cx="612665" cy="385057"/>
            </a:xfrm>
            <a:solidFill>
              <a:schemeClr val="bg1"/>
            </a:solidFill>
          </p:grpSpPr>
          <p:sp>
            <p:nvSpPr>
              <p:cNvPr id="56" name="Freeform 5"/>
              <p:cNvSpPr/>
              <p:nvPr/>
            </p:nvSpPr>
            <p:spPr>
              <a:xfrm>
                <a:off x="22024938" y="8484127"/>
                <a:ext cx="612665" cy="3850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8" y="0"/>
                    </a:moveTo>
                    <a:cubicBezTo>
                      <a:pt x="1012" y="0"/>
                      <a:pt x="1012" y="0"/>
                      <a:pt x="1012" y="0"/>
                    </a:cubicBezTo>
                    <a:cubicBezTo>
                      <a:pt x="506" y="0"/>
                      <a:pt x="0" y="502"/>
                      <a:pt x="0" y="1507"/>
                    </a:cubicBezTo>
                    <a:cubicBezTo>
                      <a:pt x="0" y="20093"/>
                      <a:pt x="0" y="20093"/>
                      <a:pt x="0" y="20093"/>
                    </a:cubicBezTo>
                    <a:cubicBezTo>
                      <a:pt x="0" y="20847"/>
                      <a:pt x="506" y="21600"/>
                      <a:pt x="1012" y="21600"/>
                    </a:cubicBezTo>
                    <a:cubicBezTo>
                      <a:pt x="20588" y="21600"/>
                      <a:pt x="20588" y="21600"/>
                      <a:pt x="20588" y="21600"/>
                    </a:cubicBezTo>
                    <a:cubicBezTo>
                      <a:pt x="21094" y="21600"/>
                      <a:pt x="21600" y="20847"/>
                      <a:pt x="21600" y="20093"/>
                    </a:cubicBezTo>
                    <a:cubicBezTo>
                      <a:pt x="21600" y="1507"/>
                      <a:pt x="21600" y="1507"/>
                      <a:pt x="21600" y="1507"/>
                    </a:cubicBezTo>
                    <a:cubicBezTo>
                      <a:pt x="21600" y="502"/>
                      <a:pt x="21094" y="0"/>
                      <a:pt x="20588" y="0"/>
                    </a:cubicBezTo>
                    <a:close/>
                    <a:moveTo>
                      <a:pt x="20756" y="20344"/>
                    </a:moveTo>
                    <a:cubicBezTo>
                      <a:pt x="844" y="20344"/>
                      <a:pt x="844" y="20344"/>
                      <a:pt x="844" y="20344"/>
                    </a:cubicBezTo>
                    <a:cubicBezTo>
                      <a:pt x="844" y="1005"/>
                      <a:pt x="844" y="1005"/>
                      <a:pt x="844" y="1005"/>
                    </a:cubicBezTo>
                    <a:cubicBezTo>
                      <a:pt x="20756" y="1005"/>
                      <a:pt x="20756" y="1005"/>
                      <a:pt x="20756" y="1005"/>
                    </a:cubicBezTo>
                    <a:lnTo>
                      <a:pt x="20756" y="20344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 6"/>
              <p:cNvSpPr/>
              <p:nvPr/>
            </p:nvSpPr>
            <p:spPr>
              <a:xfrm>
                <a:off x="22097729" y="8536977"/>
                <a:ext cx="469103" cy="274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88" extrusionOk="0">
                    <a:moveTo>
                      <a:pt x="0" y="20555"/>
                    </a:moveTo>
                    <a:cubicBezTo>
                      <a:pt x="0" y="21252"/>
                      <a:pt x="441" y="21600"/>
                      <a:pt x="661" y="21252"/>
                    </a:cubicBezTo>
                    <a:cubicBezTo>
                      <a:pt x="7935" y="11845"/>
                      <a:pt x="7935" y="11845"/>
                      <a:pt x="7935" y="11845"/>
                    </a:cubicBezTo>
                    <a:cubicBezTo>
                      <a:pt x="10580" y="15329"/>
                      <a:pt x="10580" y="15329"/>
                      <a:pt x="10580" y="15329"/>
                    </a:cubicBezTo>
                    <a:cubicBezTo>
                      <a:pt x="10580" y="15329"/>
                      <a:pt x="11020" y="15329"/>
                      <a:pt x="11020" y="15329"/>
                    </a:cubicBezTo>
                    <a:cubicBezTo>
                      <a:pt x="13665" y="11845"/>
                      <a:pt x="13665" y="11845"/>
                      <a:pt x="13665" y="11845"/>
                    </a:cubicBezTo>
                    <a:cubicBezTo>
                      <a:pt x="20939" y="21252"/>
                      <a:pt x="20939" y="21252"/>
                      <a:pt x="20939" y="21252"/>
                    </a:cubicBezTo>
                    <a:cubicBezTo>
                      <a:pt x="21159" y="21600"/>
                      <a:pt x="21600" y="21252"/>
                      <a:pt x="21600" y="20555"/>
                    </a:cubicBezTo>
                    <a:cubicBezTo>
                      <a:pt x="21600" y="20206"/>
                      <a:pt x="21600" y="19858"/>
                      <a:pt x="21600" y="19858"/>
                    </a:cubicBezTo>
                    <a:cubicBezTo>
                      <a:pt x="14547" y="10800"/>
                      <a:pt x="14547" y="10800"/>
                      <a:pt x="14547" y="10800"/>
                    </a:cubicBezTo>
                    <a:cubicBezTo>
                      <a:pt x="21600" y="1394"/>
                      <a:pt x="21600" y="1394"/>
                      <a:pt x="21600" y="1394"/>
                    </a:cubicBezTo>
                    <a:cubicBezTo>
                      <a:pt x="21600" y="1394"/>
                      <a:pt x="21600" y="1045"/>
                      <a:pt x="21600" y="1045"/>
                    </a:cubicBezTo>
                    <a:cubicBezTo>
                      <a:pt x="21600" y="348"/>
                      <a:pt x="21380" y="0"/>
                      <a:pt x="21159" y="0"/>
                    </a:cubicBezTo>
                    <a:cubicBezTo>
                      <a:pt x="21159" y="0"/>
                      <a:pt x="20939" y="348"/>
                      <a:pt x="20939" y="348"/>
                    </a:cubicBezTo>
                    <a:cubicBezTo>
                      <a:pt x="10800" y="13587"/>
                      <a:pt x="10800" y="13587"/>
                      <a:pt x="10800" y="13587"/>
                    </a:cubicBezTo>
                    <a:cubicBezTo>
                      <a:pt x="661" y="348"/>
                      <a:pt x="661" y="348"/>
                      <a:pt x="661" y="348"/>
                    </a:cubicBezTo>
                    <a:cubicBezTo>
                      <a:pt x="661" y="348"/>
                      <a:pt x="441" y="0"/>
                      <a:pt x="441" y="0"/>
                    </a:cubicBezTo>
                    <a:cubicBezTo>
                      <a:pt x="220" y="0"/>
                      <a:pt x="0" y="348"/>
                      <a:pt x="0" y="1045"/>
                    </a:cubicBezTo>
                    <a:cubicBezTo>
                      <a:pt x="0" y="1045"/>
                      <a:pt x="0" y="1394"/>
                      <a:pt x="0" y="1394"/>
                    </a:cubicBezTo>
                    <a:cubicBezTo>
                      <a:pt x="7053" y="10800"/>
                      <a:pt x="7053" y="10800"/>
                      <a:pt x="7053" y="10800"/>
                    </a:cubicBezTo>
                    <a:cubicBezTo>
                      <a:pt x="0" y="19858"/>
                      <a:pt x="0" y="19858"/>
                      <a:pt x="0" y="19858"/>
                    </a:cubicBezTo>
                    <a:cubicBezTo>
                      <a:pt x="0" y="19858"/>
                      <a:pt x="0" y="20206"/>
                      <a:pt x="0" y="2055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6636794" y="2222519"/>
            <a:ext cx="636271" cy="636271"/>
            <a:chOff x="6636794" y="2222519"/>
            <a:chExt cx="636271" cy="636271"/>
          </a:xfrm>
        </p:grpSpPr>
        <p:sp>
          <p:nvSpPr>
            <p:cNvPr id="15" name="椭圆 14"/>
            <p:cNvSpPr/>
            <p:nvPr/>
          </p:nvSpPr>
          <p:spPr>
            <a:xfrm>
              <a:off x="6636794" y="2222519"/>
              <a:ext cx="636271" cy="63627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Freeform 17"/>
            <p:cNvSpPr/>
            <p:nvPr/>
          </p:nvSpPr>
          <p:spPr>
            <a:xfrm>
              <a:off x="6816854" y="2411062"/>
              <a:ext cx="276150" cy="259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4" h="21600" extrusionOk="0">
                  <a:moveTo>
                    <a:pt x="19759" y="1181"/>
                  </a:moveTo>
                  <a:cubicBezTo>
                    <a:pt x="18941" y="337"/>
                    <a:pt x="17959" y="0"/>
                    <a:pt x="16814" y="0"/>
                  </a:cubicBezTo>
                  <a:cubicBezTo>
                    <a:pt x="15832" y="0"/>
                    <a:pt x="14850" y="337"/>
                    <a:pt x="14032" y="1181"/>
                  </a:cubicBezTo>
                  <a:cubicBezTo>
                    <a:pt x="11414" y="3881"/>
                    <a:pt x="11414" y="3881"/>
                    <a:pt x="11414" y="3881"/>
                  </a:cubicBezTo>
                  <a:cubicBezTo>
                    <a:pt x="10105" y="5231"/>
                    <a:pt x="9941" y="7594"/>
                    <a:pt x="11087" y="9281"/>
                  </a:cubicBezTo>
                  <a:cubicBezTo>
                    <a:pt x="11250" y="9450"/>
                    <a:pt x="11250" y="9450"/>
                    <a:pt x="11250" y="9450"/>
                  </a:cubicBezTo>
                  <a:cubicBezTo>
                    <a:pt x="9123" y="11644"/>
                    <a:pt x="9123" y="11644"/>
                    <a:pt x="9123" y="11644"/>
                  </a:cubicBezTo>
                  <a:cubicBezTo>
                    <a:pt x="8959" y="11475"/>
                    <a:pt x="8959" y="11475"/>
                    <a:pt x="8959" y="11475"/>
                  </a:cubicBezTo>
                  <a:cubicBezTo>
                    <a:pt x="8305" y="10969"/>
                    <a:pt x="7487" y="10631"/>
                    <a:pt x="6505" y="10631"/>
                  </a:cubicBezTo>
                  <a:cubicBezTo>
                    <a:pt x="5523" y="10631"/>
                    <a:pt x="4541" y="10969"/>
                    <a:pt x="3723" y="11813"/>
                  </a:cubicBezTo>
                  <a:cubicBezTo>
                    <a:pt x="1105" y="14513"/>
                    <a:pt x="1105" y="14513"/>
                    <a:pt x="1105" y="14513"/>
                  </a:cubicBezTo>
                  <a:cubicBezTo>
                    <a:pt x="-368" y="16031"/>
                    <a:pt x="-368" y="18731"/>
                    <a:pt x="1105" y="20419"/>
                  </a:cubicBezTo>
                  <a:cubicBezTo>
                    <a:pt x="1923" y="21094"/>
                    <a:pt x="2905" y="21600"/>
                    <a:pt x="4050" y="21600"/>
                  </a:cubicBezTo>
                  <a:cubicBezTo>
                    <a:pt x="5032" y="21600"/>
                    <a:pt x="6014" y="21094"/>
                    <a:pt x="6832" y="20419"/>
                  </a:cubicBezTo>
                  <a:cubicBezTo>
                    <a:pt x="9450" y="17719"/>
                    <a:pt x="9450" y="17719"/>
                    <a:pt x="9450" y="17719"/>
                  </a:cubicBezTo>
                  <a:cubicBezTo>
                    <a:pt x="10759" y="16200"/>
                    <a:pt x="10923" y="13838"/>
                    <a:pt x="9777" y="12319"/>
                  </a:cubicBezTo>
                  <a:cubicBezTo>
                    <a:pt x="9614" y="12150"/>
                    <a:pt x="9614" y="12150"/>
                    <a:pt x="9614" y="12150"/>
                  </a:cubicBezTo>
                  <a:cubicBezTo>
                    <a:pt x="11741" y="9956"/>
                    <a:pt x="11741" y="9956"/>
                    <a:pt x="11741" y="9956"/>
                  </a:cubicBezTo>
                  <a:cubicBezTo>
                    <a:pt x="11905" y="10125"/>
                    <a:pt x="11905" y="10125"/>
                    <a:pt x="11905" y="10125"/>
                  </a:cubicBezTo>
                  <a:cubicBezTo>
                    <a:pt x="12559" y="10631"/>
                    <a:pt x="13377" y="10969"/>
                    <a:pt x="14359" y="10969"/>
                  </a:cubicBezTo>
                  <a:cubicBezTo>
                    <a:pt x="15341" y="10969"/>
                    <a:pt x="16323" y="10463"/>
                    <a:pt x="17141" y="9619"/>
                  </a:cubicBezTo>
                  <a:cubicBezTo>
                    <a:pt x="19759" y="7087"/>
                    <a:pt x="19759" y="7087"/>
                    <a:pt x="19759" y="7087"/>
                  </a:cubicBezTo>
                  <a:cubicBezTo>
                    <a:pt x="21232" y="5400"/>
                    <a:pt x="21232" y="2700"/>
                    <a:pt x="19759" y="1181"/>
                  </a:cubicBezTo>
                  <a:close/>
                  <a:moveTo>
                    <a:pt x="9777" y="14681"/>
                  </a:moveTo>
                  <a:cubicBezTo>
                    <a:pt x="9777" y="15694"/>
                    <a:pt x="9450" y="16537"/>
                    <a:pt x="8796" y="17213"/>
                  </a:cubicBezTo>
                  <a:cubicBezTo>
                    <a:pt x="6341" y="19744"/>
                    <a:pt x="6341" y="19744"/>
                    <a:pt x="6341" y="19744"/>
                  </a:cubicBezTo>
                  <a:cubicBezTo>
                    <a:pt x="5687" y="20419"/>
                    <a:pt x="4868" y="20756"/>
                    <a:pt x="4050" y="20756"/>
                  </a:cubicBezTo>
                  <a:cubicBezTo>
                    <a:pt x="3068" y="20756"/>
                    <a:pt x="2250" y="20419"/>
                    <a:pt x="1596" y="19744"/>
                  </a:cubicBezTo>
                  <a:cubicBezTo>
                    <a:pt x="1105" y="19238"/>
                    <a:pt x="777" y="18394"/>
                    <a:pt x="777" y="17381"/>
                  </a:cubicBezTo>
                  <a:cubicBezTo>
                    <a:pt x="777" y="16537"/>
                    <a:pt x="1105" y="15694"/>
                    <a:pt x="1596" y="15019"/>
                  </a:cubicBezTo>
                  <a:cubicBezTo>
                    <a:pt x="4214" y="12319"/>
                    <a:pt x="4214" y="12319"/>
                    <a:pt x="4214" y="12319"/>
                  </a:cubicBezTo>
                  <a:cubicBezTo>
                    <a:pt x="4868" y="11813"/>
                    <a:pt x="5687" y="11306"/>
                    <a:pt x="6505" y="11306"/>
                  </a:cubicBezTo>
                  <a:cubicBezTo>
                    <a:pt x="7159" y="11306"/>
                    <a:pt x="7814" y="11644"/>
                    <a:pt x="8305" y="11981"/>
                  </a:cubicBezTo>
                  <a:cubicBezTo>
                    <a:pt x="8632" y="12150"/>
                    <a:pt x="8632" y="12150"/>
                    <a:pt x="8632" y="12150"/>
                  </a:cubicBezTo>
                  <a:cubicBezTo>
                    <a:pt x="6341" y="14513"/>
                    <a:pt x="6341" y="14513"/>
                    <a:pt x="6341" y="14513"/>
                  </a:cubicBezTo>
                  <a:cubicBezTo>
                    <a:pt x="6177" y="14681"/>
                    <a:pt x="6177" y="14850"/>
                    <a:pt x="6341" y="15019"/>
                  </a:cubicBezTo>
                  <a:cubicBezTo>
                    <a:pt x="6505" y="15188"/>
                    <a:pt x="6668" y="15188"/>
                    <a:pt x="6832" y="15019"/>
                  </a:cubicBezTo>
                  <a:cubicBezTo>
                    <a:pt x="9123" y="12656"/>
                    <a:pt x="9123" y="12656"/>
                    <a:pt x="9123" y="12656"/>
                  </a:cubicBezTo>
                  <a:cubicBezTo>
                    <a:pt x="9287" y="12825"/>
                    <a:pt x="9287" y="12825"/>
                    <a:pt x="9287" y="12825"/>
                  </a:cubicBezTo>
                  <a:cubicBezTo>
                    <a:pt x="9614" y="13500"/>
                    <a:pt x="9777" y="14175"/>
                    <a:pt x="9777" y="14681"/>
                  </a:cubicBezTo>
                  <a:close/>
                  <a:moveTo>
                    <a:pt x="19268" y="6412"/>
                  </a:moveTo>
                  <a:cubicBezTo>
                    <a:pt x="16650" y="9113"/>
                    <a:pt x="16650" y="9113"/>
                    <a:pt x="16650" y="9113"/>
                  </a:cubicBezTo>
                  <a:cubicBezTo>
                    <a:pt x="15996" y="9787"/>
                    <a:pt x="15177" y="10125"/>
                    <a:pt x="14359" y="10125"/>
                  </a:cubicBezTo>
                  <a:cubicBezTo>
                    <a:pt x="13705" y="10125"/>
                    <a:pt x="13050" y="9956"/>
                    <a:pt x="12559" y="9619"/>
                  </a:cubicBezTo>
                  <a:cubicBezTo>
                    <a:pt x="12232" y="9450"/>
                    <a:pt x="12232" y="9450"/>
                    <a:pt x="12232" y="9450"/>
                  </a:cubicBezTo>
                  <a:cubicBezTo>
                    <a:pt x="14523" y="7087"/>
                    <a:pt x="14523" y="7087"/>
                    <a:pt x="14523" y="7087"/>
                  </a:cubicBezTo>
                  <a:cubicBezTo>
                    <a:pt x="14687" y="6919"/>
                    <a:pt x="14687" y="6581"/>
                    <a:pt x="14523" y="6581"/>
                  </a:cubicBezTo>
                  <a:cubicBezTo>
                    <a:pt x="14359" y="6412"/>
                    <a:pt x="14196" y="6412"/>
                    <a:pt x="14032" y="6581"/>
                  </a:cubicBezTo>
                  <a:cubicBezTo>
                    <a:pt x="11741" y="8775"/>
                    <a:pt x="11741" y="8775"/>
                    <a:pt x="11741" y="8775"/>
                  </a:cubicBezTo>
                  <a:cubicBezTo>
                    <a:pt x="11577" y="8606"/>
                    <a:pt x="11577" y="8606"/>
                    <a:pt x="11577" y="8606"/>
                  </a:cubicBezTo>
                  <a:cubicBezTo>
                    <a:pt x="11250" y="8100"/>
                    <a:pt x="11087" y="7425"/>
                    <a:pt x="11087" y="6750"/>
                  </a:cubicBezTo>
                  <a:cubicBezTo>
                    <a:pt x="11087" y="5906"/>
                    <a:pt x="11414" y="5063"/>
                    <a:pt x="12068" y="4387"/>
                  </a:cubicBezTo>
                  <a:cubicBezTo>
                    <a:pt x="14523" y="1687"/>
                    <a:pt x="14523" y="1687"/>
                    <a:pt x="14523" y="1687"/>
                  </a:cubicBezTo>
                  <a:cubicBezTo>
                    <a:pt x="15177" y="1012"/>
                    <a:pt x="15996" y="675"/>
                    <a:pt x="16814" y="675"/>
                  </a:cubicBezTo>
                  <a:cubicBezTo>
                    <a:pt x="17796" y="675"/>
                    <a:pt x="18614" y="1012"/>
                    <a:pt x="19268" y="1687"/>
                  </a:cubicBezTo>
                  <a:cubicBezTo>
                    <a:pt x="19759" y="2362"/>
                    <a:pt x="20087" y="3206"/>
                    <a:pt x="20087" y="4050"/>
                  </a:cubicBezTo>
                  <a:cubicBezTo>
                    <a:pt x="20087" y="5063"/>
                    <a:pt x="19759" y="5906"/>
                    <a:pt x="19268" y="641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060565" y="4296659"/>
            <a:ext cx="636271" cy="636271"/>
            <a:chOff x="4060565" y="4296659"/>
            <a:chExt cx="636271" cy="636271"/>
          </a:xfrm>
        </p:grpSpPr>
        <p:sp>
          <p:nvSpPr>
            <p:cNvPr id="12" name="椭圆 11"/>
            <p:cNvSpPr/>
            <p:nvPr/>
          </p:nvSpPr>
          <p:spPr>
            <a:xfrm>
              <a:off x="4060565" y="4296659"/>
              <a:ext cx="636271" cy="63627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9" name="Freeform 19"/>
            <p:cNvSpPr/>
            <p:nvPr/>
          </p:nvSpPr>
          <p:spPr>
            <a:xfrm>
              <a:off x="4239876" y="4485202"/>
              <a:ext cx="277649" cy="259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381"/>
                  </a:moveTo>
                  <a:cubicBezTo>
                    <a:pt x="21600" y="15188"/>
                    <a:pt x="19744" y="13331"/>
                    <a:pt x="17381" y="13331"/>
                  </a:cubicBezTo>
                  <a:cubicBezTo>
                    <a:pt x="16875" y="13331"/>
                    <a:pt x="16200" y="13500"/>
                    <a:pt x="15694" y="13669"/>
                  </a:cubicBezTo>
                  <a:cubicBezTo>
                    <a:pt x="15019" y="14006"/>
                    <a:pt x="14513" y="14513"/>
                    <a:pt x="14006" y="15019"/>
                  </a:cubicBezTo>
                  <a:cubicBezTo>
                    <a:pt x="14006" y="15188"/>
                    <a:pt x="14006" y="15188"/>
                    <a:pt x="14006" y="15188"/>
                  </a:cubicBezTo>
                  <a:cubicBezTo>
                    <a:pt x="7931" y="12319"/>
                    <a:pt x="7931" y="12319"/>
                    <a:pt x="7931" y="12319"/>
                  </a:cubicBezTo>
                  <a:cubicBezTo>
                    <a:pt x="8100" y="12150"/>
                    <a:pt x="8100" y="12150"/>
                    <a:pt x="8100" y="12150"/>
                  </a:cubicBezTo>
                  <a:cubicBezTo>
                    <a:pt x="8269" y="11644"/>
                    <a:pt x="8269" y="11138"/>
                    <a:pt x="8269" y="10800"/>
                  </a:cubicBezTo>
                  <a:cubicBezTo>
                    <a:pt x="8269" y="10294"/>
                    <a:pt x="8269" y="9956"/>
                    <a:pt x="8100" y="9450"/>
                  </a:cubicBezTo>
                  <a:cubicBezTo>
                    <a:pt x="7931" y="9281"/>
                    <a:pt x="7931" y="9281"/>
                    <a:pt x="7931" y="9281"/>
                  </a:cubicBezTo>
                  <a:cubicBezTo>
                    <a:pt x="14006" y="6244"/>
                    <a:pt x="14006" y="6244"/>
                    <a:pt x="14006" y="6244"/>
                  </a:cubicBezTo>
                  <a:cubicBezTo>
                    <a:pt x="14006" y="6412"/>
                    <a:pt x="14006" y="6412"/>
                    <a:pt x="14006" y="6412"/>
                  </a:cubicBezTo>
                  <a:cubicBezTo>
                    <a:pt x="14850" y="7594"/>
                    <a:pt x="16031" y="8269"/>
                    <a:pt x="17381" y="8269"/>
                  </a:cubicBezTo>
                  <a:cubicBezTo>
                    <a:pt x="18056" y="8269"/>
                    <a:pt x="18731" y="8100"/>
                    <a:pt x="19238" y="7762"/>
                  </a:cubicBezTo>
                  <a:cubicBezTo>
                    <a:pt x="20756" y="7087"/>
                    <a:pt x="21600" y="5738"/>
                    <a:pt x="21600" y="4050"/>
                  </a:cubicBezTo>
                  <a:cubicBezTo>
                    <a:pt x="21600" y="1856"/>
                    <a:pt x="19744" y="0"/>
                    <a:pt x="17381" y="0"/>
                  </a:cubicBezTo>
                  <a:cubicBezTo>
                    <a:pt x="16875" y="0"/>
                    <a:pt x="16200" y="169"/>
                    <a:pt x="15694" y="337"/>
                  </a:cubicBezTo>
                  <a:cubicBezTo>
                    <a:pt x="14175" y="1012"/>
                    <a:pt x="13331" y="2531"/>
                    <a:pt x="13331" y="4050"/>
                  </a:cubicBezTo>
                  <a:cubicBezTo>
                    <a:pt x="13331" y="4556"/>
                    <a:pt x="13331" y="5063"/>
                    <a:pt x="13500" y="5400"/>
                  </a:cubicBezTo>
                  <a:cubicBezTo>
                    <a:pt x="13669" y="5569"/>
                    <a:pt x="13669" y="5569"/>
                    <a:pt x="13669" y="5569"/>
                  </a:cubicBezTo>
                  <a:cubicBezTo>
                    <a:pt x="7594" y="8606"/>
                    <a:pt x="7594" y="8606"/>
                    <a:pt x="7594" y="8606"/>
                  </a:cubicBezTo>
                  <a:cubicBezTo>
                    <a:pt x="7594" y="8438"/>
                    <a:pt x="7594" y="8438"/>
                    <a:pt x="7594" y="8438"/>
                  </a:cubicBezTo>
                  <a:cubicBezTo>
                    <a:pt x="6750" y="7256"/>
                    <a:pt x="5569" y="6581"/>
                    <a:pt x="4219" y="6581"/>
                  </a:cubicBezTo>
                  <a:cubicBezTo>
                    <a:pt x="3544" y="6581"/>
                    <a:pt x="2869" y="6750"/>
                    <a:pt x="2362" y="7087"/>
                  </a:cubicBezTo>
                  <a:cubicBezTo>
                    <a:pt x="844" y="7762"/>
                    <a:pt x="0" y="9113"/>
                    <a:pt x="0" y="10800"/>
                  </a:cubicBezTo>
                  <a:cubicBezTo>
                    <a:pt x="0" y="12994"/>
                    <a:pt x="1856" y="14850"/>
                    <a:pt x="4219" y="14850"/>
                  </a:cubicBezTo>
                  <a:cubicBezTo>
                    <a:pt x="4725" y="14850"/>
                    <a:pt x="5400" y="14681"/>
                    <a:pt x="5906" y="14513"/>
                  </a:cubicBezTo>
                  <a:cubicBezTo>
                    <a:pt x="6581" y="14175"/>
                    <a:pt x="7087" y="13669"/>
                    <a:pt x="7594" y="13162"/>
                  </a:cubicBezTo>
                  <a:cubicBezTo>
                    <a:pt x="7594" y="12994"/>
                    <a:pt x="7594" y="12994"/>
                    <a:pt x="7594" y="12994"/>
                  </a:cubicBezTo>
                  <a:cubicBezTo>
                    <a:pt x="13669" y="15863"/>
                    <a:pt x="13669" y="15863"/>
                    <a:pt x="13669" y="15863"/>
                  </a:cubicBezTo>
                  <a:cubicBezTo>
                    <a:pt x="13500" y="16031"/>
                    <a:pt x="13500" y="16031"/>
                    <a:pt x="13500" y="16031"/>
                  </a:cubicBezTo>
                  <a:cubicBezTo>
                    <a:pt x="13331" y="16537"/>
                    <a:pt x="13331" y="17044"/>
                    <a:pt x="13331" y="17381"/>
                  </a:cubicBezTo>
                  <a:cubicBezTo>
                    <a:pt x="13331" y="19744"/>
                    <a:pt x="15188" y="21600"/>
                    <a:pt x="17381" y="21600"/>
                  </a:cubicBezTo>
                  <a:cubicBezTo>
                    <a:pt x="18056" y="21600"/>
                    <a:pt x="18731" y="21431"/>
                    <a:pt x="19238" y="21094"/>
                  </a:cubicBezTo>
                  <a:cubicBezTo>
                    <a:pt x="20756" y="20419"/>
                    <a:pt x="21600" y="19069"/>
                    <a:pt x="21600" y="17381"/>
                  </a:cubicBezTo>
                  <a:close/>
                  <a:moveTo>
                    <a:pt x="14681" y="2362"/>
                  </a:moveTo>
                  <a:cubicBezTo>
                    <a:pt x="15019" y="1856"/>
                    <a:pt x="15356" y="1350"/>
                    <a:pt x="16031" y="1012"/>
                  </a:cubicBezTo>
                  <a:cubicBezTo>
                    <a:pt x="16369" y="844"/>
                    <a:pt x="16875" y="675"/>
                    <a:pt x="17381" y="675"/>
                  </a:cubicBezTo>
                  <a:cubicBezTo>
                    <a:pt x="18394" y="675"/>
                    <a:pt x="19238" y="1012"/>
                    <a:pt x="19913" y="1687"/>
                  </a:cubicBezTo>
                  <a:cubicBezTo>
                    <a:pt x="20419" y="2362"/>
                    <a:pt x="20756" y="3206"/>
                    <a:pt x="20756" y="4050"/>
                  </a:cubicBezTo>
                  <a:cubicBezTo>
                    <a:pt x="20756" y="4725"/>
                    <a:pt x="20588" y="5400"/>
                    <a:pt x="20250" y="5906"/>
                  </a:cubicBezTo>
                  <a:cubicBezTo>
                    <a:pt x="19913" y="6412"/>
                    <a:pt x="19575" y="6919"/>
                    <a:pt x="18900" y="7087"/>
                  </a:cubicBezTo>
                  <a:cubicBezTo>
                    <a:pt x="18563" y="7425"/>
                    <a:pt x="18056" y="7425"/>
                    <a:pt x="17381" y="7425"/>
                  </a:cubicBezTo>
                  <a:cubicBezTo>
                    <a:pt x="16538" y="7425"/>
                    <a:pt x="15694" y="7087"/>
                    <a:pt x="15019" y="6412"/>
                  </a:cubicBezTo>
                  <a:cubicBezTo>
                    <a:pt x="14513" y="5906"/>
                    <a:pt x="14006" y="5063"/>
                    <a:pt x="14006" y="4050"/>
                  </a:cubicBezTo>
                  <a:cubicBezTo>
                    <a:pt x="14006" y="3375"/>
                    <a:pt x="14344" y="2869"/>
                    <a:pt x="14681" y="2362"/>
                  </a:cubicBezTo>
                  <a:close/>
                  <a:moveTo>
                    <a:pt x="6919" y="12488"/>
                  </a:moveTo>
                  <a:cubicBezTo>
                    <a:pt x="6581" y="12994"/>
                    <a:pt x="6244" y="13500"/>
                    <a:pt x="5569" y="13838"/>
                  </a:cubicBezTo>
                  <a:cubicBezTo>
                    <a:pt x="5231" y="14006"/>
                    <a:pt x="4725" y="14175"/>
                    <a:pt x="4219" y="14175"/>
                  </a:cubicBezTo>
                  <a:cubicBezTo>
                    <a:pt x="3206" y="14175"/>
                    <a:pt x="2362" y="13838"/>
                    <a:pt x="1687" y="13162"/>
                  </a:cubicBezTo>
                  <a:cubicBezTo>
                    <a:pt x="1181" y="12488"/>
                    <a:pt x="844" y="11644"/>
                    <a:pt x="844" y="10800"/>
                  </a:cubicBezTo>
                  <a:cubicBezTo>
                    <a:pt x="844" y="10125"/>
                    <a:pt x="1012" y="9450"/>
                    <a:pt x="1350" y="8944"/>
                  </a:cubicBezTo>
                  <a:cubicBezTo>
                    <a:pt x="1687" y="8438"/>
                    <a:pt x="2025" y="7931"/>
                    <a:pt x="2700" y="7762"/>
                  </a:cubicBezTo>
                  <a:cubicBezTo>
                    <a:pt x="3037" y="7425"/>
                    <a:pt x="3544" y="7425"/>
                    <a:pt x="4219" y="7425"/>
                  </a:cubicBezTo>
                  <a:cubicBezTo>
                    <a:pt x="5062" y="7425"/>
                    <a:pt x="5906" y="7762"/>
                    <a:pt x="6581" y="8438"/>
                  </a:cubicBezTo>
                  <a:cubicBezTo>
                    <a:pt x="7087" y="8944"/>
                    <a:pt x="7594" y="9787"/>
                    <a:pt x="7594" y="10800"/>
                  </a:cubicBezTo>
                  <a:cubicBezTo>
                    <a:pt x="7594" y="11475"/>
                    <a:pt x="7256" y="11981"/>
                    <a:pt x="6919" y="12488"/>
                  </a:cubicBezTo>
                  <a:close/>
                  <a:moveTo>
                    <a:pt x="18900" y="20419"/>
                  </a:moveTo>
                  <a:cubicBezTo>
                    <a:pt x="18563" y="20588"/>
                    <a:pt x="18056" y="20756"/>
                    <a:pt x="17381" y="20756"/>
                  </a:cubicBezTo>
                  <a:cubicBezTo>
                    <a:pt x="16538" y="20756"/>
                    <a:pt x="15694" y="20419"/>
                    <a:pt x="15019" y="19744"/>
                  </a:cubicBezTo>
                  <a:cubicBezTo>
                    <a:pt x="14513" y="19238"/>
                    <a:pt x="14006" y="18394"/>
                    <a:pt x="14006" y="17381"/>
                  </a:cubicBezTo>
                  <a:cubicBezTo>
                    <a:pt x="14006" y="16706"/>
                    <a:pt x="14344" y="16200"/>
                    <a:pt x="14681" y="15694"/>
                  </a:cubicBezTo>
                  <a:cubicBezTo>
                    <a:pt x="15019" y="15019"/>
                    <a:pt x="15356" y="14681"/>
                    <a:pt x="16031" y="14344"/>
                  </a:cubicBezTo>
                  <a:cubicBezTo>
                    <a:pt x="17213" y="13838"/>
                    <a:pt x="18900" y="14006"/>
                    <a:pt x="19913" y="15019"/>
                  </a:cubicBezTo>
                  <a:cubicBezTo>
                    <a:pt x="20419" y="15694"/>
                    <a:pt x="20756" y="16537"/>
                    <a:pt x="20756" y="17381"/>
                  </a:cubicBezTo>
                  <a:cubicBezTo>
                    <a:pt x="20756" y="18056"/>
                    <a:pt x="20588" y="18731"/>
                    <a:pt x="20250" y="19238"/>
                  </a:cubicBezTo>
                  <a:cubicBezTo>
                    <a:pt x="19913" y="19744"/>
                    <a:pt x="19575" y="20081"/>
                    <a:pt x="18900" y="20419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122878" y="3104272"/>
            <a:ext cx="636271" cy="636271"/>
            <a:chOff x="4122878" y="3104272"/>
            <a:chExt cx="636271" cy="636271"/>
          </a:xfrm>
        </p:grpSpPr>
        <p:sp>
          <p:nvSpPr>
            <p:cNvPr id="11" name="椭圆 10"/>
            <p:cNvSpPr/>
            <p:nvPr/>
          </p:nvSpPr>
          <p:spPr>
            <a:xfrm>
              <a:off x="4122878" y="3104272"/>
              <a:ext cx="636271" cy="63627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302189" y="3344566"/>
              <a:ext cx="277649" cy="155682"/>
              <a:chOff x="22015712" y="10715184"/>
              <a:chExt cx="612665" cy="343531"/>
            </a:xfrm>
            <a:solidFill>
              <a:schemeClr val="bg1"/>
            </a:solidFill>
          </p:grpSpPr>
          <p:sp>
            <p:nvSpPr>
              <p:cNvPr id="61" name="Freeform 36"/>
              <p:cNvSpPr/>
              <p:nvPr/>
            </p:nvSpPr>
            <p:spPr>
              <a:xfrm>
                <a:off x="22015712" y="10715184"/>
                <a:ext cx="612665" cy="343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6750" y="0"/>
                      <a:pt x="2700" y="3927"/>
                      <a:pt x="0" y="10940"/>
                    </a:cubicBezTo>
                    <a:cubicBezTo>
                      <a:pt x="2700" y="17673"/>
                      <a:pt x="6750" y="21600"/>
                      <a:pt x="10800" y="21600"/>
                    </a:cubicBezTo>
                    <a:cubicBezTo>
                      <a:pt x="14850" y="21600"/>
                      <a:pt x="18900" y="17673"/>
                      <a:pt x="21600" y="10940"/>
                    </a:cubicBezTo>
                    <a:cubicBezTo>
                      <a:pt x="18900" y="3927"/>
                      <a:pt x="14850" y="0"/>
                      <a:pt x="10800" y="0"/>
                    </a:cubicBezTo>
                    <a:close/>
                    <a:moveTo>
                      <a:pt x="18900" y="14306"/>
                    </a:moveTo>
                    <a:cubicBezTo>
                      <a:pt x="18225" y="15709"/>
                      <a:pt x="17381" y="16831"/>
                      <a:pt x="16369" y="17673"/>
                    </a:cubicBezTo>
                    <a:cubicBezTo>
                      <a:pt x="15525" y="18514"/>
                      <a:pt x="14681" y="19356"/>
                      <a:pt x="13669" y="19636"/>
                    </a:cubicBezTo>
                    <a:cubicBezTo>
                      <a:pt x="12825" y="20197"/>
                      <a:pt x="11813" y="20478"/>
                      <a:pt x="10800" y="20478"/>
                    </a:cubicBezTo>
                    <a:cubicBezTo>
                      <a:pt x="9787" y="20478"/>
                      <a:pt x="8775" y="20197"/>
                      <a:pt x="7931" y="19636"/>
                    </a:cubicBezTo>
                    <a:cubicBezTo>
                      <a:pt x="6919" y="19356"/>
                      <a:pt x="6075" y="18514"/>
                      <a:pt x="5231" y="17673"/>
                    </a:cubicBezTo>
                    <a:cubicBezTo>
                      <a:pt x="4219" y="16831"/>
                      <a:pt x="3375" y="15709"/>
                      <a:pt x="2700" y="14306"/>
                    </a:cubicBezTo>
                    <a:cubicBezTo>
                      <a:pt x="2025" y="13465"/>
                      <a:pt x="1519" y="12343"/>
                      <a:pt x="1012" y="10940"/>
                    </a:cubicBezTo>
                    <a:cubicBezTo>
                      <a:pt x="1012" y="10940"/>
                      <a:pt x="1012" y="10940"/>
                      <a:pt x="1012" y="10940"/>
                    </a:cubicBezTo>
                    <a:cubicBezTo>
                      <a:pt x="1012" y="10660"/>
                      <a:pt x="1012" y="10660"/>
                      <a:pt x="1012" y="10660"/>
                    </a:cubicBezTo>
                    <a:cubicBezTo>
                      <a:pt x="1519" y="9257"/>
                      <a:pt x="2025" y="8416"/>
                      <a:pt x="2700" y="7294"/>
                    </a:cubicBezTo>
                    <a:cubicBezTo>
                      <a:pt x="3375" y="5891"/>
                      <a:pt x="4219" y="4769"/>
                      <a:pt x="5231" y="3927"/>
                    </a:cubicBezTo>
                    <a:cubicBezTo>
                      <a:pt x="6075" y="3086"/>
                      <a:pt x="6919" y="2244"/>
                      <a:pt x="7931" y="1964"/>
                    </a:cubicBezTo>
                    <a:cubicBezTo>
                      <a:pt x="9787" y="842"/>
                      <a:pt x="11813" y="842"/>
                      <a:pt x="13669" y="1964"/>
                    </a:cubicBezTo>
                    <a:cubicBezTo>
                      <a:pt x="14681" y="2244"/>
                      <a:pt x="15525" y="3086"/>
                      <a:pt x="16369" y="3927"/>
                    </a:cubicBezTo>
                    <a:cubicBezTo>
                      <a:pt x="17381" y="4769"/>
                      <a:pt x="18225" y="5891"/>
                      <a:pt x="18900" y="7294"/>
                    </a:cubicBezTo>
                    <a:cubicBezTo>
                      <a:pt x="19575" y="8416"/>
                      <a:pt x="20081" y="9257"/>
                      <a:pt x="20588" y="10660"/>
                    </a:cubicBezTo>
                    <a:cubicBezTo>
                      <a:pt x="20588" y="10940"/>
                      <a:pt x="20588" y="10940"/>
                      <a:pt x="20588" y="10940"/>
                    </a:cubicBezTo>
                    <a:cubicBezTo>
                      <a:pt x="20588" y="10940"/>
                      <a:pt x="20588" y="10940"/>
                      <a:pt x="20588" y="10940"/>
                    </a:cubicBezTo>
                    <a:cubicBezTo>
                      <a:pt x="20081" y="12343"/>
                      <a:pt x="19575" y="13465"/>
                      <a:pt x="18900" y="1430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 37"/>
              <p:cNvSpPr/>
              <p:nvPr/>
            </p:nvSpPr>
            <p:spPr>
              <a:xfrm>
                <a:off x="22221954" y="10794460"/>
                <a:ext cx="200178" cy="183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629" y="0"/>
                      <a:pt x="0" y="4741"/>
                      <a:pt x="0" y="11063"/>
                    </a:cubicBezTo>
                    <a:cubicBezTo>
                      <a:pt x="0" y="16859"/>
                      <a:pt x="4629" y="21600"/>
                      <a:pt x="10800" y="21600"/>
                    </a:cubicBezTo>
                    <a:cubicBezTo>
                      <a:pt x="16971" y="21600"/>
                      <a:pt x="21600" y="16859"/>
                      <a:pt x="21600" y="11063"/>
                    </a:cubicBezTo>
                    <a:cubicBezTo>
                      <a:pt x="21600" y="4741"/>
                      <a:pt x="16971" y="0"/>
                      <a:pt x="10800" y="0"/>
                    </a:cubicBezTo>
                    <a:close/>
                    <a:moveTo>
                      <a:pt x="10800" y="19493"/>
                    </a:moveTo>
                    <a:cubicBezTo>
                      <a:pt x="6171" y="19493"/>
                      <a:pt x="2571" y="15805"/>
                      <a:pt x="2571" y="11063"/>
                    </a:cubicBezTo>
                    <a:cubicBezTo>
                      <a:pt x="2571" y="6322"/>
                      <a:pt x="6171" y="2107"/>
                      <a:pt x="10800" y="2107"/>
                    </a:cubicBezTo>
                    <a:cubicBezTo>
                      <a:pt x="15429" y="2107"/>
                      <a:pt x="19029" y="6322"/>
                      <a:pt x="19029" y="11063"/>
                    </a:cubicBezTo>
                    <a:cubicBezTo>
                      <a:pt x="19029" y="15805"/>
                      <a:pt x="15429" y="19493"/>
                      <a:pt x="10800" y="1949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7432848" y="3104272"/>
            <a:ext cx="636271" cy="636271"/>
            <a:chOff x="7432848" y="3104272"/>
            <a:chExt cx="636271" cy="636271"/>
          </a:xfrm>
        </p:grpSpPr>
        <p:sp>
          <p:nvSpPr>
            <p:cNvPr id="16" name="椭圆 15"/>
            <p:cNvSpPr/>
            <p:nvPr/>
          </p:nvSpPr>
          <p:spPr>
            <a:xfrm>
              <a:off x="7432848" y="3104272"/>
              <a:ext cx="636271" cy="63627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646853" y="3286409"/>
              <a:ext cx="208261" cy="271996"/>
              <a:chOff x="10946268" y="3473368"/>
              <a:chExt cx="424175" cy="553988"/>
            </a:xfrm>
            <a:solidFill>
              <a:schemeClr val="bg1"/>
            </a:solidFill>
          </p:grpSpPr>
          <p:sp>
            <p:nvSpPr>
              <p:cNvPr id="63" name="Freeform 236"/>
              <p:cNvSpPr/>
              <p:nvPr/>
            </p:nvSpPr>
            <p:spPr>
              <a:xfrm>
                <a:off x="10946268" y="3473368"/>
                <a:ext cx="424175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94" y="2363"/>
                    </a:moveTo>
                    <a:cubicBezTo>
                      <a:pt x="16310" y="844"/>
                      <a:pt x="13665" y="0"/>
                      <a:pt x="10800" y="0"/>
                    </a:cubicBezTo>
                    <a:cubicBezTo>
                      <a:pt x="7935" y="0"/>
                      <a:pt x="5290" y="844"/>
                      <a:pt x="3306" y="2363"/>
                    </a:cubicBezTo>
                    <a:cubicBezTo>
                      <a:pt x="1102" y="3881"/>
                      <a:pt x="0" y="6075"/>
                      <a:pt x="0" y="8269"/>
                    </a:cubicBezTo>
                    <a:cubicBezTo>
                      <a:pt x="0" y="10294"/>
                      <a:pt x="1763" y="13162"/>
                      <a:pt x="5069" y="16706"/>
                    </a:cubicBezTo>
                    <a:cubicBezTo>
                      <a:pt x="6171" y="18056"/>
                      <a:pt x="7494" y="19237"/>
                      <a:pt x="8376" y="19912"/>
                    </a:cubicBezTo>
                    <a:cubicBezTo>
                      <a:pt x="8816" y="20419"/>
                      <a:pt x="9257" y="20756"/>
                      <a:pt x="9478" y="20925"/>
                    </a:cubicBezTo>
                    <a:cubicBezTo>
                      <a:pt x="9478" y="21094"/>
                      <a:pt x="9698" y="21094"/>
                      <a:pt x="9698" y="21262"/>
                    </a:cubicBezTo>
                    <a:cubicBezTo>
                      <a:pt x="9698" y="21262"/>
                      <a:pt x="9918" y="21262"/>
                      <a:pt x="9918" y="21262"/>
                    </a:cubicBezTo>
                    <a:cubicBezTo>
                      <a:pt x="9918" y="21431"/>
                      <a:pt x="9918" y="21431"/>
                      <a:pt x="9918" y="21431"/>
                    </a:cubicBezTo>
                    <a:cubicBezTo>
                      <a:pt x="10139" y="21431"/>
                      <a:pt x="10580" y="21600"/>
                      <a:pt x="10800" y="216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11020" y="21600"/>
                      <a:pt x="11461" y="21431"/>
                      <a:pt x="11682" y="21431"/>
                    </a:cubicBezTo>
                    <a:cubicBezTo>
                      <a:pt x="11682" y="21262"/>
                      <a:pt x="11682" y="21262"/>
                      <a:pt x="11682" y="21262"/>
                    </a:cubicBezTo>
                    <a:cubicBezTo>
                      <a:pt x="11682" y="21262"/>
                      <a:pt x="11902" y="21262"/>
                      <a:pt x="11902" y="21262"/>
                    </a:cubicBezTo>
                    <a:cubicBezTo>
                      <a:pt x="12122" y="20925"/>
                      <a:pt x="12122" y="20925"/>
                      <a:pt x="12122" y="20925"/>
                    </a:cubicBezTo>
                    <a:cubicBezTo>
                      <a:pt x="12343" y="20756"/>
                      <a:pt x="12784" y="20419"/>
                      <a:pt x="13224" y="19912"/>
                    </a:cubicBezTo>
                    <a:cubicBezTo>
                      <a:pt x="14106" y="19237"/>
                      <a:pt x="15429" y="18056"/>
                      <a:pt x="16531" y="16706"/>
                    </a:cubicBezTo>
                    <a:cubicBezTo>
                      <a:pt x="19837" y="13162"/>
                      <a:pt x="21600" y="10294"/>
                      <a:pt x="21600" y="8269"/>
                    </a:cubicBezTo>
                    <a:cubicBezTo>
                      <a:pt x="21600" y="6075"/>
                      <a:pt x="20498" y="3881"/>
                      <a:pt x="18294" y="2363"/>
                    </a:cubicBezTo>
                    <a:close/>
                    <a:moveTo>
                      <a:pt x="15869" y="16200"/>
                    </a:moveTo>
                    <a:cubicBezTo>
                      <a:pt x="13665" y="18562"/>
                      <a:pt x="11241" y="20587"/>
                      <a:pt x="11020" y="20756"/>
                    </a:cubicBezTo>
                    <a:cubicBezTo>
                      <a:pt x="10800" y="20925"/>
                      <a:pt x="10800" y="20925"/>
                      <a:pt x="10800" y="20925"/>
                    </a:cubicBezTo>
                    <a:cubicBezTo>
                      <a:pt x="10580" y="20756"/>
                      <a:pt x="10580" y="20756"/>
                      <a:pt x="10580" y="20756"/>
                    </a:cubicBezTo>
                    <a:cubicBezTo>
                      <a:pt x="10359" y="20587"/>
                      <a:pt x="7935" y="18562"/>
                      <a:pt x="5731" y="16200"/>
                    </a:cubicBezTo>
                    <a:cubicBezTo>
                      <a:pt x="2645" y="12825"/>
                      <a:pt x="1102" y="10125"/>
                      <a:pt x="1102" y="8269"/>
                    </a:cubicBezTo>
                    <a:cubicBezTo>
                      <a:pt x="1102" y="6244"/>
                      <a:pt x="1984" y="4388"/>
                      <a:pt x="3967" y="2869"/>
                    </a:cubicBezTo>
                    <a:cubicBezTo>
                      <a:pt x="5731" y="1519"/>
                      <a:pt x="8155" y="844"/>
                      <a:pt x="10800" y="844"/>
                    </a:cubicBezTo>
                    <a:cubicBezTo>
                      <a:pt x="13445" y="844"/>
                      <a:pt x="15869" y="1519"/>
                      <a:pt x="17633" y="2869"/>
                    </a:cubicBezTo>
                    <a:cubicBezTo>
                      <a:pt x="19616" y="4388"/>
                      <a:pt x="20498" y="6244"/>
                      <a:pt x="20498" y="8269"/>
                    </a:cubicBezTo>
                    <a:cubicBezTo>
                      <a:pt x="20498" y="10125"/>
                      <a:pt x="18955" y="12825"/>
                      <a:pt x="15869" y="162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 237"/>
              <p:cNvSpPr/>
              <p:nvPr/>
            </p:nvSpPr>
            <p:spPr>
              <a:xfrm>
                <a:off x="11068767" y="3590381"/>
                <a:ext cx="181007" cy="1828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143" y="0"/>
                      <a:pt x="0" y="4629"/>
                      <a:pt x="0" y="10800"/>
                    </a:cubicBezTo>
                    <a:cubicBezTo>
                      <a:pt x="0" y="16457"/>
                      <a:pt x="5143" y="21600"/>
                      <a:pt x="10800" y="21600"/>
                    </a:cubicBezTo>
                    <a:cubicBezTo>
                      <a:pt x="16457" y="21600"/>
                      <a:pt x="21600" y="16457"/>
                      <a:pt x="21600" y="10800"/>
                    </a:cubicBezTo>
                    <a:cubicBezTo>
                      <a:pt x="21600" y="4629"/>
                      <a:pt x="16457" y="0"/>
                      <a:pt x="10800" y="0"/>
                    </a:cubicBezTo>
                    <a:close/>
                    <a:moveTo>
                      <a:pt x="16457" y="16457"/>
                    </a:moveTo>
                    <a:cubicBezTo>
                      <a:pt x="14914" y="18000"/>
                      <a:pt x="12857" y="19029"/>
                      <a:pt x="10800" y="19029"/>
                    </a:cubicBezTo>
                    <a:cubicBezTo>
                      <a:pt x="6171" y="19029"/>
                      <a:pt x="2571" y="15429"/>
                      <a:pt x="2571" y="10800"/>
                    </a:cubicBezTo>
                    <a:cubicBezTo>
                      <a:pt x="2571" y="6171"/>
                      <a:pt x="6171" y="2571"/>
                      <a:pt x="10800" y="2571"/>
                    </a:cubicBezTo>
                    <a:cubicBezTo>
                      <a:pt x="12857" y="2571"/>
                      <a:pt x="14914" y="3086"/>
                      <a:pt x="16457" y="4629"/>
                    </a:cubicBezTo>
                    <a:cubicBezTo>
                      <a:pt x="18514" y="6171"/>
                      <a:pt x="19029" y="8229"/>
                      <a:pt x="19029" y="10800"/>
                    </a:cubicBezTo>
                    <a:cubicBezTo>
                      <a:pt x="19029" y="12857"/>
                      <a:pt x="18514" y="14914"/>
                      <a:pt x="16457" y="1645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7495164" y="4296659"/>
            <a:ext cx="636271" cy="636271"/>
            <a:chOff x="7495164" y="4296659"/>
            <a:chExt cx="636271" cy="636271"/>
          </a:xfrm>
        </p:grpSpPr>
        <p:sp>
          <p:nvSpPr>
            <p:cNvPr id="18" name="椭圆 17"/>
            <p:cNvSpPr/>
            <p:nvPr/>
          </p:nvSpPr>
          <p:spPr>
            <a:xfrm>
              <a:off x="7495164" y="4296659"/>
              <a:ext cx="636271" cy="636271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6" name="Freeform 109"/>
            <p:cNvSpPr/>
            <p:nvPr/>
          </p:nvSpPr>
          <p:spPr>
            <a:xfrm>
              <a:off x="7677302" y="4529964"/>
              <a:ext cx="271994" cy="169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50" y="17010"/>
                  </a:moveTo>
                  <a:cubicBezTo>
                    <a:pt x="17550" y="10800"/>
                    <a:pt x="17550" y="10800"/>
                    <a:pt x="17550" y="10800"/>
                  </a:cubicBezTo>
                  <a:cubicBezTo>
                    <a:pt x="21094" y="8370"/>
                    <a:pt x="21094" y="8370"/>
                    <a:pt x="21094" y="8370"/>
                  </a:cubicBezTo>
                  <a:cubicBezTo>
                    <a:pt x="21431" y="8370"/>
                    <a:pt x="21600" y="7830"/>
                    <a:pt x="21600" y="7290"/>
                  </a:cubicBezTo>
                  <a:cubicBezTo>
                    <a:pt x="21600" y="7020"/>
                    <a:pt x="21431" y="6480"/>
                    <a:pt x="21094" y="6210"/>
                  </a:cubicBezTo>
                  <a:cubicBezTo>
                    <a:pt x="10969" y="270"/>
                    <a:pt x="10969" y="270"/>
                    <a:pt x="10969" y="270"/>
                  </a:cubicBezTo>
                  <a:cubicBezTo>
                    <a:pt x="10969" y="0"/>
                    <a:pt x="10800" y="0"/>
                    <a:pt x="10800" y="0"/>
                  </a:cubicBezTo>
                  <a:cubicBezTo>
                    <a:pt x="10800" y="0"/>
                    <a:pt x="10631" y="0"/>
                    <a:pt x="10631" y="0"/>
                  </a:cubicBezTo>
                  <a:cubicBezTo>
                    <a:pt x="506" y="6210"/>
                    <a:pt x="506" y="6210"/>
                    <a:pt x="506" y="6210"/>
                  </a:cubicBezTo>
                  <a:cubicBezTo>
                    <a:pt x="169" y="6480"/>
                    <a:pt x="0" y="7020"/>
                    <a:pt x="0" y="7290"/>
                  </a:cubicBezTo>
                  <a:cubicBezTo>
                    <a:pt x="0" y="7830"/>
                    <a:pt x="169" y="8370"/>
                    <a:pt x="506" y="8370"/>
                  </a:cubicBezTo>
                  <a:cubicBezTo>
                    <a:pt x="4050" y="10800"/>
                    <a:pt x="4050" y="10800"/>
                    <a:pt x="4050" y="10800"/>
                  </a:cubicBezTo>
                  <a:cubicBezTo>
                    <a:pt x="4050" y="17010"/>
                    <a:pt x="4050" y="17010"/>
                    <a:pt x="4050" y="17010"/>
                  </a:cubicBezTo>
                  <a:cubicBezTo>
                    <a:pt x="4050" y="17550"/>
                    <a:pt x="4219" y="18360"/>
                    <a:pt x="4725" y="19170"/>
                  </a:cubicBezTo>
                  <a:cubicBezTo>
                    <a:pt x="5063" y="19440"/>
                    <a:pt x="5569" y="19980"/>
                    <a:pt x="6244" y="20250"/>
                  </a:cubicBezTo>
                  <a:cubicBezTo>
                    <a:pt x="7425" y="21060"/>
                    <a:pt x="9112" y="21600"/>
                    <a:pt x="10800" y="21600"/>
                  </a:cubicBezTo>
                  <a:cubicBezTo>
                    <a:pt x="12487" y="21600"/>
                    <a:pt x="14175" y="21060"/>
                    <a:pt x="15356" y="20250"/>
                  </a:cubicBezTo>
                  <a:cubicBezTo>
                    <a:pt x="16031" y="19980"/>
                    <a:pt x="16537" y="19440"/>
                    <a:pt x="16875" y="19170"/>
                  </a:cubicBezTo>
                  <a:cubicBezTo>
                    <a:pt x="17381" y="18360"/>
                    <a:pt x="17550" y="17550"/>
                    <a:pt x="17550" y="17010"/>
                  </a:cubicBezTo>
                  <a:close/>
                  <a:moveTo>
                    <a:pt x="844" y="7290"/>
                  </a:moveTo>
                  <a:cubicBezTo>
                    <a:pt x="10800" y="1350"/>
                    <a:pt x="10800" y="1350"/>
                    <a:pt x="10800" y="1350"/>
                  </a:cubicBezTo>
                  <a:cubicBezTo>
                    <a:pt x="20756" y="7290"/>
                    <a:pt x="20756" y="7290"/>
                    <a:pt x="20756" y="7290"/>
                  </a:cubicBezTo>
                  <a:cubicBezTo>
                    <a:pt x="10800" y="13500"/>
                    <a:pt x="10800" y="13500"/>
                    <a:pt x="10800" y="13500"/>
                  </a:cubicBezTo>
                  <a:lnTo>
                    <a:pt x="844" y="7290"/>
                  </a:lnTo>
                  <a:close/>
                  <a:moveTo>
                    <a:pt x="16706" y="17010"/>
                  </a:moveTo>
                  <a:cubicBezTo>
                    <a:pt x="16706" y="17820"/>
                    <a:pt x="16200" y="18630"/>
                    <a:pt x="15187" y="19170"/>
                  </a:cubicBezTo>
                  <a:cubicBezTo>
                    <a:pt x="14006" y="19980"/>
                    <a:pt x="12487" y="20250"/>
                    <a:pt x="10800" y="20250"/>
                  </a:cubicBezTo>
                  <a:cubicBezTo>
                    <a:pt x="9112" y="20250"/>
                    <a:pt x="7594" y="19980"/>
                    <a:pt x="6412" y="19170"/>
                  </a:cubicBezTo>
                  <a:cubicBezTo>
                    <a:pt x="5400" y="18630"/>
                    <a:pt x="4894" y="17820"/>
                    <a:pt x="4894" y="17010"/>
                  </a:cubicBezTo>
                  <a:cubicBezTo>
                    <a:pt x="4894" y="11070"/>
                    <a:pt x="4894" y="11070"/>
                    <a:pt x="4894" y="11070"/>
                  </a:cubicBezTo>
                  <a:cubicBezTo>
                    <a:pt x="10631" y="14580"/>
                    <a:pt x="10631" y="14580"/>
                    <a:pt x="10631" y="14580"/>
                  </a:cubicBezTo>
                  <a:cubicBezTo>
                    <a:pt x="10800" y="14850"/>
                    <a:pt x="10969" y="14850"/>
                    <a:pt x="10969" y="14580"/>
                  </a:cubicBezTo>
                  <a:cubicBezTo>
                    <a:pt x="16706" y="11070"/>
                    <a:pt x="16706" y="11070"/>
                    <a:pt x="16706" y="11070"/>
                  </a:cubicBezTo>
                  <a:lnTo>
                    <a:pt x="16706" y="1701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4635910" y="725503"/>
            <a:ext cx="2920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此处添加标题</a:t>
            </a:r>
            <a:endParaRPr lang="en-US" altLang="zh-CN" sz="2400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  <a:p>
            <a:pPr algn="ctr"/>
            <a:r>
              <a:rPr lang="en-US" altLang="zh-CN" sz="1200" dirty="0">
                <a:cs typeface="+mn-ea"/>
                <a:sym typeface="+mn-lt"/>
              </a:rPr>
              <a:t>ADD THE TITLE HERE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 dir="in"/>
      </p:transition>
    </mc:Choice>
    <mc:Fallback>
      <p:transition spd="slow" advClick="0" advTm="0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3429000"/>
            <a:ext cx="12192000" cy="342900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393292" y="2950842"/>
            <a:ext cx="956317" cy="956317"/>
            <a:chOff x="1773436" y="2841813"/>
            <a:chExt cx="956317" cy="956317"/>
          </a:xfrm>
        </p:grpSpPr>
        <p:sp>
          <p:nvSpPr>
            <p:cNvPr id="10" name="椭圆 9"/>
            <p:cNvSpPr/>
            <p:nvPr/>
          </p:nvSpPr>
          <p:spPr>
            <a:xfrm>
              <a:off x="1773436" y="2841813"/>
              <a:ext cx="956317" cy="956317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074573" y="3142950"/>
              <a:ext cx="354043" cy="354043"/>
              <a:chOff x="19429023" y="9823528"/>
              <a:chExt cx="654350" cy="654350"/>
            </a:xfrm>
          </p:grpSpPr>
          <p:sp>
            <p:nvSpPr>
              <p:cNvPr id="17" name="Freeform 11"/>
              <p:cNvSpPr/>
              <p:nvPr/>
            </p:nvSpPr>
            <p:spPr>
              <a:xfrm>
                <a:off x="19429023" y="10319787"/>
                <a:ext cx="138213" cy="138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400" y="0"/>
                    </a:moveTo>
                    <a:cubicBezTo>
                      <a:pt x="4800" y="0"/>
                      <a:pt x="0" y="4800"/>
                      <a:pt x="0" y="11200"/>
                    </a:cubicBezTo>
                    <a:cubicBezTo>
                      <a:pt x="0" y="16800"/>
                      <a:pt x="4800" y="21600"/>
                      <a:pt x="10400" y="21600"/>
                    </a:cubicBezTo>
                    <a:cubicBezTo>
                      <a:pt x="16800" y="21600"/>
                      <a:pt x="21600" y="16800"/>
                      <a:pt x="21600" y="11200"/>
                    </a:cubicBezTo>
                    <a:cubicBezTo>
                      <a:pt x="21600" y="4800"/>
                      <a:pt x="16800" y="0"/>
                      <a:pt x="10400" y="0"/>
                    </a:cubicBezTo>
                    <a:close/>
                    <a:moveTo>
                      <a:pt x="10400" y="17600"/>
                    </a:moveTo>
                    <a:cubicBezTo>
                      <a:pt x="7200" y="17600"/>
                      <a:pt x="4000" y="14400"/>
                      <a:pt x="4000" y="11200"/>
                    </a:cubicBezTo>
                    <a:cubicBezTo>
                      <a:pt x="4000" y="7200"/>
                      <a:pt x="7200" y="4000"/>
                      <a:pt x="10400" y="4000"/>
                    </a:cubicBezTo>
                    <a:cubicBezTo>
                      <a:pt x="14400" y="4000"/>
                      <a:pt x="17600" y="7200"/>
                      <a:pt x="17600" y="11200"/>
                    </a:cubicBezTo>
                    <a:cubicBezTo>
                      <a:pt x="17600" y="14400"/>
                      <a:pt x="14400" y="17600"/>
                      <a:pt x="10400" y="17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tIns="91439" bIns="91439"/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>
              <a:xfrm>
                <a:off x="19429023" y="10062798"/>
                <a:ext cx="393042" cy="395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47" y="0"/>
                    </a:moveTo>
                    <a:cubicBezTo>
                      <a:pt x="561" y="0"/>
                      <a:pt x="561" y="0"/>
                      <a:pt x="561" y="0"/>
                    </a:cubicBezTo>
                    <a:cubicBezTo>
                      <a:pt x="281" y="0"/>
                      <a:pt x="0" y="281"/>
                      <a:pt x="0" y="561"/>
                    </a:cubicBezTo>
                    <a:cubicBezTo>
                      <a:pt x="0" y="6732"/>
                      <a:pt x="0" y="6732"/>
                      <a:pt x="0" y="6732"/>
                    </a:cubicBezTo>
                    <a:cubicBezTo>
                      <a:pt x="0" y="7013"/>
                      <a:pt x="281" y="7294"/>
                      <a:pt x="561" y="7294"/>
                    </a:cubicBezTo>
                    <a:cubicBezTo>
                      <a:pt x="3647" y="7294"/>
                      <a:pt x="3647" y="7294"/>
                      <a:pt x="3647" y="7294"/>
                    </a:cubicBezTo>
                    <a:cubicBezTo>
                      <a:pt x="6452" y="7294"/>
                      <a:pt x="9257" y="8416"/>
                      <a:pt x="11221" y="10379"/>
                    </a:cubicBezTo>
                    <a:cubicBezTo>
                      <a:pt x="13184" y="12343"/>
                      <a:pt x="14306" y="15148"/>
                      <a:pt x="14306" y="17953"/>
                    </a:cubicBezTo>
                    <a:cubicBezTo>
                      <a:pt x="14306" y="21039"/>
                      <a:pt x="14306" y="21039"/>
                      <a:pt x="14306" y="21039"/>
                    </a:cubicBezTo>
                    <a:cubicBezTo>
                      <a:pt x="14306" y="21319"/>
                      <a:pt x="14587" y="21600"/>
                      <a:pt x="14868" y="21600"/>
                    </a:cubicBezTo>
                    <a:cubicBezTo>
                      <a:pt x="21039" y="21600"/>
                      <a:pt x="21039" y="21600"/>
                      <a:pt x="21039" y="21600"/>
                    </a:cubicBezTo>
                    <a:cubicBezTo>
                      <a:pt x="21319" y="21600"/>
                      <a:pt x="21600" y="21319"/>
                      <a:pt x="21600" y="21039"/>
                    </a:cubicBezTo>
                    <a:cubicBezTo>
                      <a:pt x="21600" y="17953"/>
                      <a:pt x="21600" y="17953"/>
                      <a:pt x="21600" y="17953"/>
                    </a:cubicBezTo>
                    <a:cubicBezTo>
                      <a:pt x="21600" y="7855"/>
                      <a:pt x="13745" y="0"/>
                      <a:pt x="3647" y="0"/>
                    </a:cubicBezTo>
                    <a:close/>
                    <a:moveTo>
                      <a:pt x="20478" y="17953"/>
                    </a:moveTo>
                    <a:cubicBezTo>
                      <a:pt x="20478" y="20197"/>
                      <a:pt x="20478" y="20197"/>
                      <a:pt x="20478" y="20197"/>
                    </a:cubicBezTo>
                    <a:cubicBezTo>
                      <a:pt x="15429" y="20197"/>
                      <a:pt x="15429" y="20197"/>
                      <a:pt x="15429" y="20197"/>
                    </a:cubicBezTo>
                    <a:cubicBezTo>
                      <a:pt x="15429" y="17953"/>
                      <a:pt x="15429" y="17953"/>
                      <a:pt x="15429" y="17953"/>
                    </a:cubicBezTo>
                    <a:cubicBezTo>
                      <a:pt x="15429" y="14587"/>
                      <a:pt x="14306" y="11782"/>
                      <a:pt x="12062" y="9538"/>
                    </a:cubicBezTo>
                    <a:cubicBezTo>
                      <a:pt x="9818" y="7294"/>
                      <a:pt x="7013" y="6171"/>
                      <a:pt x="3647" y="6171"/>
                    </a:cubicBezTo>
                    <a:cubicBezTo>
                      <a:pt x="1403" y="6171"/>
                      <a:pt x="1403" y="6171"/>
                      <a:pt x="1403" y="6171"/>
                    </a:cubicBezTo>
                    <a:cubicBezTo>
                      <a:pt x="1403" y="1122"/>
                      <a:pt x="1403" y="1122"/>
                      <a:pt x="1403" y="1122"/>
                    </a:cubicBezTo>
                    <a:cubicBezTo>
                      <a:pt x="3647" y="1122"/>
                      <a:pt x="3647" y="1122"/>
                      <a:pt x="3647" y="1122"/>
                    </a:cubicBezTo>
                    <a:cubicBezTo>
                      <a:pt x="5891" y="1122"/>
                      <a:pt x="8135" y="1683"/>
                      <a:pt x="10379" y="2525"/>
                    </a:cubicBezTo>
                    <a:cubicBezTo>
                      <a:pt x="12343" y="3366"/>
                      <a:pt x="14026" y="4488"/>
                      <a:pt x="15429" y="6171"/>
                    </a:cubicBezTo>
                    <a:cubicBezTo>
                      <a:pt x="17112" y="7574"/>
                      <a:pt x="18234" y="9257"/>
                      <a:pt x="19075" y="11221"/>
                    </a:cubicBezTo>
                    <a:cubicBezTo>
                      <a:pt x="19917" y="13465"/>
                      <a:pt x="20478" y="15709"/>
                      <a:pt x="20478" y="179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tIns="91439" bIns="91439"/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>
              <a:xfrm>
                <a:off x="19429023" y="9823528"/>
                <a:ext cx="654350" cy="654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94" y="0"/>
                    </a:moveTo>
                    <a:cubicBezTo>
                      <a:pt x="337" y="0"/>
                      <a:pt x="337" y="0"/>
                      <a:pt x="337" y="0"/>
                    </a:cubicBezTo>
                    <a:cubicBezTo>
                      <a:pt x="169" y="0"/>
                      <a:pt x="0" y="169"/>
                      <a:pt x="0" y="337"/>
                    </a:cubicBezTo>
                    <a:cubicBezTo>
                      <a:pt x="0" y="4219"/>
                      <a:pt x="0" y="4219"/>
                      <a:pt x="0" y="4219"/>
                    </a:cubicBezTo>
                    <a:cubicBezTo>
                      <a:pt x="0" y="4387"/>
                      <a:pt x="169" y="4556"/>
                      <a:pt x="337" y="4556"/>
                    </a:cubicBezTo>
                    <a:cubicBezTo>
                      <a:pt x="2194" y="4556"/>
                      <a:pt x="2194" y="4556"/>
                      <a:pt x="2194" y="4556"/>
                    </a:cubicBezTo>
                    <a:cubicBezTo>
                      <a:pt x="4219" y="4556"/>
                      <a:pt x="6244" y="4894"/>
                      <a:pt x="8100" y="5737"/>
                    </a:cubicBezTo>
                    <a:cubicBezTo>
                      <a:pt x="8944" y="6075"/>
                      <a:pt x="9787" y="6581"/>
                      <a:pt x="10462" y="7087"/>
                    </a:cubicBezTo>
                    <a:cubicBezTo>
                      <a:pt x="11306" y="7594"/>
                      <a:pt x="11981" y="8269"/>
                      <a:pt x="12656" y="8944"/>
                    </a:cubicBezTo>
                    <a:cubicBezTo>
                      <a:pt x="13331" y="9619"/>
                      <a:pt x="14006" y="10294"/>
                      <a:pt x="14513" y="11138"/>
                    </a:cubicBezTo>
                    <a:cubicBezTo>
                      <a:pt x="15019" y="11813"/>
                      <a:pt x="15525" y="12656"/>
                      <a:pt x="15863" y="13500"/>
                    </a:cubicBezTo>
                    <a:cubicBezTo>
                      <a:pt x="16706" y="15356"/>
                      <a:pt x="17044" y="17381"/>
                      <a:pt x="17044" y="19406"/>
                    </a:cubicBezTo>
                    <a:cubicBezTo>
                      <a:pt x="17044" y="21263"/>
                      <a:pt x="17044" y="21263"/>
                      <a:pt x="17044" y="21263"/>
                    </a:cubicBezTo>
                    <a:cubicBezTo>
                      <a:pt x="17044" y="21431"/>
                      <a:pt x="17213" y="21600"/>
                      <a:pt x="17381" y="21600"/>
                    </a:cubicBezTo>
                    <a:cubicBezTo>
                      <a:pt x="21263" y="21600"/>
                      <a:pt x="21263" y="21600"/>
                      <a:pt x="21263" y="21600"/>
                    </a:cubicBezTo>
                    <a:cubicBezTo>
                      <a:pt x="21431" y="21600"/>
                      <a:pt x="21600" y="21431"/>
                      <a:pt x="21600" y="21263"/>
                    </a:cubicBezTo>
                    <a:cubicBezTo>
                      <a:pt x="21600" y="19406"/>
                      <a:pt x="21600" y="19406"/>
                      <a:pt x="21600" y="19406"/>
                    </a:cubicBezTo>
                    <a:cubicBezTo>
                      <a:pt x="21600" y="8606"/>
                      <a:pt x="12994" y="0"/>
                      <a:pt x="2194" y="0"/>
                    </a:cubicBezTo>
                    <a:close/>
                    <a:moveTo>
                      <a:pt x="20756" y="20756"/>
                    </a:moveTo>
                    <a:cubicBezTo>
                      <a:pt x="17888" y="20756"/>
                      <a:pt x="17888" y="20756"/>
                      <a:pt x="17888" y="20756"/>
                    </a:cubicBezTo>
                    <a:cubicBezTo>
                      <a:pt x="17888" y="19406"/>
                      <a:pt x="17888" y="19406"/>
                      <a:pt x="17888" y="19406"/>
                    </a:cubicBezTo>
                    <a:cubicBezTo>
                      <a:pt x="17888" y="17213"/>
                      <a:pt x="17381" y="15188"/>
                      <a:pt x="16706" y="13331"/>
                    </a:cubicBezTo>
                    <a:cubicBezTo>
                      <a:pt x="16200" y="12319"/>
                      <a:pt x="15694" y="11475"/>
                      <a:pt x="15188" y="10631"/>
                    </a:cubicBezTo>
                    <a:cubicBezTo>
                      <a:pt x="14681" y="9787"/>
                      <a:pt x="14006" y="8944"/>
                      <a:pt x="13331" y="8269"/>
                    </a:cubicBezTo>
                    <a:cubicBezTo>
                      <a:pt x="12656" y="7594"/>
                      <a:pt x="11813" y="6919"/>
                      <a:pt x="10969" y="6412"/>
                    </a:cubicBezTo>
                    <a:cubicBezTo>
                      <a:pt x="10125" y="5906"/>
                      <a:pt x="9281" y="5400"/>
                      <a:pt x="8269" y="5062"/>
                    </a:cubicBezTo>
                    <a:cubicBezTo>
                      <a:pt x="6412" y="4219"/>
                      <a:pt x="4387" y="3712"/>
                      <a:pt x="2194" y="3712"/>
                    </a:cubicBezTo>
                    <a:cubicBezTo>
                      <a:pt x="844" y="3712"/>
                      <a:pt x="844" y="3712"/>
                      <a:pt x="844" y="3712"/>
                    </a:cubicBezTo>
                    <a:cubicBezTo>
                      <a:pt x="844" y="844"/>
                      <a:pt x="844" y="844"/>
                      <a:pt x="844" y="844"/>
                    </a:cubicBezTo>
                    <a:cubicBezTo>
                      <a:pt x="2194" y="844"/>
                      <a:pt x="2194" y="844"/>
                      <a:pt x="2194" y="844"/>
                    </a:cubicBezTo>
                    <a:cubicBezTo>
                      <a:pt x="4725" y="844"/>
                      <a:pt x="7256" y="1181"/>
                      <a:pt x="9450" y="2194"/>
                    </a:cubicBezTo>
                    <a:cubicBezTo>
                      <a:pt x="10631" y="2700"/>
                      <a:pt x="11644" y="3206"/>
                      <a:pt x="12656" y="3881"/>
                    </a:cubicBezTo>
                    <a:cubicBezTo>
                      <a:pt x="13669" y="4556"/>
                      <a:pt x="14513" y="5400"/>
                      <a:pt x="15356" y="6244"/>
                    </a:cubicBezTo>
                    <a:cubicBezTo>
                      <a:pt x="16200" y="7087"/>
                      <a:pt x="17044" y="7931"/>
                      <a:pt x="17719" y="8944"/>
                    </a:cubicBezTo>
                    <a:cubicBezTo>
                      <a:pt x="18394" y="9956"/>
                      <a:pt x="18900" y="10969"/>
                      <a:pt x="19406" y="12150"/>
                    </a:cubicBezTo>
                    <a:cubicBezTo>
                      <a:pt x="20419" y="14344"/>
                      <a:pt x="20756" y="16875"/>
                      <a:pt x="20756" y="19406"/>
                    </a:cubicBezTo>
                    <a:lnTo>
                      <a:pt x="20756" y="20756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tIns="91439" bIns="91439"/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20" name="文本框 19"/>
          <p:cNvSpPr txBox="1"/>
          <p:nvPr/>
        </p:nvSpPr>
        <p:spPr>
          <a:xfrm>
            <a:off x="8063650" y="1211804"/>
            <a:ext cx="3295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THE TITLE</a:t>
            </a:r>
            <a:endParaRPr lang="en-US" altLang="zh-CN" sz="4000" dirty="0">
              <a:cs typeface="+mn-ea"/>
              <a:sym typeface="+mn-lt"/>
            </a:endParaRPr>
          </a:p>
          <a:p>
            <a:r>
              <a:rPr lang="zh-CN" altLang="en-US" sz="4000" dirty="0">
                <a:cs typeface="+mn-ea"/>
                <a:sym typeface="+mn-lt"/>
              </a:rPr>
              <a:t>此处添加标题</a:t>
            </a:r>
            <a:endParaRPr lang="en-US" altLang="zh-CN" sz="40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503298" y="1181026"/>
            <a:ext cx="50388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与设计排版相符合，保持美观大方。在这里添加你的详细小段落文本内容，与标题相关并符合整体语言风格内容请简洁。</a:t>
            </a:r>
            <a:endParaRPr lang="en-US" altLang="zh-CN" sz="1200" dirty="0">
              <a:cs typeface="+mn-ea"/>
              <a:sym typeface="+mn-lt"/>
            </a:endParaRPr>
          </a:p>
          <a:p>
            <a:pPr algn="r"/>
            <a:endParaRPr lang="en-US" altLang="zh-CN" sz="1200" dirty="0">
              <a:cs typeface="+mn-ea"/>
              <a:sym typeface="+mn-lt"/>
            </a:endParaRPr>
          </a:p>
          <a:p>
            <a:pPr algn="r"/>
            <a:r>
              <a:rPr lang="zh-CN" altLang="en-US" sz="1200" dirty="0">
                <a:cs typeface="+mn-ea"/>
                <a:sym typeface="+mn-lt"/>
              </a:rPr>
              <a:t>尽量生动，将你需要表达的意思表述清楚，不宜冗长，控制好字数，与设计排版相符合，保持美观大方。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/>
        </p:nvGraphicFramePr>
        <p:xfrm>
          <a:off x="5867400" y="1173480"/>
          <a:ext cx="5629274" cy="521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14075" y="1306335"/>
            <a:ext cx="2920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此处添加标题</a:t>
            </a:r>
            <a:endParaRPr lang="en-US" altLang="zh-CN" sz="3200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  <a:p>
            <a:r>
              <a:rPr lang="en-US" altLang="zh-CN" sz="1600" dirty="0">
                <a:cs typeface="+mn-ea"/>
                <a:sym typeface="+mn-lt"/>
              </a:rPr>
              <a:t>ADD THE TITLE HERE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4075" y="2459504"/>
            <a:ext cx="42894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cs typeface="+mn-ea"/>
              <a:sym typeface="+mn-lt"/>
            </a:endParaRPr>
          </a:p>
          <a:p>
            <a:endParaRPr lang="en-US" altLang="zh-CN" sz="1200" dirty="0">
              <a:cs typeface="+mn-ea"/>
              <a:sym typeface="+mn-lt"/>
            </a:endParaRPr>
          </a:p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44260" y="2137332"/>
            <a:ext cx="1400972" cy="321271"/>
          </a:xfrm>
          <a:prstGeom prst="rect">
            <a:avLst/>
          </a:prstGeom>
          <a:noFill/>
          <a:ln w="25400"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SOMETHING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44260" y="2737693"/>
            <a:ext cx="1400972" cy="321271"/>
          </a:xfrm>
          <a:prstGeom prst="rect">
            <a:avLst/>
          </a:prstGeom>
          <a:noFill/>
          <a:ln w="25400"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SOMETHING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14075" y="4839414"/>
            <a:ext cx="13633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cs typeface="+mn-ea"/>
                <a:sym typeface="+mn-lt"/>
              </a:rPr>
              <a:t>4,587</a:t>
            </a:r>
            <a:endParaRPr lang="en-US" altLang="zh-CN" sz="1400" b="1" dirty="0">
              <a:cs typeface="+mn-ea"/>
              <a:sym typeface="+mn-lt"/>
            </a:endParaRPr>
          </a:p>
          <a:p>
            <a:pPr algn="ctr"/>
            <a:r>
              <a:rPr lang="zh-CN" altLang="en-US" sz="1200" dirty="0">
                <a:cs typeface="+mn-ea"/>
                <a:sym typeface="+mn-lt"/>
              </a:rPr>
              <a:t>在这里添加你的详细小段落文本内容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34256" y="4861560"/>
            <a:ext cx="13633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cs typeface="+mn-ea"/>
                <a:sym typeface="+mn-lt"/>
              </a:rPr>
              <a:t>8,265</a:t>
            </a:r>
            <a:endParaRPr lang="en-US" altLang="zh-CN" sz="1400" b="1" dirty="0">
              <a:cs typeface="+mn-ea"/>
              <a:sym typeface="+mn-lt"/>
            </a:endParaRPr>
          </a:p>
          <a:p>
            <a:pPr algn="ctr"/>
            <a:r>
              <a:rPr lang="zh-CN" altLang="en-US" sz="1200" dirty="0">
                <a:cs typeface="+mn-ea"/>
                <a:sym typeface="+mn-lt"/>
              </a:rPr>
              <a:t>在这里添加你的详细小段落文本内容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77115" y="4861560"/>
            <a:ext cx="13633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cs typeface="+mn-ea"/>
                <a:sym typeface="+mn-lt"/>
              </a:rPr>
              <a:t>3,561</a:t>
            </a:r>
            <a:endParaRPr lang="en-US" altLang="zh-CN" sz="1400" b="1" dirty="0">
              <a:cs typeface="+mn-ea"/>
              <a:sym typeface="+mn-lt"/>
            </a:endParaRPr>
          </a:p>
          <a:p>
            <a:pPr algn="ctr"/>
            <a:r>
              <a:rPr lang="zh-CN" altLang="en-US" sz="1200" dirty="0">
                <a:cs typeface="+mn-ea"/>
                <a:sym typeface="+mn-lt"/>
              </a:rPr>
              <a:t>在这里添加你的详细小段落文本内容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/>
      <p:bldP spid="10" grpId="0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1198880"/>
              <a:ext cx="12192000" cy="565912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4667">
                  <a:srgbClr val="FFFFFF">
                    <a:alpha val="72000"/>
                  </a:srgbClr>
                </a:gs>
                <a:gs pos="31000">
                  <a:srgbClr val="FFFFFF">
                    <a:alpha val="98000"/>
                  </a:srgbClr>
                </a:gs>
                <a:gs pos="100000">
                  <a:schemeClr val="bg1">
                    <a:alpha val="1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-864851" y="756277"/>
            <a:ext cx="1392170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b="1" dirty="0">
                <a:solidFill>
                  <a:schemeClr val="tx1">
                    <a:alpha val="4000"/>
                  </a:schemeClr>
                </a:solidFill>
                <a:cs typeface="+mn-ea"/>
                <a:sym typeface="+mn-lt"/>
              </a:rPr>
              <a:t>BRIEF</a:t>
            </a:r>
            <a:endParaRPr lang="zh-CN" altLang="en-US" sz="30000" b="1" dirty="0">
              <a:solidFill>
                <a:schemeClr val="tx1">
                  <a:alpha val="4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48911" y="2072021"/>
            <a:ext cx="72941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gradFill flip="none" rotWithShape="1">
                  <a:gsLst>
                    <a:gs pos="0">
                      <a:srgbClr val="2D0086"/>
                    </a:gs>
                    <a:gs pos="100000">
                      <a:srgbClr val="6318A8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THANKS FOR WATCHING</a:t>
            </a:r>
            <a:endParaRPr lang="zh-CN" altLang="en-US" sz="6600" b="1" dirty="0">
              <a:gradFill flip="none" rotWithShape="1">
                <a:gsLst>
                  <a:gs pos="0">
                    <a:srgbClr val="2D0086"/>
                  </a:gs>
                  <a:gs pos="100000">
                    <a:srgbClr val="6318A8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14648" y="4090269"/>
            <a:ext cx="3762704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企业宣传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公司介绍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工作计划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工作总结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87888" y="197590"/>
            <a:ext cx="1416225" cy="276999"/>
            <a:chOff x="5328033" y="197590"/>
            <a:chExt cx="1416225" cy="276999"/>
          </a:xfrm>
        </p:grpSpPr>
        <p:sp>
          <p:nvSpPr>
            <p:cNvPr id="14" name="文本框 13"/>
            <p:cNvSpPr txBox="1"/>
            <p:nvPr/>
          </p:nvSpPr>
          <p:spPr>
            <a:xfrm>
              <a:off x="5508312" y="197590"/>
              <a:ext cx="12359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328033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18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0326414" y="186224"/>
            <a:ext cx="1865586" cy="361419"/>
            <a:chOff x="10326414" y="251338"/>
            <a:chExt cx="1865586" cy="361419"/>
          </a:xfrm>
        </p:grpSpPr>
        <p:sp>
          <p:nvSpPr>
            <p:cNvPr id="16" name="矩形 15"/>
            <p:cNvSpPr/>
            <p:nvPr/>
          </p:nvSpPr>
          <p:spPr>
            <a:xfrm>
              <a:off x="10326414" y="251338"/>
              <a:ext cx="1865586" cy="361419"/>
            </a:xfrm>
            <a:prstGeom prst="rect">
              <a:avLst/>
            </a:prstGeom>
            <a:gradFill flip="none" rotWithShape="1"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277600" y="432047"/>
              <a:ext cx="9144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10492109" y="293548"/>
              <a:ext cx="9552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i="1" dirty="0">
                  <a:solidFill>
                    <a:schemeClr val="bg1"/>
                  </a:solidFill>
                  <a:cs typeface="+mn-ea"/>
                  <a:sym typeface="+mn-lt"/>
                </a:rPr>
                <a:t>FASHION</a:t>
              </a:r>
              <a:endParaRPr lang="zh-CN" altLang="en-US" sz="12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1540" y="166878"/>
            <a:ext cx="453092" cy="400110"/>
            <a:chOff x="10099868" y="671817"/>
            <a:chExt cx="453092" cy="400110"/>
          </a:xfrm>
        </p:grpSpPr>
        <p:sp>
          <p:nvSpPr>
            <p:cNvPr id="30" name="椭圆 29"/>
            <p:cNvSpPr/>
            <p:nvPr/>
          </p:nvSpPr>
          <p:spPr>
            <a:xfrm>
              <a:off x="10144614" y="690779"/>
              <a:ext cx="363600" cy="362186"/>
            </a:xfrm>
            <a:prstGeom prst="ellipse">
              <a:avLst/>
            </a:prstGeom>
            <a:gradFill flip="none" rotWithShape="1"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00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9868" y="671817"/>
              <a:ext cx="4530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i="1" dirty="0">
                  <a:solidFill>
                    <a:schemeClr val="bg1"/>
                  </a:solidFill>
                  <a:cs typeface="+mn-ea"/>
                  <a:sym typeface="+mn-lt"/>
                </a:rPr>
                <a:t>LO</a:t>
              </a:r>
              <a:endParaRPr lang="en-US" altLang="zh-CN" sz="1000" i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000" i="1" dirty="0">
                  <a:solidFill>
                    <a:schemeClr val="bg1"/>
                  </a:solidFill>
                  <a:cs typeface="+mn-ea"/>
                  <a:sym typeface="+mn-lt"/>
                </a:rPr>
                <a:t>GO</a:t>
              </a:r>
              <a:endParaRPr lang="zh-CN" altLang="en-US" sz="10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565" y="383540"/>
            <a:ext cx="10460990" cy="5474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62952" y="4297238"/>
            <a:ext cx="4186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cs typeface="+mn-ea"/>
                <a:sym typeface="+mn-lt"/>
              </a:rPr>
              <a:t>此处添加标题</a:t>
            </a:r>
            <a:endParaRPr lang="en-US" altLang="zh-CN" sz="4400" dirty="0">
              <a:cs typeface="+mn-ea"/>
              <a:sym typeface="+mn-lt"/>
            </a:endParaRPr>
          </a:p>
          <a:p>
            <a:pPr algn="r"/>
            <a:r>
              <a:rPr lang="en-US" altLang="zh-CN" sz="2800" dirty="0">
                <a:cs typeface="+mn-ea"/>
                <a:sym typeface="+mn-lt"/>
              </a:rPr>
              <a:t>ADD THE TITLE HERE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4194" y="2463665"/>
            <a:ext cx="2925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01</a:t>
            </a:r>
            <a:endParaRPr lang="zh-CN" altLang="en-US" sz="13800" b="1" i="1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0"/>
            <a:ext cx="6096000" cy="6858000"/>
            <a:chOff x="0" y="0"/>
            <a:chExt cx="6096000" cy="6858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0" y="0"/>
              <a:ext cx="6096000" cy="6858000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37018" y="5641930"/>
            <a:ext cx="6954982" cy="0"/>
            <a:chOff x="5237018" y="5641930"/>
            <a:chExt cx="6954982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096000" y="5641930"/>
              <a:ext cx="609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237018" y="5641930"/>
              <a:ext cx="85898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10435349" y="197590"/>
            <a:ext cx="1535934" cy="276999"/>
            <a:chOff x="607720" y="197590"/>
            <a:chExt cx="1535934" cy="276999"/>
          </a:xfrm>
        </p:grpSpPr>
        <p:sp>
          <p:nvSpPr>
            <p:cNvPr id="48" name="文本框 47"/>
            <p:cNvSpPr txBox="1"/>
            <p:nvPr/>
          </p:nvSpPr>
          <p:spPr>
            <a:xfrm>
              <a:off x="668290" y="197590"/>
              <a:ext cx="1475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607720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50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508760" y="4330852"/>
            <a:ext cx="9174480" cy="1477328"/>
            <a:chOff x="1508760" y="4330852"/>
            <a:chExt cx="9174480" cy="1477328"/>
          </a:xfrm>
        </p:grpSpPr>
        <p:sp>
          <p:nvSpPr>
            <p:cNvPr id="13" name="文本框 12"/>
            <p:cNvSpPr txBox="1"/>
            <p:nvPr/>
          </p:nvSpPr>
          <p:spPr>
            <a:xfrm>
              <a:off x="3615558" y="4330852"/>
              <a:ext cx="49608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4A00E0"/>
                      </a:gs>
                      <a:gs pos="100000">
                        <a:srgbClr val="8D2DE2"/>
                      </a:gs>
                    </a:gsLst>
                    <a:lin ang="2700000" scaled="1"/>
                  </a:gradFill>
                  <a:cs typeface="+mn-ea"/>
                  <a:sym typeface="+mn-lt"/>
                </a:rPr>
                <a:t>此处添加标题</a:t>
              </a:r>
              <a:endParaRPr lang="en-US" altLang="zh-CN" sz="2400" dirty="0">
                <a:gradFill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  <a:p>
              <a:pPr algn="ctr"/>
              <a:r>
                <a:rPr lang="en-US" altLang="zh-CN" sz="1200" dirty="0"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508760" y="4977183"/>
              <a:ext cx="91744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  <a:endParaRPr lang="zh-CN" altLang="en-US" sz="1200" dirty="0">
                <a:cs typeface="+mn-ea"/>
                <a:sym typeface="+mn-lt"/>
              </a:endParaRPr>
            </a:p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26871" y="3059871"/>
            <a:ext cx="738259" cy="738259"/>
            <a:chOff x="5718001" y="3069000"/>
            <a:chExt cx="720000" cy="720000"/>
          </a:xfrm>
        </p:grpSpPr>
        <p:sp>
          <p:nvSpPr>
            <p:cNvPr id="10" name="椭圆 9"/>
            <p:cNvSpPr/>
            <p:nvPr/>
          </p:nvSpPr>
          <p:spPr>
            <a:xfrm>
              <a:off x="5718001" y="3069000"/>
              <a:ext cx="720000" cy="720000"/>
            </a:xfrm>
            <a:prstGeom prst="ellipse">
              <a:avLst/>
            </a:pr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941830" y="3295723"/>
              <a:ext cx="272342" cy="266555"/>
              <a:chOff x="18753389" y="4369629"/>
              <a:chExt cx="553988" cy="542218"/>
            </a:xfrm>
          </p:grpSpPr>
          <p:sp>
            <p:nvSpPr>
              <p:cNvPr id="16" name="Freeform 190"/>
              <p:cNvSpPr/>
              <p:nvPr/>
            </p:nvSpPr>
            <p:spPr>
              <a:xfrm>
                <a:off x="18753389" y="4369629"/>
                <a:ext cx="553988" cy="542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6" extrusionOk="0">
                    <a:moveTo>
                      <a:pt x="20587" y="0"/>
                    </a:moveTo>
                    <a:cubicBezTo>
                      <a:pt x="1013" y="0"/>
                      <a:pt x="1013" y="0"/>
                      <a:pt x="1013" y="0"/>
                    </a:cubicBezTo>
                    <a:cubicBezTo>
                      <a:pt x="506" y="0"/>
                      <a:pt x="0" y="514"/>
                      <a:pt x="0" y="1029"/>
                    </a:cubicBezTo>
                    <a:cubicBezTo>
                      <a:pt x="0" y="16457"/>
                      <a:pt x="0" y="16457"/>
                      <a:pt x="0" y="16457"/>
                    </a:cubicBezTo>
                    <a:cubicBezTo>
                      <a:pt x="0" y="16971"/>
                      <a:pt x="506" y="17486"/>
                      <a:pt x="1013" y="17486"/>
                    </a:cubicBezTo>
                    <a:cubicBezTo>
                      <a:pt x="3713" y="17486"/>
                      <a:pt x="3713" y="17486"/>
                      <a:pt x="3713" y="17486"/>
                    </a:cubicBezTo>
                    <a:cubicBezTo>
                      <a:pt x="3713" y="21086"/>
                      <a:pt x="3713" y="21086"/>
                      <a:pt x="3713" y="21086"/>
                    </a:cubicBezTo>
                    <a:cubicBezTo>
                      <a:pt x="3713" y="21429"/>
                      <a:pt x="4050" y="21600"/>
                      <a:pt x="4388" y="21429"/>
                    </a:cubicBezTo>
                    <a:cubicBezTo>
                      <a:pt x="10462" y="17486"/>
                      <a:pt x="10462" y="17486"/>
                      <a:pt x="10462" y="17486"/>
                    </a:cubicBezTo>
                    <a:cubicBezTo>
                      <a:pt x="20587" y="17486"/>
                      <a:pt x="20587" y="17486"/>
                      <a:pt x="20587" y="17486"/>
                    </a:cubicBezTo>
                    <a:cubicBezTo>
                      <a:pt x="21094" y="17486"/>
                      <a:pt x="21600" y="16971"/>
                      <a:pt x="21600" y="16457"/>
                    </a:cubicBezTo>
                    <a:cubicBezTo>
                      <a:pt x="21600" y="1029"/>
                      <a:pt x="21600" y="1029"/>
                      <a:pt x="21600" y="1029"/>
                    </a:cubicBezTo>
                    <a:cubicBezTo>
                      <a:pt x="21600" y="514"/>
                      <a:pt x="21094" y="0"/>
                      <a:pt x="20587" y="0"/>
                    </a:cubicBezTo>
                    <a:close/>
                    <a:moveTo>
                      <a:pt x="20756" y="16629"/>
                    </a:moveTo>
                    <a:cubicBezTo>
                      <a:pt x="10294" y="16629"/>
                      <a:pt x="10294" y="16629"/>
                      <a:pt x="10294" y="16629"/>
                    </a:cubicBezTo>
                    <a:cubicBezTo>
                      <a:pt x="4556" y="20400"/>
                      <a:pt x="4556" y="20400"/>
                      <a:pt x="4556" y="20400"/>
                    </a:cubicBezTo>
                    <a:cubicBezTo>
                      <a:pt x="4556" y="16629"/>
                      <a:pt x="4556" y="16629"/>
                      <a:pt x="4556" y="16629"/>
                    </a:cubicBezTo>
                    <a:cubicBezTo>
                      <a:pt x="844" y="16629"/>
                      <a:pt x="844" y="16629"/>
                      <a:pt x="844" y="16629"/>
                    </a:cubicBezTo>
                    <a:cubicBezTo>
                      <a:pt x="844" y="857"/>
                      <a:pt x="844" y="857"/>
                      <a:pt x="844" y="857"/>
                    </a:cubicBezTo>
                    <a:cubicBezTo>
                      <a:pt x="20756" y="857"/>
                      <a:pt x="20756" y="857"/>
                      <a:pt x="20756" y="857"/>
                    </a:cubicBezTo>
                    <a:lnTo>
                      <a:pt x="20756" y="1662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Oval 191"/>
              <p:cNvSpPr/>
              <p:nvPr/>
            </p:nvSpPr>
            <p:spPr>
              <a:xfrm>
                <a:off x="18917940" y="4590858"/>
                <a:ext cx="29254" cy="2925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Oval 192"/>
              <p:cNvSpPr/>
              <p:nvPr/>
            </p:nvSpPr>
            <p:spPr>
              <a:xfrm>
                <a:off x="19013013" y="4590858"/>
                <a:ext cx="34741" cy="2925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Oval 193"/>
              <p:cNvSpPr/>
              <p:nvPr/>
            </p:nvSpPr>
            <p:spPr>
              <a:xfrm>
                <a:off x="19111744" y="4590858"/>
                <a:ext cx="31083" cy="2925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24" name="直接连接符 23"/>
          <p:cNvCxnSpPr/>
          <p:nvPr/>
        </p:nvCxnSpPr>
        <p:spPr>
          <a:xfrm>
            <a:off x="5834332" y="5808180"/>
            <a:ext cx="523336" cy="0"/>
          </a:xfrm>
          <a:prstGeom prst="line">
            <a:avLst/>
          </a:prstGeom>
          <a:ln w="12700"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48006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44206" y="767990"/>
            <a:ext cx="4088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gradFill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5400000" scaled="1"/>
                </a:gradFill>
                <a:cs typeface="+mn-ea"/>
                <a:sym typeface="+mn-lt"/>
              </a:rPr>
              <a:t>ADD SOME SHORT </a:t>
            </a:r>
            <a:r>
              <a:rPr lang="en-US" altLang="zh-CN" sz="1600" dirty="0">
                <a:cs typeface="+mn-ea"/>
                <a:sym typeface="+mn-lt"/>
              </a:rPr>
              <a:t>TEXT HERE 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44205" y="3105834"/>
            <a:ext cx="1847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cs typeface="+mn-ea"/>
                <a:sym typeface="+mn-lt"/>
              </a:rPr>
              <a:t>添加内容</a:t>
            </a:r>
            <a:endParaRPr lang="en-US" altLang="zh-CN" sz="2400" dirty="0">
              <a:cs typeface="+mn-ea"/>
              <a:sym typeface="+mn-lt"/>
            </a:endParaRPr>
          </a:p>
          <a:p>
            <a:r>
              <a:rPr lang="en-US" altLang="zh-CN" sz="1200" dirty="0">
                <a:cs typeface="+mn-ea"/>
                <a:sym typeface="+mn-lt"/>
              </a:rPr>
              <a:t>Add content</a:t>
            </a:r>
            <a:endParaRPr lang="zh-CN" altLang="en-US" sz="1200" dirty="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28287" y="3958656"/>
            <a:ext cx="576492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544205" y="4084043"/>
            <a:ext cx="59330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3081056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1015234" y="-1"/>
            <a:ext cx="3029824" cy="5900594"/>
            <a:chOff x="1015234" y="-1"/>
            <a:chExt cx="3029824" cy="5900594"/>
          </a:xfrm>
        </p:grpSpPr>
        <p:sp>
          <p:nvSpPr>
            <p:cNvPr id="4" name="矩形 3"/>
            <p:cNvSpPr/>
            <p:nvPr/>
          </p:nvSpPr>
          <p:spPr>
            <a:xfrm>
              <a:off x="1015235" y="-1"/>
              <a:ext cx="3029823" cy="5900594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15234" y="4422356"/>
              <a:ext cx="29201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r"/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ADD THE TITLE HERE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82603" y="3776030"/>
            <a:ext cx="2026794" cy="2123649"/>
            <a:chOff x="4335906" y="3776944"/>
            <a:chExt cx="2026794" cy="2123649"/>
          </a:xfrm>
        </p:grpSpPr>
        <p:sp>
          <p:nvSpPr>
            <p:cNvPr id="7" name="文本框 6"/>
            <p:cNvSpPr txBox="1"/>
            <p:nvPr/>
          </p:nvSpPr>
          <p:spPr>
            <a:xfrm>
              <a:off x="4572063" y="4382689"/>
              <a:ext cx="1554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35906" y="4700264"/>
              <a:ext cx="20267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在这里添加你的详细小段落文本内容，与标题相关并符合整体语言风格内容请简洁，尽量生动，将你需要表达的意思表述清楚，与设计排版相符合，保持美观大方。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9" name="Freeform 227"/>
            <p:cNvSpPr/>
            <p:nvPr/>
          </p:nvSpPr>
          <p:spPr>
            <a:xfrm>
              <a:off x="5120760" y="3776944"/>
              <a:ext cx="457086" cy="553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58" y="3881"/>
                  </a:moveTo>
                  <a:cubicBezTo>
                    <a:pt x="19155" y="3713"/>
                    <a:pt x="19155" y="3713"/>
                    <a:pt x="18951" y="3713"/>
                  </a:cubicBezTo>
                  <a:cubicBezTo>
                    <a:pt x="12838" y="3713"/>
                    <a:pt x="12838" y="3713"/>
                    <a:pt x="12838" y="3713"/>
                  </a:cubicBezTo>
                  <a:cubicBezTo>
                    <a:pt x="12838" y="1688"/>
                    <a:pt x="12838" y="1688"/>
                    <a:pt x="12838" y="1688"/>
                  </a:cubicBezTo>
                  <a:cubicBezTo>
                    <a:pt x="12838" y="675"/>
                    <a:pt x="11819" y="0"/>
                    <a:pt x="10800" y="0"/>
                  </a:cubicBezTo>
                  <a:cubicBezTo>
                    <a:pt x="9781" y="0"/>
                    <a:pt x="8762" y="675"/>
                    <a:pt x="8762" y="1688"/>
                  </a:cubicBezTo>
                  <a:cubicBezTo>
                    <a:pt x="8762" y="3713"/>
                    <a:pt x="8762" y="3713"/>
                    <a:pt x="8762" y="3713"/>
                  </a:cubicBezTo>
                  <a:cubicBezTo>
                    <a:pt x="2649" y="3713"/>
                    <a:pt x="2649" y="3713"/>
                    <a:pt x="2649" y="3713"/>
                  </a:cubicBezTo>
                  <a:cubicBezTo>
                    <a:pt x="2038" y="3713"/>
                    <a:pt x="1426" y="4219"/>
                    <a:pt x="1426" y="4725"/>
                  </a:cubicBezTo>
                  <a:cubicBezTo>
                    <a:pt x="1426" y="7256"/>
                    <a:pt x="1426" y="7256"/>
                    <a:pt x="1426" y="7256"/>
                  </a:cubicBezTo>
                  <a:cubicBezTo>
                    <a:pt x="1426" y="7762"/>
                    <a:pt x="2038" y="8269"/>
                    <a:pt x="2649" y="8269"/>
                  </a:cubicBezTo>
                  <a:cubicBezTo>
                    <a:pt x="8762" y="8269"/>
                    <a:pt x="8762" y="8269"/>
                    <a:pt x="8762" y="8269"/>
                  </a:cubicBezTo>
                  <a:cubicBezTo>
                    <a:pt x="8762" y="10969"/>
                    <a:pt x="8762" y="10969"/>
                    <a:pt x="8762" y="10969"/>
                  </a:cubicBezTo>
                  <a:cubicBezTo>
                    <a:pt x="2649" y="10969"/>
                    <a:pt x="2649" y="10969"/>
                    <a:pt x="2649" y="10969"/>
                  </a:cubicBezTo>
                  <a:cubicBezTo>
                    <a:pt x="2445" y="10969"/>
                    <a:pt x="2445" y="11137"/>
                    <a:pt x="2242" y="11137"/>
                  </a:cubicBezTo>
                  <a:cubicBezTo>
                    <a:pt x="2242" y="11137"/>
                    <a:pt x="2242" y="11137"/>
                    <a:pt x="2242" y="11137"/>
                  </a:cubicBezTo>
                  <a:cubicBezTo>
                    <a:pt x="0" y="12994"/>
                    <a:pt x="0" y="12994"/>
                    <a:pt x="0" y="12994"/>
                  </a:cubicBezTo>
                  <a:cubicBezTo>
                    <a:pt x="0" y="13162"/>
                    <a:pt x="0" y="13162"/>
                    <a:pt x="0" y="13331"/>
                  </a:cubicBezTo>
                  <a:cubicBezTo>
                    <a:pt x="0" y="13331"/>
                    <a:pt x="0" y="13500"/>
                    <a:pt x="0" y="13500"/>
                  </a:cubicBezTo>
                  <a:cubicBezTo>
                    <a:pt x="2242" y="15525"/>
                    <a:pt x="2242" y="15525"/>
                    <a:pt x="2242" y="15525"/>
                  </a:cubicBezTo>
                  <a:cubicBezTo>
                    <a:pt x="2445" y="15525"/>
                    <a:pt x="2445" y="15525"/>
                    <a:pt x="2649" y="15525"/>
                  </a:cubicBezTo>
                  <a:cubicBezTo>
                    <a:pt x="8762" y="15525"/>
                    <a:pt x="8762" y="15525"/>
                    <a:pt x="8762" y="15525"/>
                  </a:cubicBezTo>
                  <a:cubicBezTo>
                    <a:pt x="8762" y="21600"/>
                    <a:pt x="8762" y="21600"/>
                    <a:pt x="8762" y="21600"/>
                  </a:cubicBezTo>
                  <a:cubicBezTo>
                    <a:pt x="12838" y="21600"/>
                    <a:pt x="12838" y="21600"/>
                    <a:pt x="12838" y="21600"/>
                  </a:cubicBezTo>
                  <a:cubicBezTo>
                    <a:pt x="12838" y="15525"/>
                    <a:pt x="12838" y="15525"/>
                    <a:pt x="12838" y="15525"/>
                  </a:cubicBezTo>
                  <a:cubicBezTo>
                    <a:pt x="18951" y="15525"/>
                    <a:pt x="18951" y="15525"/>
                    <a:pt x="18951" y="15525"/>
                  </a:cubicBezTo>
                  <a:cubicBezTo>
                    <a:pt x="19562" y="15525"/>
                    <a:pt x="20174" y="15187"/>
                    <a:pt x="20174" y="14512"/>
                  </a:cubicBezTo>
                  <a:cubicBezTo>
                    <a:pt x="20174" y="11981"/>
                    <a:pt x="20174" y="11981"/>
                    <a:pt x="20174" y="11981"/>
                  </a:cubicBezTo>
                  <a:cubicBezTo>
                    <a:pt x="20174" y="11475"/>
                    <a:pt x="19562" y="10969"/>
                    <a:pt x="18951" y="10969"/>
                  </a:cubicBezTo>
                  <a:cubicBezTo>
                    <a:pt x="12838" y="10969"/>
                    <a:pt x="12838" y="10969"/>
                    <a:pt x="12838" y="10969"/>
                  </a:cubicBezTo>
                  <a:cubicBezTo>
                    <a:pt x="12838" y="8269"/>
                    <a:pt x="12838" y="8269"/>
                    <a:pt x="12838" y="8269"/>
                  </a:cubicBezTo>
                  <a:cubicBezTo>
                    <a:pt x="18951" y="8269"/>
                    <a:pt x="18951" y="8269"/>
                    <a:pt x="18951" y="8269"/>
                  </a:cubicBezTo>
                  <a:cubicBezTo>
                    <a:pt x="19155" y="8269"/>
                    <a:pt x="19155" y="8269"/>
                    <a:pt x="19358" y="8100"/>
                  </a:cubicBezTo>
                  <a:cubicBezTo>
                    <a:pt x="19358" y="8100"/>
                    <a:pt x="19358" y="8100"/>
                    <a:pt x="19358" y="8100"/>
                  </a:cubicBezTo>
                  <a:cubicBezTo>
                    <a:pt x="21600" y="6244"/>
                    <a:pt x="21600" y="6244"/>
                    <a:pt x="21600" y="6244"/>
                  </a:cubicBezTo>
                  <a:cubicBezTo>
                    <a:pt x="21600" y="6244"/>
                    <a:pt x="21600" y="6075"/>
                    <a:pt x="21600" y="6075"/>
                  </a:cubicBezTo>
                  <a:cubicBezTo>
                    <a:pt x="21600" y="5906"/>
                    <a:pt x="21600" y="5737"/>
                    <a:pt x="21600" y="5737"/>
                  </a:cubicBezTo>
                  <a:lnTo>
                    <a:pt x="19358" y="3881"/>
                  </a:lnTo>
                  <a:close/>
                  <a:moveTo>
                    <a:pt x="9781" y="1688"/>
                  </a:moveTo>
                  <a:cubicBezTo>
                    <a:pt x="9781" y="1181"/>
                    <a:pt x="10189" y="844"/>
                    <a:pt x="10800" y="844"/>
                  </a:cubicBezTo>
                  <a:cubicBezTo>
                    <a:pt x="11411" y="844"/>
                    <a:pt x="11819" y="1181"/>
                    <a:pt x="11819" y="1688"/>
                  </a:cubicBezTo>
                  <a:cubicBezTo>
                    <a:pt x="11819" y="3713"/>
                    <a:pt x="11819" y="3713"/>
                    <a:pt x="11819" y="3713"/>
                  </a:cubicBezTo>
                  <a:cubicBezTo>
                    <a:pt x="9781" y="3713"/>
                    <a:pt x="9781" y="3713"/>
                    <a:pt x="9781" y="3713"/>
                  </a:cubicBezTo>
                  <a:lnTo>
                    <a:pt x="9781" y="1688"/>
                  </a:lnTo>
                  <a:close/>
                  <a:moveTo>
                    <a:pt x="11819" y="20756"/>
                  </a:moveTo>
                  <a:cubicBezTo>
                    <a:pt x="9781" y="20756"/>
                    <a:pt x="9781" y="20756"/>
                    <a:pt x="9781" y="20756"/>
                  </a:cubicBezTo>
                  <a:cubicBezTo>
                    <a:pt x="9781" y="15525"/>
                    <a:pt x="9781" y="15525"/>
                    <a:pt x="9781" y="15525"/>
                  </a:cubicBezTo>
                  <a:cubicBezTo>
                    <a:pt x="11819" y="15525"/>
                    <a:pt x="11819" y="15525"/>
                    <a:pt x="11819" y="15525"/>
                  </a:cubicBezTo>
                  <a:lnTo>
                    <a:pt x="11819" y="20756"/>
                  </a:lnTo>
                  <a:close/>
                  <a:moveTo>
                    <a:pt x="19155" y="11812"/>
                  </a:moveTo>
                  <a:cubicBezTo>
                    <a:pt x="19155" y="14850"/>
                    <a:pt x="19155" y="14850"/>
                    <a:pt x="19155" y="14850"/>
                  </a:cubicBezTo>
                  <a:cubicBezTo>
                    <a:pt x="2853" y="14850"/>
                    <a:pt x="2853" y="14850"/>
                    <a:pt x="2853" y="14850"/>
                  </a:cubicBezTo>
                  <a:cubicBezTo>
                    <a:pt x="1019" y="13331"/>
                    <a:pt x="1019" y="13331"/>
                    <a:pt x="1019" y="13331"/>
                  </a:cubicBezTo>
                  <a:cubicBezTo>
                    <a:pt x="2853" y="11812"/>
                    <a:pt x="2853" y="11812"/>
                    <a:pt x="2853" y="11812"/>
                  </a:cubicBezTo>
                  <a:lnTo>
                    <a:pt x="19155" y="11812"/>
                  </a:lnTo>
                  <a:close/>
                  <a:moveTo>
                    <a:pt x="9781" y="10969"/>
                  </a:moveTo>
                  <a:cubicBezTo>
                    <a:pt x="9781" y="8269"/>
                    <a:pt x="9781" y="8269"/>
                    <a:pt x="9781" y="8269"/>
                  </a:cubicBezTo>
                  <a:cubicBezTo>
                    <a:pt x="11819" y="8269"/>
                    <a:pt x="11819" y="8269"/>
                    <a:pt x="11819" y="8269"/>
                  </a:cubicBezTo>
                  <a:cubicBezTo>
                    <a:pt x="11819" y="10969"/>
                    <a:pt x="11819" y="10969"/>
                    <a:pt x="11819" y="10969"/>
                  </a:cubicBezTo>
                  <a:lnTo>
                    <a:pt x="9781" y="10969"/>
                  </a:lnTo>
                  <a:close/>
                  <a:moveTo>
                    <a:pt x="18747" y="7425"/>
                  </a:moveTo>
                  <a:cubicBezTo>
                    <a:pt x="2445" y="7425"/>
                    <a:pt x="2445" y="7425"/>
                    <a:pt x="2445" y="7425"/>
                  </a:cubicBezTo>
                  <a:cubicBezTo>
                    <a:pt x="2445" y="4556"/>
                    <a:pt x="2445" y="4556"/>
                    <a:pt x="2445" y="4556"/>
                  </a:cubicBezTo>
                  <a:cubicBezTo>
                    <a:pt x="18747" y="4556"/>
                    <a:pt x="18747" y="4556"/>
                    <a:pt x="18747" y="4556"/>
                  </a:cubicBezTo>
                  <a:cubicBezTo>
                    <a:pt x="20581" y="6075"/>
                    <a:pt x="20581" y="6075"/>
                    <a:pt x="20581" y="6075"/>
                  </a:cubicBezTo>
                  <a:lnTo>
                    <a:pt x="18747" y="7425"/>
                  </a:ln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717345" y="6370779"/>
            <a:ext cx="14746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8492741" y="3776030"/>
            <a:ext cx="2026794" cy="2123649"/>
            <a:chOff x="6905655" y="3776944"/>
            <a:chExt cx="2026794" cy="2123649"/>
          </a:xfrm>
        </p:grpSpPr>
        <p:sp>
          <p:nvSpPr>
            <p:cNvPr id="25" name="文本框 24"/>
            <p:cNvSpPr txBox="1"/>
            <p:nvPr/>
          </p:nvSpPr>
          <p:spPr>
            <a:xfrm>
              <a:off x="7141812" y="4382689"/>
              <a:ext cx="1554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905655" y="4700264"/>
              <a:ext cx="20267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在这里添加你的详细小段落文本内容，与标题相关并符合整体语言风格内容请简洁，尽量生动，将你需要表达的意思表述清楚，与设计排版相符合，保持美观大方。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30" name="Freeform 106"/>
            <p:cNvSpPr/>
            <p:nvPr/>
          </p:nvSpPr>
          <p:spPr>
            <a:xfrm>
              <a:off x="7673140" y="3776944"/>
              <a:ext cx="491825" cy="552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05" y="2025"/>
                  </a:moveTo>
                  <a:cubicBezTo>
                    <a:pt x="11179" y="2025"/>
                    <a:pt x="11179" y="2025"/>
                    <a:pt x="11179" y="2025"/>
                  </a:cubicBezTo>
                  <a:cubicBezTo>
                    <a:pt x="11179" y="337"/>
                    <a:pt x="11179" y="337"/>
                    <a:pt x="11179" y="337"/>
                  </a:cubicBezTo>
                  <a:cubicBezTo>
                    <a:pt x="11179" y="169"/>
                    <a:pt x="10989" y="0"/>
                    <a:pt x="10800" y="0"/>
                  </a:cubicBezTo>
                  <a:cubicBezTo>
                    <a:pt x="10611" y="0"/>
                    <a:pt x="10421" y="169"/>
                    <a:pt x="10421" y="337"/>
                  </a:cubicBezTo>
                  <a:cubicBezTo>
                    <a:pt x="10421" y="2025"/>
                    <a:pt x="10421" y="2025"/>
                    <a:pt x="10421" y="2025"/>
                  </a:cubicBezTo>
                  <a:cubicBezTo>
                    <a:pt x="1895" y="2025"/>
                    <a:pt x="1895" y="2025"/>
                    <a:pt x="1895" y="2025"/>
                  </a:cubicBezTo>
                  <a:cubicBezTo>
                    <a:pt x="947" y="2025"/>
                    <a:pt x="0" y="2869"/>
                    <a:pt x="0" y="3712"/>
                  </a:cubicBezTo>
                  <a:cubicBezTo>
                    <a:pt x="0" y="4387"/>
                    <a:pt x="379" y="4894"/>
                    <a:pt x="1137" y="5231"/>
                  </a:cubicBezTo>
                  <a:cubicBezTo>
                    <a:pt x="1326" y="5231"/>
                    <a:pt x="1326" y="5231"/>
                    <a:pt x="1326" y="5231"/>
                  </a:cubicBezTo>
                  <a:cubicBezTo>
                    <a:pt x="1326" y="14344"/>
                    <a:pt x="1326" y="14344"/>
                    <a:pt x="1326" y="14344"/>
                  </a:cubicBezTo>
                  <a:cubicBezTo>
                    <a:pt x="1326" y="14850"/>
                    <a:pt x="1705" y="15356"/>
                    <a:pt x="2463" y="15356"/>
                  </a:cubicBezTo>
                  <a:cubicBezTo>
                    <a:pt x="10421" y="15356"/>
                    <a:pt x="10421" y="15356"/>
                    <a:pt x="10421" y="15356"/>
                  </a:cubicBezTo>
                  <a:cubicBezTo>
                    <a:pt x="10421" y="17213"/>
                    <a:pt x="10421" y="17213"/>
                    <a:pt x="10421" y="17213"/>
                  </a:cubicBezTo>
                  <a:cubicBezTo>
                    <a:pt x="4737" y="20925"/>
                    <a:pt x="4737" y="20925"/>
                    <a:pt x="4737" y="20925"/>
                  </a:cubicBezTo>
                  <a:cubicBezTo>
                    <a:pt x="4547" y="21094"/>
                    <a:pt x="4547" y="21263"/>
                    <a:pt x="4737" y="21431"/>
                  </a:cubicBezTo>
                  <a:cubicBezTo>
                    <a:pt x="4926" y="21600"/>
                    <a:pt x="5116" y="21600"/>
                    <a:pt x="5305" y="21600"/>
                  </a:cubicBezTo>
                  <a:cubicBezTo>
                    <a:pt x="10421" y="18225"/>
                    <a:pt x="10421" y="18225"/>
                    <a:pt x="10421" y="18225"/>
                  </a:cubicBezTo>
                  <a:cubicBezTo>
                    <a:pt x="10421" y="21263"/>
                    <a:pt x="10421" y="21263"/>
                    <a:pt x="10421" y="21263"/>
                  </a:cubicBezTo>
                  <a:cubicBezTo>
                    <a:pt x="10421" y="21431"/>
                    <a:pt x="10611" y="21600"/>
                    <a:pt x="10800" y="21600"/>
                  </a:cubicBezTo>
                  <a:cubicBezTo>
                    <a:pt x="10989" y="21600"/>
                    <a:pt x="11179" y="21431"/>
                    <a:pt x="11179" y="21263"/>
                  </a:cubicBezTo>
                  <a:cubicBezTo>
                    <a:pt x="11179" y="18225"/>
                    <a:pt x="11179" y="18225"/>
                    <a:pt x="11179" y="18225"/>
                  </a:cubicBezTo>
                  <a:cubicBezTo>
                    <a:pt x="16295" y="21600"/>
                    <a:pt x="16295" y="21600"/>
                    <a:pt x="16295" y="21600"/>
                  </a:cubicBezTo>
                  <a:cubicBezTo>
                    <a:pt x="16484" y="21600"/>
                    <a:pt x="16674" y="21600"/>
                    <a:pt x="16863" y="21431"/>
                  </a:cubicBezTo>
                  <a:cubicBezTo>
                    <a:pt x="17053" y="21431"/>
                    <a:pt x="17053" y="21263"/>
                    <a:pt x="17053" y="21094"/>
                  </a:cubicBezTo>
                  <a:cubicBezTo>
                    <a:pt x="17053" y="21094"/>
                    <a:pt x="16863" y="20925"/>
                    <a:pt x="16863" y="20925"/>
                  </a:cubicBezTo>
                  <a:cubicBezTo>
                    <a:pt x="11179" y="17213"/>
                    <a:pt x="11179" y="17213"/>
                    <a:pt x="11179" y="17213"/>
                  </a:cubicBezTo>
                  <a:cubicBezTo>
                    <a:pt x="11179" y="15356"/>
                    <a:pt x="11179" y="15356"/>
                    <a:pt x="11179" y="15356"/>
                  </a:cubicBezTo>
                  <a:cubicBezTo>
                    <a:pt x="19137" y="15356"/>
                    <a:pt x="19137" y="15356"/>
                    <a:pt x="19137" y="15356"/>
                  </a:cubicBezTo>
                  <a:cubicBezTo>
                    <a:pt x="19895" y="15356"/>
                    <a:pt x="20274" y="14850"/>
                    <a:pt x="20274" y="14344"/>
                  </a:cubicBezTo>
                  <a:cubicBezTo>
                    <a:pt x="20274" y="5231"/>
                    <a:pt x="20274" y="5231"/>
                    <a:pt x="20274" y="5231"/>
                  </a:cubicBezTo>
                  <a:cubicBezTo>
                    <a:pt x="20463" y="5231"/>
                    <a:pt x="20463" y="5231"/>
                    <a:pt x="20463" y="5231"/>
                  </a:cubicBezTo>
                  <a:cubicBezTo>
                    <a:pt x="21221" y="4894"/>
                    <a:pt x="21600" y="4387"/>
                    <a:pt x="21600" y="3712"/>
                  </a:cubicBezTo>
                  <a:cubicBezTo>
                    <a:pt x="21600" y="2869"/>
                    <a:pt x="20653" y="2025"/>
                    <a:pt x="19705" y="2025"/>
                  </a:cubicBezTo>
                  <a:close/>
                  <a:moveTo>
                    <a:pt x="19516" y="14681"/>
                  </a:moveTo>
                  <a:cubicBezTo>
                    <a:pt x="2084" y="14681"/>
                    <a:pt x="2084" y="14681"/>
                    <a:pt x="2084" y="14681"/>
                  </a:cubicBezTo>
                  <a:cubicBezTo>
                    <a:pt x="2084" y="5400"/>
                    <a:pt x="2084" y="5400"/>
                    <a:pt x="2084" y="5400"/>
                  </a:cubicBezTo>
                  <a:cubicBezTo>
                    <a:pt x="19516" y="5400"/>
                    <a:pt x="19516" y="5400"/>
                    <a:pt x="19516" y="5400"/>
                  </a:cubicBezTo>
                  <a:lnTo>
                    <a:pt x="19516" y="14681"/>
                  </a:lnTo>
                  <a:close/>
                  <a:moveTo>
                    <a:pt x="19705" y="4556"/>
                  </a:moveTo>
                  <a:cubicBezTo>
                    <a:pt x="1895" y="4556"/>
                    <a:pt x="1895" y="4556"/>
                    <a:pt x="1895" y="4556"/>
                  </a:cubicBezTo>
                  <a:cubicBezTo>
                    <a:pt x="1326" y="4556"/>
                    <a:pt x="947" y="4219"/>
                    <a:pt x="947" y="3712"/>
                  </a:cubicBezTo>
                  <a:cubicBezTo>
                    <a:pt x="947" y="3206"/>
                    <a:pt x="1326" y="2869"/>
                    <a:pt x="1895" y="2869"/>
                  </a:cubicBezTo>
                  <a:cubicBezTo>
                    <a:pt x="19705" y="2869"/>
                    <a:pt x="19705" y="2869"/>
                    <a:pt x="19705" y="2869"/>
                  </a:cubicBezTo>
                  <a:cubicBezTo>
                    <a:pt x="20274" y="2869"/>
                    <a:pt x="20653" y="3206"/>
                    <a:pt x="20653" y="3712"/>
                  </a:cubicBezTo>
                  <a:cubicBezTo>
                    <a:pt x="20653" y="4219"/>
                    <a:pt x="20274" y="4556"/>
                    <a:pt x="19705" y="4556"/>
                  </a:cubicBez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62952" y="4297238"/>
            <a:ext cx="4186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cs typeface="+mn-ea"/>
                <a:sym typeface="+mn-lt"/>
              </a:rPr>
              <a:t>此处添加标题</a:t>
            </a:r>
            <a:endParaRPr lang="en-US" altLang="zh-CN" sz="4400" dirty="0">
              <a:cs typeface="+mn-ea"/>
              <a:sym typeface="+mn-lt"/>
            </a:endParaRPr>
          </a:p>
          <a:p>
            <a:pPr algn="r"/>
            <a:r>
              <a:rPr lang="en-US" altLang="zh-CN" sz="2800" dirty="0">
                <a:cs typeface="+mn-ea"/>
                <a:sym typeface="+mn-lt"/>
              </a:rPr>
              <a:t>ADD THE TITLE HERE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24194" y="2463665"/>
            <a:ext cx="2925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800" b="1" i="1" dirty="0">
                <a:gradFill flip="none" rotWithShape="1"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02</a:t>
            </a:r>
            <a:endParaRPr lang="zh-CN" altLang="en-US" sz="13800" b="1" i="1" dirty="0">
              <a:gradFill flip="none" rotWithShape="1"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0"/>
            <a:ext cx="6096000" cy="6858000"/>
            <a:chOff x="0" y="0"/>
            <a:chExt cx="6096000" cy="6858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0" y="0"/>
              <a:ext cx="6096000" cy="6858000"/>
            </a:xfrm>
            <a:prstGeom prst="rect">
              <a:avLst/>
            </a:prstGeom>
            <a:gradFill>
              <a:gsLst>
                <a:gs pos="0">
                  <a:srgbClr val="4A00E0">
                    <a:alpha val="50000"/>
                  </a:srgbClr>
                </a:gs>
                <a:gs pos="100000">
                  <a:srgbClr val="8D2DE2">
                    <a:alpha val="50000"/>
                  </a:srgb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37018" y="5641930"/>
            <a:ext cx="6954982" cy="0"/>
            <a:chOff x="5237018" y="5641930"/>
            <a:chExt cx="6954982" cy="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096000" y="5641930"/>
              <a:ext cx="6096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237018" y="5641930"/>
              <a:ext cx="85898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10435349" y="197590"/>
            <a:ext cx="1535934" cy="276999"/>
            <a:chOff x="607720" y="197590"/>
            <a:chExt cx="1535934" cy="276999"/>
          </a:xfrm>
        </p:grpSpPr>
        <p:sp>
          <p:nvSpPr>
            <p:cNvPr id="48" name="文本框 47"/>
            <p:cNvSpPr txBox="1"/>
            <p:nvPr/>
          </p:nvSpPr>
          <p:spPr>
            <a:xfrm>
              <a:off x="668290" y="197590"/>
              <a:ext cx="1475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i="1" u="sng" dirty="0">
                  <a:gradFill flip="none" rotWithShape="1">
                    <a:gsLst>
                      <a:gs pos="100000">
                        <a:srgbClr val="8D2DE2"/>
                      </a:gs>
                      <a:gs pos="0">
                        <a:srgbClr val="4A00E0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Magazine style</a:t>
              </a:r>
              <a:endParaRPr lang="zh-CN" altLang="en-US" sz="1200" i="1" u="sng" dirty="0">
                <a:gradFill flip="none" rotWithShape="1">
                  <a:gsLst>
                    <a:gs pos="100000">
                      <a:srgbClr val="8D2DE2"/>
                    </a:gs>
                    <a:gs pos="0">
                      <a:srgbClr val="4A00E0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607720" y="240130"/>
              <a:ext cx="191918" cy="191918"/>
              <a:chOff x="20770136" y="4365972"/>
              <a:chExt cx="553989" cy="553989"/>
            </a:xfrm>
            <a:gradFill flip="none" rotWithShape="1">
              <a:gsLst>
                <a:gs pos="100000">
                  <a:srgbClr val="8D2DE2"/>
                </a:gs>
                <a:gs pos="0">
                  <a:srgbClr val="4A00E0"/>
                </a:gs>
              </a:gsLst>
              <a:lin ang="2700000" scaled="1"/>
              <a:tileRect/>
            </a:gradFill>
          </p:grpSpPr>
          <p:sp>
            <p:nvSpPr>
              <p:cNvPr id="50" name="Rectangle 110"/>
              <p:cNvSpPr/>
              <p:nvPr/>
            </p:nvSpPr>
            <p:spPr>
              <a:xfrm>
                <a:off x="20973082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Rectangle 111"/>
              <p:cNvSpPr/>
              <p:nvPr/>
            </p:nvSpPr>
            <p:spPr>
              <a:xfrm>
                <a:off x="21181513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Rectangle 112"/>
              <p:cNvSpPr/>
              <p:nvPr/>
            </p:nvSpPr>
            <p:spPr>
              <a:xfrm>
                <a:off x="20973082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Rectangle 113"/>
              <p:cNvSpPr/>
              <p:nvPr/>
            </p:nvSpPr>
            <p:spPr>
              <a:xfrm>
                <a:off x="20770136" y="4574404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Rectangle 114"/>
              <p:cNvSpPr/>
              <p:nvPr/>
            </p:nvSpPr>
            <p:spPr>
              <a:xfrm>
                <a:off x="20973082" y="4777349"/>
                <a:ext cx="142612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Rectangle 115"/>
              <p:cNvSpPr/>
              <p:nvPr/>
            </p:nvSpPr>
            <p:spPr>
              <a:xfrm>
                <a:off x="20770136" y="4777349"/>
                <a:ext cx="142611" cy="14261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Rectangle 116"/>
              <p:cNvSpPr/>
              <p:nvPr/>
            </p:nvSpPr>
            <p:spPr>
              <a:xfrm>
                <a:off x="20770136" y="4365972"/>
                <a:ext cx="142611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Rectangle 117"/>
              <p:cNvSpPr/>
              <p:nvPr/>
            </p:nvSpPr>
            <p:spPr>
              <a:xfrm>
                <a:off x="21181513" y="4365972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Rectangle 118"/>
              <p:cNvSpPr/>
              <p:nvPr/>
            </p:nvSpPr>
            <p:spPr>
              <a:xfrm>
                <a:off x="21181513" y="4574404"/>
                <a:ext cx="142612" cy="142611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192000" cy="24970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35619" y="2804012"/>
            <a:ext cx="2920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gradFill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3200" dirty="0">
              <a:gradFill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600" dirty="0">
                <a:cs typeface="+mn-ea"/>
                <a:sym typeface="+mn-lt"/>
              </a:rPr>
              <a:t>ADD THE TITLE HERE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4479802" y="4063652"/>
            <a:ext cx="3232396" cy="849020"/>
            <a:chOff x="4479802" y="4063652"/>
            <a:chExt cx="3232396" cy="849020"/>
          </a:xfrm>
        </p:grpSpPr>
        <p:grpSp>
          <p:nvGrpSpPr>
            <p:cNvPr id="12" name="组合 11"/>
            <p:cNvGrpSpPr/>
            <p:nvPr/>
          </p:nvGrpSpPr>
          <p:grpSpPr>
            <a:xfrm>
              <a:off x="4479802" y="4127904"/>
              <a:ext cx="306315" cy="276999"/>
              <a:chOff x="21911098" y="5499543"/>
              <a:chExt cx="553987" cy="500966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13" name="Freeform 100"/>
              <p:cNvSpPr/>
              <p:nvPr/>
            </p:nvSpPr>
            <p:spPr>
              <a:xfrm>
                <a:off x="21911098" y="5499543"/>
                <a:ext cx="553987" cy="500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8" y="9683"/>
                    </a:moveTo>
                    <a:cubicBezTo>
                      <a:pt x="17381" y="9683"/>
                      <a:pt x="17381" y="9683"/>
                      <a:pt x="17381" y="9683"/>
                    </a:cubicBezTo>
                    <a:cubicBezTo>
                      <a:pt x="17381" y="5400"/>
                      <a:pt x="17381" y="5400"/>
                      <a:pt x="17381" y="5400"/>
                    </a:cubicBezTo>
                    <a:cubicBezTo>
                      <a:pt x="17381" y="5400"/>
                      <a:pt x="17381" y="5214"/>
                      <a:pt x="17381" y="5214"/>
                    </a:cubicBezTo>
                    <a:cubicBezTo>
                      <a:pt x="12656" y="0"/>
                      <a:pt x="12656" y="0"/>
                      <a:pt x="12656" y="0"/>
                    </a:cubicBezTo>
                    <a:cubicBezTo>
                      <a:pt x="12656" y="0"/>
                      <a:pt x="12488" y="0"/>
                      <a:pt x="12488" y="0"/>
                    </a:cubicBezTo>
                    <a:cubicBezTo>
                      <a:pt x="5231" y="0"/>
                      <a:pt x="5231" y="0"/>
                      <a:pt x="5231" y="0"/>
                    </a:cubicBezTo>
                    <a:cubicBezTo>
                      <a:pt x="4556" y="0"/>
                      <a:pt x="4219" y="372"/>
                      <a:pt x="4219" y="1117"/>
                    </a:cubicBezTo>
                    <a:cubicBezTo>
                      <a:pt x="4219" y="9683"/>
                      <a:pt x="4219" y="9683"/>
                      <a:pt x="4219" y="9683"/>
                    </a:cubicBezTo>
                    <a:cubicBezTo>
                      <a:pt x="1012" y="9683"/>
                      <a:pt x="1012" y="9683"/>
                      <a:pt x="1012" y="9683"/>
                    </a:cubicBezTo>
                    <a:cubicBezTo>
                      <a:pt x="506" y="9683"/>
                      <a:pt x="0" y="10241"/>
                      <a:pt x="0" y="10800"/>
                    </a:cubicBezTo>
                    <a:cubicBezTo>
                      <a:pt x="0" y="20483"/>
                      <a:pt x="0" y="20483"/>
                      <a:pt x="0" y="20483"/>
                    </a:cubicBezTo>
                    <a:cubicBezTo>
                      <a:pt x="0" y="21228"/>
                      <a:pt x="506" y="21600"/>
                      <a:pt x="1012" y="21600"/>
                    </a:cubicBezTo>
                    <a:cubicBezTo>
                      <a:pt x="20588" y="21600"/>
                      <a:pt x="20588" y="21600"/>
                      <a:pt x="20588" y="21600"/>
                    </a:cubicBezTo>
                    <a:cubicBezTo>
                      <a:pt x="21094" y="21600"/>
                      <a:pt x="21600" y="21228"/>
                      <a:pt x="21600" y="20483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241"/>
                      <a:pt x="21094" y="9683"/>
                      <a:pt x="20588" y="9683"/>
                    </a:cubicBezTo>
                    <a:close/>
                    <a:moveTo>
                      <a:pt x="12488" y="931"/>
                    </a:moveTo>
                    <a:cubicBezTo>
                      <a:pt x="16538" y="5400"/>
                      <a:pt x="16538" y="5400"/>
                      <a:pt x="16538" y="5400"/>
                    </a:cubicBezTo>
                    <a:cubicBezTo>
                      <a:pt x="12488" y="5400"/>
                      <a:pt x="12488" y="5400"/>
                      <a:pt x="12488" y="5400"/>
                    </a:cubicBezTo>
                    <a:lnTo>
                      <a:pt x="12488" y="931"/>
                    </a:lnTo>
                    <a:close/>
                    <a:moveTo>
                      <a:pt x="4894" y="745"/>
                    </a:moveTo>
                    <a:cubicBezTo>
                      <a:pt x="11644" y="745"/>
                      <a:pt x="11644" y="745"/>
                      <a:pt x="11644" y="745"/>
                    </a:cubicBezTo>
                    <a:cubicBezTo>
                      <a:pt x="11644" y="5214"/>
                      <a:pt x="11644" y="5214"/>
                      <a:pt x="11644" y="5214"/>
                    </a:cubicBezTo>
                    <a:cubicBezTo>
                      <a:pt x="11644" y="5772"/>
                      <a:pt x="12150" y="6331"/>
                      <a:pt x="12656" y="6331"/>
                    </a:cubicBezTo>
                    <a:cubicBezTo>
                      <a:pt x="16706" y="6331"/>
                      <a:pt x="16706" y="6331"/>
                      <a:pt x="16706" y="6331"/>
                    </a:cubicBezTo>
                    <a:cubicBezTo>
                      <a:pt x="16706" y="12476"/>
                      <a:pt x="16706" y="12476"/>
                      <a:pt x="16706" y="12476"/>
                    </a:cubicBezTo>
                    <a:cubicBezTo>
                      <a:pt x="4894" y="12476"/>
                      <a:pt x="4894" y="12476"/>
                      <a:pt x="4894" y="12476"/>
                    </a:cubicBezTo>
                    <a:lnTo>
                      <a:pt x="4894" y="745"/>
                    </a:lnTo>
                    <a:close/>
                    <a:moveTo>
                      <a:pt x="20756" y="20855"/>
                    </a:moveTo>
                    <a:cubicBezTo>
                      <a:pt x="844" y="20855"/>
                      <a:pt x="844" y="20855"/>
                      <a:pt x="844" y="20855"/>
                    </a:cubicBezTo>
                    <a:cubicBezTo>
                      <a:pt x="844" y="10614"/>
                      <a:pt x="844" y="10614"/>
                      <a:pt x="844" y="10614"/>
                    </a:cubicBezTo>
                    <a:cubicBezTo>
                      <a:pt x="4219" y="10614"/>
                      <a:pt x="4219" y="10614"/>
                      <a:pt x="4219" y="10614"/>
                    </a:cubicBezTo>
                    <a:cubicBezTo>
                      <a:pt x="4219" y="13407"/>
                      <a:pt x="4219" y="13407"/>
                      <a:pt x="4219" y="13407"/>
                    </a:cubicBezTo>
                    <a:cubicBezTo>
                      <a:pt x="17381" y="13407"/>
                      <a:pt x="17381" y="13407"/>
                      <a:pt x="17381" y="13407"/>
                    </a:cubicBezTo>
                    <a:cubicBezTo>
                      <a:pt x="17381" y="10614"/>
                      <a:pt x="17381" y="10614"/>
                      <a:pt x="17381" y="10614"/>
                    </a:cubicBezTo>
                    <a:cubicBezTo>
                      <a:pt x="20756" y="10614"/>
                      <a:pt x="20756" y="10614"/>
                      <a:pt x="20756" y="10614"/>
                    </a:cubicBezTo>
                    <a:lnTo>
                      <a:pt x="20756" y="20855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Freeform 101"/>
              <p:cNvSpPr/>
              <p:nvPr/>
            </p:nvSpPr>
            <p:spPr>
              <a:xfrm>
                <a:off x="22018970" y="5918233"/>
                <a:ext cx="338244" cy="18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46" y="0"/>
                    </a:moveTo>
                    <a:cubicBezTo>
                      <a:pt x="554" y="0"/>
                      <a:pt x="554" y="0"/>
                      <a:pt x="554" y="0"/>
                    </a:cubicBezTo>
                    <a:cubicBezTo>
                      <a:pt x="277" y="0"/>
                      <a:pt x="0" y="5400"/>
                      <a:pt x="0" y="10800"/>
                    </a:cubicBezTo>
                    <a:cubicBezTo>
                      <a:pt x="0" y="16200"/>
                      <a:pt x="277" y="21600"/>
                      <a:pt x="554" y="21600"/>
                    </a:cubicBezTo>
                    <a:cubicBezTo>
                      <a:pt x="21046" y="21600"/>
                      <a:pt x="21046" y="21600"/>
                      <a:pt x="21046" y="21600"/>
                    </a:cubicBezTo>
                    <a:cubicBezTo>
                      <a:pt x="21323" y="21600"/>
                      <a:pt x="21600" y="16200"/>
                      <a:pt x="21600" y="10800"/>
                    </a:cubicBezTo>
                    <a:cubicBezTo>
                      <a:pt x="21600" y="5400"/>
                      <a:pt x="21323" y="0"/>
                      <a:pt x="2104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786118" y="4063652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86118" y="4266341"/>
              <a:ext cx="2926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77492" y="4063652"/>
            <a:ext cx="3231386" cy="849020"/>
            <a:chOff x="777492" y="4063652"/>
            <a:chExt cx="3231386" cy="849020"/>
          </a:xfrm>
        </p:grpSpPr>
        <p:grpSp>
          <p:nvGrpSpPr>
            <p:cNvPr id="16" name="组合 15"/>
            <p:cNvGrpSpPr/>
            <p:nvPr/>
          </p:nvGrpSpPr>
          <p:grpSpPr>
            <a:xfrm>
              <a:off x="777492" y="4147049"/>
              <a:ext cx="305305" cy="238583"/>
              <a:chOff x="9736185" y="6642255"/>
              <a:chExt cx="552159" cy="431489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8" name="Freeform 96"/>
              <p:cNvSpPr/>
              <p:nvPr/>
            </p:nvSpPr>
            <p:spPr>
              <a:xfrm>
                <a:off x="9736185" y="6642255"/>
                <a:ext cx="552159" cy="43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8" y="3024"/>
                    </a:moveTo>
                    <a:cubicBezTo>
                      <a:pt x="15019" y="3024"/>
                      <a:pt x="15019" y="3024"/>
                      <a:pt x="15019" y="3024"/>
                    </a:cubicBezTo>
                    <a:cubicBezTo>
                      <a:pt x="15019" y="1296"/>
                      <a:pt x="15019" y="1296"/>
                      <a:pt x="15019" y="1296"/>
                    </a:cubicBezTo>
                    <a:cubicBezTo>
                      <a:pt x="15019" y="432"/>
                      <a:pt x="14513" y="0"/>
                      <a:pt x="14006" y="0"/>
                    </a:cubicBezTo>
                    <a:cubicBezTo>
                      <a:pt x="7594" y="0"/>
                      <a:pt x="7594" y="0"/>
                      <a:pt x="7594" y="0"/>
                    </a:cubicBezTo>
                    <a:cubicBezTo>
                      <a:pt x="7087" y="0"/>
                      <a:pt x="6581" y="432"/>
                      <a:pt x="6581" y="1296"/>
                    </a:cubicBezTo>
                    <a:cubicBezTo>
                      <a:pt x="6581" y="3024"/>
                      <a:pt x="6581" y="3024"/>
                      <a:pt x="6581" y="3024"/>
                    </a:cubicBezTo>
                    <a:cubicBezTo>
                      <a:pt x="1012" y="3024"/>
                      <a:pt x="1012" y="3024"/>
                      <a:pt x="1012" y="3024"/>
                    </a:cubicBezTo>
                    <a:cubicBezTo>
                      <a:pt x="506" y="3024"/>
                      <a:pt x="0" y="3672"/>
                      <a:pt x="0" y="4320"/>
                    </a:cubicBezTo>
                    <a:cubicBezTo>
                      <a:pt x="0" y="20304"/>
                      <a:pt x="0" y="20304"/>
                      <a:pt x="0" y="20304"/>
                    </a:cubicBezTo>
                    <a:cubicBezTo>
                      <a:pt x="0" y="21168"/>
                      <a:pt x="506" y="21600"/>
                      <a:pt x="1012" y="21600"/>
                    </a:cubicBezTo>
                    <a:cubicBezTo>
                      <a:pt x="20588" y="21600"/>
                      <a:pt x="20588" y="21600"/>
                      <a:pt x="20588" y="21600"/>
                    </a:cubicBezTo>
                    <a:cubicBezTo>
                      <a:pt x="21094" y="21600"/>
                      <a:pt x="21600" y="21168"/>
                      <a:pt x="21600" y="20304"/>
                    </a:cubicBezTo>
                    <a:cubicBezTo>
                      <a:pt x="21600" y="4320"/>
                      <a:pt x="21600" y="4320"/>
                      <a:pt x="21600" y="4320"/>
                    </a:cubicBezTo>
                    <a:cubicBezTo>
                      <a:pt x="21600" y="3672"/>
                      <a:pt x="21094" y="3024"/>
                      <a:pt x="20588" y="3024"/>
                    </a:cubicBezTo>
                    <a:close/>
                    <a:moveTo>
                      <a:pt x="7425" y="864"/>
                    </a:moveTo>
                    <a:cubicBezTo>
                      <a:pt x="14175" y="864"/>
                      <a:pt x="14175" y="864"/>
                      <a:pt x="14175" y="864"/>
                    </a:cubicBezTo>
                    <a:cubicBezTo>
                      <a:pt x="14175" y="3024"/>
                      <a:pt x="14175" y="3024"/>
                      <a:pt x="14175" y="3024"/>
                    </a:cubicBezTo>
                    <a:cubicBezTo>
                      <a:pt x="7425" y="3024"/>
                      <a:pt x="7425" y="3024"/>
                      <a:pt x="7425" y="3024"/>
                    </a:cubicBezTo>
                    <a:lnTo>
                      <a:pt x="7425" y="864"/>
                    </a:lnTo>
                    <a:close/>
                    <a:moveTo>
                      <a:pt x="20756" y="20736"/>
                    </a:moveTo>
                    <a:cubicBezTo>
                      <a:pt x="844" y="20736"/>
                      <a:pt x="844" y="20736"/>
                      <a:pt x="844" y="20736"/>
                    </a:cubicBezTo>
                    <a:cubicBezTo>
                      <a:pt x="844" y="4104"/>
                      <a:pt x="844" y="4104"/>
                      <a:pt x="844" y="4104"/>
                    </a:cubicBezTo>
                    <a:cubicBezTo>
                      <a:pt x="20756" y="4104"/>
                      <a:pt x="20756" y="4104"/>
                      <a:pt x="20756" y="4104"/>
                    </a:cubicBezTo>
                    <a:lnTo>
                      <a:pt x="20756" y="20736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" name="Freeform 97"/>
              <p:cNvSpPr/>
              <p:nvPr/>
            </p:nvSpPr>
            <p:spPr>
              <a:xfrm>
                <a:off x="9825773" y="6806806"/>
                <a:ext cx="372982" cy="20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2" y="21600"/>
                    </a:moveTo>
                    <a:cubicBezTo>
                      <a:pt x="21098" y="21600"/>
                      <a:pt x="21098" y="21600"/>
                      <a:pt x="21098" y="21600"/>
                    </a:cubicBezTo>
                    <a:cubicBezTo>
                      <a:pt x="21349" y="21600"/>
                      <a:pt x="21600" y="17280"/>
                      <a:pt x="21600" y="8640"/>
                    </a:cubicBezTo>
                    <a:cubicBezTo>
                      <a:pt x="21600" y="4320"/>
                      <a:pt x="21349" y="0"/>
                      <a:pt x="21098" y="0"/>
                    </a:cubicBezTo>
                    <a:cubicBezTo>
                      <a:pt x="502" y="0"/>
                      <a:pt x="502" y="0"/>
                      <a:pt x="502" y="0"/>
                    </a:cubicBezTo>
                    <a:cubicBezTo>
                      <a:pt x="251" y="0"/>
                      <a:pt x="0" y="4320"/>
                      <a:pt x="0" y="8640"/>
                    </a:cubicBezTo>
                    <a:cubicBezTo>
                      <a:pt x="0" y="17280"/>
                      <a:pt x="251" y="21600"/>
                      <a:pt x="502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Freeform 98"/>
              <p:cNvSpPr/>
              <p:nvPr/>
            </p:nvSpPr>
            <p:spPr>
              <a:xfrm>
                <a:off x="9825773" y="6889081"/>
                <a:ext cx="372982" cy="16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2" y="21600"/>
                    </a:moveTo>
                    <a:cubicBezTo>
                      <a:pt x="21098" y="21600"/>
                      <a:pt x="21098" y="21600"/>
                      <a:pt x="21098" y="21600"/>
                    </a:cubicBezTo>
                    <a:cubicBezTo>
                      <a:pt x="21349" y="21600"/>
                      <a:pt x="21600" y="16200"/>
                      <a:pt x="21600" y="10800"/>
                    </a:cubicBezTo>
                    <a:cubicBezTo>
                      <a:pt x="21600" y="5400"/>
                      <a:pt x="21349" y="0"/>
                      <a:pt x="21098" y="0"/>
                    </a:cubicBezTo>
                    <a:cubicBezTo>
                      <a:pt x="502" y="0"/>
                      <a:pt x="502" y="0"/>
                      <a:pt x="502" y="0"/>
                    </a:cubicBezTo>
                    <a:cubicBezTo>
                      <a:pt x="251" y="0"/>
                      <a:pt x="0" y="5400"/>
                      <a:pt x="0" y="10800"/>
                    </a:cubicBezTo>
                    <a:cubicBezTo>
                      <a:pt x="0" y="16200"/>
                      <a:pt x="251" y="21600"/>
                      <a:pt x="502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" name="Freeform 99"/>
              <p:cNvSpPr/>
              <p:nvPr/>
            </p:nvSpPr>
            <p:spPr>
              <a:xfrm>
                <a:off x="9825773" y="6965872"/>
                <a:ext cx="372982" cy="21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2" y="21600"/>
                    </a:moveTo>
                    <a:cubicBezTo>
                      <a:pt x="21098" y="21600"/>
                      <a:pt x="21098" y="21600"/>
                      <a:pt x="21098" y="21600"/>
                    </a:cubicBezTo>
                    <a:cubicBezTo>
                      <a:pt x="21349" y="21600"/>
                      <a:pt x="21600" y="17280"/>
                      <a:pt x="21600" y="8640"/>
                    </a:cubicBezTo>
                    <a:cubicBezTo>
                      <a:pt x="21600" y="4320"/>
                      <a:pt x="21349" y="0"/>
                      <a:pt x="21098" y="0"/>
                    </a:cubicBezTo>
                    <a:cubicBezTo>
                      <a:pt x="502" y="0"/>
                      <a:pt x="502" y="0"/>
                      <a:pt x="502" y="0"/>
                    </a:cubicBezTo>
                    <a:cubicBezTo>
                      <a:pt x="251" y="0"/>
                      <a:pt x="0" y="4320"/>
                      <a:pt x="0" y="8640"/>
                    </a:cubicBezTo>
                    <a:cubicBezTo>
                      <a:pt x="0" y="17280"/>
                      <a:pt x="251" y="21600"/>
                      <a:pt x="502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1082798" y="4063652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082798" y="4266341"/>
              <a:ext cx="2926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479802" y="5236245"/>
            <a:ext cx="3232396" cy="849020"/>
            <a:chOff x="4479802" y="5236245"/>
            <a:chExt cx="3232396" cy="849020"/>
          </a:xfrm>
        </p:grpSpPr>
        <p:grpSp>
          <p:nvGrpSpPr>
            <p:cNvPr id="15" name="组合 14"/>
            <p:cNvGrpSpPr/>
            <p:nvPr/>
          </p:nvGrpSpPr>
          <p:grpSpPr>
            <a:xfrm>
              <a:off x="4479802" y="5285411"/>
              <a:ext cx="306315" cy="306316"/>
              <a:chOff x="21911098" y="9904013"/>
              <a:chExt cx="553987" cy="553988"/>
            </a:xfr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</p:grpSpPr>
          <p:sp>
            <p:nvSpPr>
              <p:cNvPr id="5" name="Freeform 5"/>
              <p:cNvSpPr/>
              <p:nvPr/>
            </p:nvSpPr>
            <p:spPr>
              <a:xfrm>
                <a:off x="21911098" y="9904013"/>
                <a:ext cx="553987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56" y="14175"/>
                    </a:moveTo>
                    <a:cubicBezTo>
                      <a:pt x="14513" y="13838"/>
                      <a:pt x="16031" y="12656"/>
                      <a:pt x="17044" y="10969"/>
                    </a:cubicBezTo>
                    <a:cubicBezTo>
                      <a:pt x="17044" y="10969"/>
                      <a:pt x="17044" y="10969"/>
                      <a:pt x="17044" y="10969"/>
                    </a:cubicBezTo>
                    <a:cubicBezTo>
                      <a:pt x="19744" y="9112"/>
                      <a:pt x="21431" y="6075"/>
                      <a:pt x="21600" y="2869"/>
                    </a:cubicBezTo>
                    <a:cubicBezTo>
                      <a:pt x="21600" y="2531"/>
                      <a:pt x="21431" y="2362"/>
                      <a:pt x="21263" y="2362"/>
                    </a:cubicBezTo>
                    <a:cubicBezTo>
                      <a:pt x="18056" y="2362"/>
                      <a:pt x="18056" y="2362"/>
                      <a:pt x="18056" y="2362"/>
                    </a:cubicBezTo>
                    <a:cubicBezTo>
                      <a:pt x="18056" y="337"/>
                      <a:pt x="18056" y="337"/>
                      <a:pt x="18056" y="337"/>
                    </a:cubicBezTo>
                    <a:cubicBezTo>
                      <a:pt x="18056" y="169"/>
                      <a:pt x="17888" y="0"/>
                      <a:pt x="17719" y="0"/>
                    </a:cubicBezTo>
                    <a:cubicBezTo>
                      <a:pt x="3881" y="0"/>
                      <a:pt x="3881" y="0"/>
                      <a:pt x="3881" y="0"/>
                    </a:cubicBezTo>
                    <a:cubicBezTo>
                      <a:pt x="3712" y="0"/>
                      <a:pt x="3544" y="169"/>
                      <a:pt x="3544" y="337"/>
                    </a:cubicBezTo>
                    <a:cubicBezTo>
                      <a:pt x="3544" y="2362"/>
                      <a:pt x="3544" y="2362"/>
                      <a:pt x="3544" y="2362"/>
                    </a:cubicBezTo>
                    <a:cubicBezTo>
                      <a:pt x="337" y="2362"/>
                      <a:pt x="337" y="2362"/>
                      <a:pt x="337" y="2362"/>
                    </a:cubicBezTo>
                    <a:cubicBezTo>
                      <a:pt x="169" y="2362"/>
                      <a:pt x="0" y="2531"/>
                      <a:pt x="0" y="2869"/>
                    </a:cubicBezTo>
                    <a:cubicBezTo>
                      <a:pt x="169" y="6075"/>
                      <a:pt x="1856" y="9112"/>
                      <a:pt x="4556" y="10969"/>
                    </a:cubicBezTo>
                    <a:cubicBezTo>
                      <a:pt x="4556" y="10969"/>
                      <a:pt x="4556" y="10969"/>
                      <a:pt x="4556" y="10969"/>
                    </a:cubicBezTo>
                    <a:cubicBezTo>
                      <a:pt x="5569" y="12656"/>
                      <a:pt x="7087" y="13838"/>
                      <a:pt x="8944" y="14175"/>
                    </a:cubicBezTo>
                    <a:cubicBezTo>
                      <a:pt x="9112" y="14344"/>
                      <a:pt x="9112" y="14344"/>
                      <a:pt x="9112" y="14344"/>
                    </a:cubicBezTo>
                    <a:cubicBezTo>
                      <a:pt x="9112" y="18225"/>
                      <a:pt x="9112" y="18225"/>
                      <a:pt x="9112" y="18225"/>
                    </a:cubicBezTo>
                    <a:cubicBezTo>
                      <a:pt x="6412" y="18225"/>
                      <a:pt x="6412" y="18225"/>
                      <a:pt x="6412" y="18225"/>
                    </a:cubicBezTo>
                    <a:cubicBezTo>
                      <a:pt x="5906" y="18225"/>
                      <a:pt x="5400" y="18731"/>
                      <a:pt x="5400" y="19238"/>
                    </a:cubicBezTo>
                    <a:cubicBezTo>
                      <a:pt x="5400" y="20756"/>
                      <a:pt x="5400" y="20756"/>
                      <a:pt x="5400" y="20756"/>
                    </a:cubicBezTo>
                    <a:cubicBezTo>
                      <a:pt x="4556" y="20756"/>
                      <a:pt x="4556" y="20756"/>
                      <a:pt x="4556" y="20756"/>
                    </a:cubicBezTo>
                    <a:cubicBezTo>
                      <a:pt x="4387" y="20756"/>
                      <a:pt x="4219" y="20925"/>
                      <a:pt x="4219" y="21094"/>
                    </a:cubicBezTo>
                    <a:cubicBezTo>
                      <a:pt x="4219" y="21431"/>
                      <a:pt x="4387" y="21600"/>
                      <a:pt x="4556" y="21600"/>
                    </a:cubicBezTo>
                    <a:cubicBezTo>
                      <a:pt x="17044" y="21600"/>
                      <a:pt x="17044" y="21600"/>
                      <a:pt x="17044" y="21600"/>
                    </a:cubicBezTo>
                    <a:cubicBezTo>
                      <a:pt x="17213" y="21600"/>
                      <a:pt x="17381" y="21431"/>
                      <a:pt x="17381" y="21094"/>
                    </a:cubicBezTo>
                    <a:cubicBezTo>
                      <a:pt x="17381" y="20925"/>
                      <a:pt x="17213" y="20756"/>
                      <a:pt x="17044" y="20756"/>
                    </a:cubicBezTo>
                    <a:cubicBezTo>
                      <a:pt x="16200" y="20756"/>
                      <a:pt x="16200" y="20756"/>
                      <a:pt x="16200" y="20756"/>
                    </a:cubicBezTo>
                    <a:cubicBezTo>
                      <a:pt x="16200" y="19238"/>
                      <a:pt x="16200" y="19238"/>
                      <a:pt x="16200" y="19238"/>
                    </a:cubicBezTo>
                    <a:cubicBezTo>
                      <a:pt x="16200" y="18731"/>
                      <a:pt x="15694" y="18225"/>
                      <a:pt x="15188" y="18225"/>
                    </a:cubicBezTo>
                    <a:cubicBezTo>
                      <a:pt x="12488" y="18225"/>
                      <a:pt x="12488" y="18225"/>
                      <a:pt x="12488" y="18225"/>
                    </a:cubicBezTo>
                    <a:cubicBezTo>
                      <a:pt x="12488" y="14344"/>
                      <a:pt x="12488" y="14344"/>
                      <a:pt x="12488" y="14344"/>
                    </a:cubicBezTo>
                    <a:lnTo>
                      <a:pt x="12656" y="14175"/>
                    </a:lnTo>
                    <a:close/>
                    <a:moveTo>
                      <a:pt x="17888" y="8606"/>
                    </a:moveTo>
                    <a:cubicBezTo>
                      <a:pt x="18056" y="8100"/>
                      <a:pt x="18056" y="7594"/>
                      <a:pt x="18056" y="7256"/>
                    </a:cubicBezTo>
                    <a:cubicBezTo>
                      <a:pt x="18056" y="3206"/>
                      <a:pt x="18056" y="3206"/>
                      <a:pt x="18056" y="3206"/>
                    </a:cubicBezTo>
                    <a:cubicBezTo>
                      <a:pt x="20756" y="3206"/>
                      <a:pt x="20756" y="3206"/>
                      <a:pt x="20756" y="3206"/>
                    </a:cubicBezTo>
                    <a:cubicBezTo>
                      <a:pt x="20756" y="3544"/>
                      <a:pt x="20756" y="3544"/>
                      <a:pt x="20756" y="3544"/>
                    </a:cubicBezTo>
                    <a:cubicBezTo>
                      <a:pt x="20588" y="4387"/>
                      <a:pt x="20419" y="5231"/>
                      <a:pt x="20081" y="6075"/>
                    </a:cubicBezTo>
                    <a:cubicBezTo>
                      <a:pt x="19575" y="7087"/>
                      <a:pt x="19069" y="7931"/>
                      <a:pt x="18394" y="8775"/>
                    </a:cubicBezTo>
                    <a:cubicBezTo>
                      <a:pt x="17719" y="9450"/>
                      <a:pt x="17719" y="9450"/>
                      <a:pt x="17719" y="9450"/>
                    </a:cubicBezTo>
                    <a:lnTo>
                      <a:pt x="17888" y="8606"/>
                    </a:lnTo>
                    <a:close/>
                    <a:moveTo>
                      <a:pt x="3206" y="8775"/>
                    </a:moveTo>
                    <a:cubicBezTo>
                      <a:pt x="2531" y="7931"/>
                      <a:pt x="2025" y="7087"/>
                      <a:pt x="1519" y="6075"/>
                    </a:cubicBezTo>
                    <a:cubicBezTo>
                      <a:pt x="1181" y="5231"/>
                      <a:pt x="1012" y="4387"/>
                      <a:pt x="844" y="3544"/>
                    </a:cubicBezTo>
                    <a:cubicBezTo>
                      <a:pt x="844" y="3206"/>
                      <a:pt x="844" y="3206"/>
                      <a:pt x="844" y="3206"/>
                    </a:cubicBezTo>
                    <a:cubicBezTo>
                      <a:pt x="3544" y="3206"/>
                      <a:pt x="3544" y="3206"/>
                      <a:pt x="3544" y="3206"/>
                    </a:cubicBezTo>
                    <a:cubicBezTo>
                      <a:pt x="3544" y="7256"/>
                      <a:pt x="3544" y="7256"/>
                      <a:pt x="3544" y="7256"/>
                    </a:cubicBezTo>
                    <a:cubicBezTo>
                      <a:pt x="3544" y="7594"/>
                      <a:pt x="3544" y="8100"/>
                      <a:pt x="3712" y="8606"/>
                    </a:cubicBezTo>
                    <a:cubicBezTo>
                      <a:pt x="3881" y="9450"/>
                      <a:pt x="3881" y="9450"/>
                      <a:pt x="3881" y="9450"/>
                    </a:cubicBezTo>
                    <a:lnTo>
                      <a:pt x="3206" y="8775"/>
                    </a:lnTo>
                    <a:close/>
                    <a:moveTo>
                      <a:pt x="15356" y="19069"/>
                    </a:moveTo>
                    <a:cubicBezTo>
                      <a:pt x="15356" y="20756"/>
                      <a:pt x="15356" y="20756"/>
                      <a:pt x="15356" y="20756"/>
                    </a:cubicBezTo>
                    <a:cubicBezTo>
                      <a:pt x="6244" y="20756"/>
                      <a:pt x="6244" y="20756"/>
                      <a:pt x="6244" y="20756"/>
                    </a:cubicBezTo>
                    <a:cubicBezTo>
                      <a:pt x="6244" y="19069"/>
                      <a:pt x="6244" y="19069"/>
                      <a:pt x="6244" y="19069"/>
                    </a:cubicBezTo>
                    <a:lnTo>
                      <a:pt x="15356" y="19069"/>
                    </a:lnTo>
                    <a:close/>
                    <a:moveTo>
                      <a:pt x="9956" y="18225"/>
                    </a:moveTo>
                    <a:cubicBezTo>
                      <a:pt x="9956" y="14344"/>
                      <a:pt x="9956" y="14344"/>
                      <a:pt x="9956" y="14344"/>
                    </a:cubicBezTo>
                    <a:cubicBezTo>
                      <a:pt x="10125" y="14513"/>
                      <a:pt x="10125" y="14513"/>
                      <a:pt x="10125" y="14513"/>
                    </a:cubicBezTo>
                    <a:cubicBezTo>
                      <a:pt x="10631" y="14513"/>
                      <a:pt x="10969" y="14513"/>
                      <a:pt x="11475" y="14513"/>
                    </a:cubicBezTo>
                    <a:cubicBezTo>
                      <a:pt x="11644" y="14344"/>
                      <a:pt x="11644" y="14344"/>
                      <a:pt x="11644" y="14344"/>
                    </a:cubicBezTo>
                    <a:cubicBezTo>
                      <a:pt x="11644" y="18225"/>
                      <a:pt x="11644" y="18225"/>
                      <a:pt x="11644" y="18225"/>
                    </a:cubicBezTo>
                    <a:lnTo>
                      <a:pt x="9956" y="18225"/>
                    </a:lnTo>
                    <a:close/>
                    <a:moveTo>
                      <a:pt x="10800" y="13669"/>
                    </a:moveTo>
                    <a:cubicBezTo>
                      <a:pt x="9956" y="13669"/>
                      <a:pt x="9112" y="13500"/>
                      <a:pt x="8269" y="13163"/>
                    </a:cubicBezTo>
                    <a:cubicBezTo>
                      <a:pt x="7425" y="12825"/>
                      <a:pt x="6750" y="12319"/>
                      <a:pt x="6244" y="11813"/>
                    </a:cubicBezTo>
                    <a:cubicBezTo>
                      <a:pt x="5569" y="11138"/>
                      <a:pt x="5062" y="10462"/>
                      <a:pt x="4725" y="9787"/>
                    </a:cubicBezTo>
                    <a:cubicBezTo>
                      <a:pt x="4387" y="8944"/>
                      <a:pt x="4219" y="8100"/>
                      <a:pt x="4219" y="7256"/>
                    </a:cubicBezTo>
                    <a:cubicBezTo>
                      <a:pt x="4219" y="675"/>
                      <a:pt x="4219" y="675"/>
                      <a:pt x="4219" y="675"/>
                    </a:cubicBezTo>
                    <a:cubicBezTo>
                      <a:pt x="17381" y="675"/>
                      <a:pt x="17381" y="675"/>
                      <a:pt x="17381" y="675"/>
                    </a:cubicBezTo>
                    <a:cubicBezTo>
                      <a:pt x="17381" y="7256"/>
                      <a:pt x="17381" y="7256"/>
                      <a:pt x="17381" y="7256"/>
                    </a:cubicBezTo>
                    <a:cubicBezTo>
                      <a:pt x="17381" y="8100"/>
                      <a:pt x="17213" y="8944"/>
                      <a:pt x="16875" y="9787"/>
                    </a:cubicBezTo>
                    <a:cubicBezTo>
                      <a:pt x="16538" y="10462"/>
                      <a:pt x="16031" y="11138"/>
                      <a:pt x="15356" y="11813"/>
                    </a:cubicBezTo>
                    <a:cubicBezTo>
                      <a:pt x="14850" y="12319"/>
                      <a:pt x="14175" y="12825"/>
                      <a:pt x="13331" y="13163"/>
                    </a:cubicBezTo>
                    <a:cubicBezTo>
                      <a:pt x="12488" y="13500"/>
                      <a:pt x="11644" y="13669"/>
                      <a:pt x="10800" y="1366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22101245" y="9997587"/>
                <a:ext cx="173693" cy="16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87" extrusionOk="0">
                    <a:moveTo>
                      <a:pt x="21060" y="9138"/>
                    </a:moveTo>
                    <a:cubicBezTo>
                      <a:pt x="21600" y="9138"/>
                      <a:pt x="21600" y="8585"/>
                      <a:pt x="21600" y="8031"/>
                    </a:cubicBezTo>
                    <a:cubicBezTo>
                      <a:pt x="21600" y="7477"/>
                      <a:pt x="21060" y="6923"/>
                      <a:pt x="20520" y="6923"/>
                    </a:cubicBezTo>
                    <a:cubicBezTo>
                      <a:pt x="14580" y="6369"/>
                      <a:pt x="14580" y="6369"/>
                      <a:pt x="14580" y="6369"/>
                    </a:cubicBezTo>
                    <a:cubicBezTo>
                      <a:pt x="11880" y="831"/>
                      <a:pt x="11880" y="831"/>
                      <a:pt x="11880" y="831"/>
                    </a:cubicBezTo>
                    <a:cubicBezTo>
                      <a:pt x="11340" y="-277"/>
                      <a:pt x="10260" y="-277"/>
                      <a:pt x="9720" y="831"/>
                    </a:cubicBezTo>
                    <a:cubicBezTo>
                      <a:pt x="7020" y="6369"/>
                      <a:pt x="7020" y="6369"/>
                      <a:pt x="7020" y="6369"/>
                    </a:cubicBezTo>
                    <a:cubicBezTo>
                      <a:pt x="1080" y="6923"/>
                      <a:pt x="1080" y="6923"/>
                      <a:pt x="1080" y="6923"/>
                    </a:cubicBezTo>
                    <a:cubicBezTo>
                      <a:pt x="540" y="6923"/>
                      <a:pt x="0" y="7477"/>
                      <a:pt x="0" y="8031"/>
                    </a:cubicBezTo>
                    <a:cubicBezTo>
                      <a:pt x="0" y="8585"/>
                      <a:pt x="0" y="9138"/>
                      <a:pt x="540" y="9138"/>
                    </a:cubicBezTo>
                    <a:cubicBezTo>
                      <a:pt x="4860" y="13569"/>
                      <a:pt x="4860" y="13569"/>
                      <a:pt x="4860" y="13569"/>
                    </a:cubicBezTo>
                    <a:cubicBezTo>
                      <a:pt x="3780" y="19661"/>
                      <a:pt x="3780" y="19661"/>
                      <a:pt x="3780" y="19661"/>
                    </a:cubicBezTo>
                    <a:cubicBezTo>
                      <a:pt x="3780" y="20769"/>
                      <a:pt x="4860" y="21323"/>
                      <a:pt x="5400" y="20769"/>
                    </a:cubicBezTo>
                    <a:cubicBezTo>
                      <a:pt x="10800" y="18000"/>
                      <a:pt x="10800" y="18000"/>
                      <a:pt x="10800" y="18000"/>
                    </a:cubicBezTo>
                    <a:cubicBezTo>
                      <a:pt x="16200" y="20769"/>
                      <a:pt x="16200" y="20769"/>
                      <a:pt x="16200" y="20769"/>
                    </a:cubicBezTo>
                    <a:cubicBezTo>
                      <a:pt x="16740" y="21323"/>
                      <a:pt x="17820" y="20769"/>
                      <a:pt x="17820" y="19661"/>
                    </a:cubicBezTo>
                    <a:cubicBezTo>
                      <a:pt x="16740" y="13569"/>
                      <a:pt x="16740" y="13569"/>
                      <a:pt x="16740" y="13569"/>
                    </a:cubicBezTo>
                    <a:lnTo>
                      <a:pt x="21060" y="9138"/>
                    </a:lnTo>
                    <a:close/>
                    <a:moveTo>
                      <a:pt x="14040" y="12461"/>
                    </a:moveTo>
                    <a:cubicBezTo>
                      <a:pt x="15120" y="17446"/>
                      <a:pt x="15120" y="17446"/>
                      <a:pt x="15120" y="17446"/>
                    </a:cubicBezTo>
                    <a:cubicBezTo>
                      <a:pt x="10800" y="15231"/>
                      <a:pt x="10800" y="15231"/>
                      <a:pt x="10800" y="15231"/>
                    </a:cubicBezTo>
                    <a:cubicBezTo>
                      <a:pt x="6480" y="17446"/>
                      <a:pt x="6480" y="17446"/>
                      <a:pt x="6480" y="17446"/>
                    </a:cubicBezTo>
                    <a:cubicBezTo>
                      <a:pt x="7560" y="12461"/>
                      <a:pt x="7560" y="12461"/>
                      <a:pt x="7560" y="12461"/>
                    </a:cubicBezTo>
                    <a:cubicBezTo>
                      <a:pt x="3780" y="9138"/>
                      <a:pt x="3780" y="9138"/>
                      <a:pt x="3780" y="9138"/>
                    </a:cubicBezTo>
                    <a:cubicBezTo>
                      <a:pt x="8640" y="8585"/>
                      <a:pt x="8640" y="8585"/>
                      <a:pt x="8640" y="8585"/>
                    </a:cubicBezTo>
                    <a:cubicBezTo>
                      <a:pt x="10800" y="4154"/>
                      <a:pt x="10800" y="4154"/>
                      <a:pt x="10800" y="4154"/>
                    </a:cubicBezTo>
                    <a:cubicBezTo>
                      <a:pt x="12960" y="8585"/>
                      <a:pt x="12960" y="8585"/>
                      <a:pt x="12960" y="8585"/>
                    </a:cubicBezTo>
                    <a:cubicBezTo>
                      <a:pt x="17820" y="9138"/>
                      <a:pt x="17820" y="9138"/>
                      <a:pt x="17820" y="9138"/>
                    </a:cubicBezTo>
                    <a:lnTo>
                      <a:pt x="14040" y="12461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4786118" y="523624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786118" y="5438934"/>
              <a:ext cx="2926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76482" y="5236245"/>
            <a:ext cx="3232396" cy="849020"/>
            <a:chOff x="776482" y="5236245"/>
            <a:chExt cx="3232396" cy="849020"/>
          </a:xfrm>
        </p:grpSpPr>
        <p:sp>
          <p:nvSpPr>
            <p:cNvPr id="7" name="Freeform 68"/>
            <p:cNvSpPr/>
            <p:nvPr/>
          </p:nvSpPr>
          <p:spPr>
            <a:xfrm>
              <a:off x="776482" y="5283243"/>
              <a:ext cx="306814" cy="306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7" h="21600" extrusionOk="0">
                  <a:moveTo>
                    <a:pt x="19786" y="1350"/>
                  </a:moveTo>
                  <a:cubicBezTo>
                    <a:pt x="18797" y="506"/>
                    <a:pt x="17643" y="0"/>
                    <a:pt x="16489" y="0"/>
                  </a:cubicBezTo>
                  <a:cubicBezTo>
                    <a:pt x="15169" y="0"/>
                    <a:pt x="14015" y="506"/>
                    <a:pt x="13191" y="1350"/>
                  </a:cubicBezTo>
                  <a:cubicBezTo>
                    <a:pt x="1319" y="13500"/>
                    <a:pt x="1319" y="13500"/>
                    <a:pt x="1319" y="13500"/>
                  </a:cubicBezTo>
                  <a:cubicBezTo>
                    <a:pt x="495" y="14344"/>
                    <a:pt x="0" y="15525"/>
                    <a:pt x="0" y="16875"/>
                  </a:cubicBezTo>
                  <a:cubicBezTo>
                    <a:pt x="0" y="18056"/>
                    <a:pt x="495" y="19238"/>
                    <a:pt x="1319" y="20250"/>
                  </a:cubicBezTo>
                  <a:cubicBezTo>
                    <a:pt x="2308" y="21094"/>
                    <a:pt x="3463" y="21600"/>
                    <a:pt x="4617" y="21600"/>
                  </a:cubicBezTo>
                  <a:cubicBezTo>
                    <a:pt x="5936" y="21600"/>
                    <a:pt x="7090" y="21094"/>
                    <a:pt x="7915" y="20250"/>
                  </a:cubicBezTo>
                  <a:cubicBezTo>
                    <a:pt x="19786" y="8100"/>
                    <a:pt x="19786" y="8100"/>
                    <a:pt x="19786" y="8100"/>
                  </a:cubicBezTo>
                  <a:cubicBezTo>
                    <a:pt x="21600" y="6244"/>
                    <a:pt x="21600" y="3206"/>
                    <a:pt x="19786" y="1350"/>
                  </a:cubicBezTo>
                  <a:close/>
                  <a:moveTo>
                    <a:pt x="7420" y="19744"/>
                  </a:moveTo>
                  <a:cubicBezTo>
                    <a:pt x="6760" y="20419"/>
                    <a:pt x="5771" y="20756"/>
                    <a:pt x="4617" y="20756"/>
                  </a:cubicBezTo>
                  <a:cubicBezTo>
                    <a:pt x="3627" y="20756"/>
                    <a:pt x="2638" y="20419"/>
                    <a:pt x="1814" y="19744"/>
                  </a:cubicBezTo>
                  <a:cubicBezTo>
                    <a:pt x="1154" y="18900"/>
                    <a:pt x="824" y="17888"/>
                    <a:pt x="824" y="16875"/>
                  </a:cubicBezTo>
                  <a:cubicBezTo>
                    <a:pt x="824" y="15694"/>
                    <a:pt x="1154" y="14681"/>
                    <a:pt x="1814" y="14006"/>
                  </a:cubicBezTo>
                  <a:cubicBezTo>
                    <a:pt x="7585" y="8269"/>
                    <a:pt x="7585" y="8269"/>
                    <a:pt x="7585" y="8269"/>
                  </a:cubicBezTo>
                  <a:cubicBezTo>
                    <a:pt x="13026" y="13838"/>
                    <a:pt x="13026" y="13838"/>
                    <a:pt x="13026" y="13838"/>
                  </a:cubicBezTo>
                  <a:lnTo>
                    <a:pt x="7420" y="19744"/>
                  </a:lnTo>
                  <a:close/>
                  <a:moveTo>
                    <a:pt x="13521" y="13331"/>
                  </a:moveTo>
                  <a:cubicBezTo>
                    <a:pt x="8079" y="7762"/>
                    <a:pt x="8079" y="7762"/>
                    <a:pt x="8079" y="7762"/>
                  </a:cubicBezTo>
                  <a:cubicBezTo>
                    <a:pt x="13685" y="1856"/>
                    <a:pt x="13685" y="1856"/>
                    <a:pt x="13685" y="1856"/>
                  </a:cubicBezTo>
                  <a:cubicBezTo>
                    <a:pt x="14510" y="1181"/>
                    <a:pt x="15334" y="844"/>
                    <a:pt x="16489" y="844"/>
                  </a:cubicBezTo>
                  <a:cubicBezTo>
                    <a:pt x="17478" y="844"/>
                    <a:pt x="18467" y="1181"/>
                    <a:pt x="19292" y="1856"/>
                  </a:cubicBezTo>
                  <a:cubicBezTo>
                    <a:pt x="19951" y="2700"/>
                    <a:pt x="20281" y="3712"/>
                    <a:pt x="20281" y="4725"/>
                  </a:cubicBezTo>
                  <a:cubicBezTo>
                    <a:pt x="20281" y="5906"/>
                    <a:pt x="19951" y="6919"/>
                    <a:pt x="19292" y="7594"/>
                  </a:cubicBezTo>
                  <a:lnTo>
                    <a:pt x="13521" y="13331"/>
                  </a:ln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082798" y="523624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082798" y="5438934"/>
              <a:ext cx="2926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183122" y="5236245"/>
            <a:ext cx="3232396" cy="849020"/>
            <a:chOff x="8183122" y="5236245"/>
            <a:chExt cx="3232396" cy="849020"/>
          </a:xfrm>
        </p:grpSpPr>
        <p:sp>
          <p:nvSpPr>
            <p:cNvPr id="77" name="文本框 76"/>
            <p:cNvSpPr txBox="1"/>
            <p:nvPr/>
          </p:nvSpPr>
          <p:spPr>
            <a:xfrm>
              <a:off x="8489438" y="5236245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8489438" y="5438934"/>
              <a:ext cx="2926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87" name="Freeform 38"/>
            <p:cNvSpPr/>
            <p:nvPr/>
          </p:nvSpPr>
          <p:spPr>
            <a:xfrm>
              <a:off x="8183122" y="5301499"/>
              <a:ext cx="306316" cy="288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820"/>
                  </a:moveTo>
                  <a:cubicBezTo>
                    <a:pt x="21600" y="3780"/>
                    <a:pt x="21600" y="3780"/>
                    <a:pt x="21600" y="3780"/>
                  </a:cubicBezTo>
                  <a:cubicBezTo>
                    <a:pt x="21600" y="1260"/>
                    <a:pt x="16031" y="0"/>
                    <a:pt x="10800" y="0"/>
                  </a:cubicBezTo>
                  <a:cubicBezTo>
                    <a:pt x="5569" y="0"/>
                    <a:pt x="0" y="1260"/>
                    <a:pt x="0" y="3780"/>
                  </a:cubicBezTo>
                  <a:cubicBezTo>
                    <a:pt x="0" y="17820"/>
                    <a:pt x="0" y="17820"/>
                    <a:pt x="0" y="17820"/>
                  </a:cubicBezTo>
                  <a:cubicBezTo>
                    <a:pt x="0" y="20340"/>
                    <a:pt x="5569" y="21600"/>
                    <a:pt x="10800" y="21600"/>
                  </a:cubicBezTo>
                  <a:cubicBezTo>
                    <a:pt x="16031" y="21600"/>
                    <a:pt x="21431" y="20340"/>
                    <a:pt x="21600" y="17820"/>
                  </a:cubicBezTo>
                  <a:close/>
                  <a:moveTo>
                    <a:pt x="20756" y="17820"/>
                  </a:moveTo>
                  <a:cubicBezTo>
                    <a:pt x="20756" y="18180"/>
                    <a:pt x="20588" y="18540"/>
                    <a:pt x="20250" y="18720"/>
                  </a:cubicBezTo>
                  <a:cubicBezTo>
                    <a:pt x="19744" y="19260"/>
                    <a:pt x="18900" y="19440"/>
                    <a:pt x="18056" y="19800"/>
                  </a:cubicBezTo>
                  <a:cubicBezTo>
                    <a:pt x="16200" y="20520"/>
                    <a:pt x="13500" y="20880"/>
                    <a:pt x="10800" y="20880"/>
                  </a:cubicBezTo>
                  <a:cubicBezTo>
                    <a:pt x="8100" y="20880"/>
                    <a:pt x="5400" y="20520"/>
                    <a:pt x="3544" y="19800"/>
                  </a:cubicBezTo>
                  <a:cubicBezTo>
                    <a:pt x="1856" y="19260"/>
                    <a:pt x="844" y="18540"/>
                    <a:pt x="844" y="17820"/>
                  </a:cubicBezTo>
                  <a:cubicBezTo>
                    <a:pt x="844" y="14580"/>
                    <a:pt x="844" y="14580"/>
                    <a:pt x="844" y="14580"/>
                  </a:cubicBezTo>
                  <a:cubicBezTo>
                    <a:pt x="1181" y="14940"/>
                    <a:pt x="1181" y="14940"/>
                    <a:pt x="1181" y="14940"/>
                  </a:cubicBezTo>
                  <a:cubicBezTo>
                    <a:pt x="2869" y="16200"/>
                    <a:pt x="6581" y="16920"/>
                    <a:pt x="10800" y="16920"/>
                  </a:cubicBezTo>
                  <a:cubicBezTo>
                    <a:pt x="15019" y="16920"/>
                    <a:pt x="18731" y="16200"/>
                    <a:pt x="20419" y="14940"/>
                  </a:cubicBezTo>
                  <a:cubicBezTo>
                    <a:pt x="20756" y="14580"/>
                    <a:pt x="20756" y="14580"/>
                    <a:pt x="20756" y="14580"/>
                  </a:cubicBezTo>
                  <a:lnTo>
                    <a:pt x="20756" y="17820"/>
                  </a:lnTo>
                  <a:close/>
                  <a:moveTo>
                    <a:pt x="20756" y="13140"/>
                  </a:moveTo>
                  <a:cubicBezTo>
                    <a:pt x="20756" y="13500"/>
                    <a:pt x="20588" y="13860"/>
                    <a:pt x="20250" y="14040"/>
                  </a:cubicBezTo>
                  <a:cubicBezTo>
                    <a:pt x="19744" y="14580"/>
                    <a:pt x="18900" y="14940"/>
                    <a:pt x="18056" y="15120"/>
                  </a:cubicBezTo>
                  <a:cubicBezTo>
                    <a:pt x="16200" y="15840"/>
                    <a:pt x="13500" y="16200"/>
                    <a:pt x="10800" y="16200"/>
                  </a:cubicBezTo>
                  <a:cubicBezTo>
                    <a:pt x="8100" y="16200"/>
                    <a:pt x="5400" y="15840"/>
                    <a:pt x="3544" y="15120"/>
                  </a:cubicBezTo>
                  <a:cubicBezTo>
                    <a:pt x="1856" y="14580"/>
                    <a:pt x="844" y="13860"/>
                    <a:pt x="844" y="13140"/>
                  </a:cubicBezTo>
                  <a:cubicBezTo>
                    <a:pt x="844" y="9900"/>
                    <a:pt x="844" y="9900"/>
                    <a:pt x="844" y="9900"/>
                  </a:cubicBezTo>
                  <a:cubicBezTo>
                    <a:pt x="1181" y="10260"/>
                    <a:pt x="1181" y="10260"/>
                    <a:pt x="1181" y="10260"/>
                  </a:cubicBezTo>
                  <a:cubicBezTo>
                    <a:pt x="2869" y="11520"/>
                    <a:pt x="6581" y="12240"/>
                    <a:pt x="10800" y="12240"/>
                  </a:cubicBezTo>
                  <a:cubicBezTo>
                    <a:pt x="15019" y="12240"/>
                    <a:pt x="18731" y="11520"/>
                    <a:pt x="20419" y="10260"/>
                  </a:cubicBezTo>
                  <a:cubicBezTo>
                    <a:pt x="20756" y="9900"/>
                    <a:pt x="20756" y="9900"/>
                    <a:pt x="20756" y="9900"/>
                  </a:cubicBezTo>
                  <a:lnTo>
                    <a:pt x="20756" y="13140"/>
                  </a:lnTo>
                  <a:close/>
                  <a:moveTo>
                    <a:pt x="20756" y="8460"/>
                  </a:moveTo>
                  <a:cubicBezTo>
                    <a:pt x="20756" y="8820"/>
                    <a:pt x="20588" y="9180"/>
                    <a:pt x="20250" y="9540"/>
                  </a:cubicBezTo>
                  <a:cubicBezTo>
                    <a:pt x="19744" y="9900"/>
                    <a:pt x="18900" y="10260"/>
                    <a:pt x="18056" y="10440"/>
                  </a:cubicBezTo>
                  <a:cubicBezTo>
                    <a:pt x="16200" y="11160"/>
                    <a:pt x="13500" y="11520"/>
                    <a:pt x="10800" y="11520"/>
                  </a:cubicBezTo>
                  <a:cubicBezTo>
                    <a:pt x="8100" y="11520"/>
                    <a:pt x="5400" y="11160"/>
                    <a:pt x="3544" y="10440"/>
                  </a:cubicBezTo>
                  <a:cubicBezTo>
                    <a:pt x="1856" y="9900"/>
                    <a:pt x="844" y="9180"/>
                    <a:pt x="844" y="8460"/>
                  </a:cubicBezTo>
                  <a:cubicBezTo>
                    <a:pt x="844" y="5220"/>
                    <a:pt x="844" y="5220"/>
                    <a:pt x="844" y="5220"/>
                  </a:cubicBezTo>
                  <a:cubicBezTo>
                    <a:pt x="1181" y="5580"/>
                    <a:pt x="1181" y="5580"/>
                    <a:pt x="1181" y="5580"/>
                  </a:cubicBezTo>
                  <a:cubicBezTo>
                    <a:pt x="2869" y="6840"/>
                    <a:pt x="6581" y="7560"/>
                    <a:pt x="10800" y="7560"/>
                  </a:cubicBezTo>
                  <a:cubicBezTo>
                    <a:pt x="15019" y="7560"/>
                    <a:pt x="18731" y="6840"/>
                    <a:pt x="20419" y="5580"/>
                  </a:cubicBezTo>
                  <a:cubicBezTo>
                    <a:pt x="20756" y="5220"/>
                    <a:pt x="20756" y="5220"/>
                    <a:pt x="20756" y="5220"/>
                  </a:cubicBezTo>
                  <a:lnTo>
                    <a:pt x="20756" y="8460"/>
                  </a:lnTo>
                  <a:close/>
                  <a:moveTo>
                    <a:pt x="20250" y="4860"/>
                  </a:moveTo>
                  <a:cubicBezTo>
                    <a:pt x="19744" y="5220"/>
                    <a:pt x="18900" y="5580"/>
                    <a:pt x="18056" y="5760"/>
                  </a:cubicBezTo>
                  <a:cubicBezTo>
                    <a:pt x="16200" y="6480"/>
                    <a:pt x="13500" y="6840"/>
                    <a:pt x="10800" y="6840"/>
                  </a:cubicBezTo>
                  <a:cubicBezTo>
                    <a:pt x="8100" y="6840"/>
                    <a:pt x="5400" y="6480"/>
                    <a:pt x="3544" y="5760"/>
                  </a:cubicBezTo>
                  <a:cubicBezTo>
                    <a:pt x="1856" y="5220"/>
                    <a:pt x="844" y="4500"/>
                    <a:pt x="844" y="3780"/>
                  </a:cubicBezTo>
                  <a:cubicBezTo>
                    <a:pt x="844" y="3420"/>
                    <a:pt x="1012" y="3060"/>
                    <a:pt x="1350" y="2880"/>
                  </a:cubicBezTo>
                  <a:cubicBezTo>
                    <a:pt x="1856" y="2340"/>
                    <a:pt x="2700" y="2160"/>
                    <a:pt x="3544" y="1800"/>
                  </a:cubicBezTo>
                  <a:cubicBezTo>
                    <a:pt x="5400" y="1080"/>
                    <a:pt x="8100" y="720"/>
                    <a:pt x="10800" y="720"/>
                  </a:cubicBezTo>
                  <a:cubicBezTo>
                    <a:pt x="13500" y="720"/>
                    <a:pt x="16200" y="1080"/>
                    <a:pt x="18056" y="1800"/>
                  </a:cubicBezTo>
                  <a:cubicBezTo>
                    <a:pt x="19744" y="2340"/>
                    <a:pt x="20756" y="3060"/>
                    <a:pt x="20756" y="3780"/>
                  </a:cubicBezTo>
                  <a:cubicBezTo>
                    <a:pt x="20756" y="4140"/>
                    <a:pt x="20588" y="4500"/>
                    <a:pt x="20250" y="4860"/>
                  </a:cubicBez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183122" y="4063652"/>
            <a:ext cx="3232396" cy="849020"/>
            <a:chOff x="8183122" y="4063652"/>
            <a:chExt cx="3232396" cy="849020"/>
          </a:xfrm>
        </p:grpSpPr>
        <p:sp>
          <p:nvSpPr>
            <p:cNvPr id="59" name="文本框 58"/>
            <p:cNvSpPr txBox="1"/>
            <p:nvPr/>
          </p:nvSpPr>
          <p:spPr>
            <a:xfrm>
              <a:off x="8489438" y="4063652"/>
              <a:ext cx="1378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cs typeface="+mn-ea"/>
                  <a:sym typeface="+mn-lt"/>
                </a:rPr>
                <a:t>添加小标题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489438" y="4266341"/>
              <a:ext cx="2926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在这里添加你的详细小段落文本内容，与标题相关并符合整体语言风格，将你需要表达的意思表述清楚。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88" name="Freeform 220"/>
            <p:cNvSpPr/>
            <p:nvPr/>
          </p:nvSpPr>
          <p:spPr>
            <a:xfrm>
              <a:off x="8183122" y="4113182"/>
              <a:ext cx="306315" cy="306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869"/>
                  </a:moveTo>
                  <a:cubicBezTo>
                    <a:pt x="21600" y="2363"/>
                    <a:pt x="21094" y="1856"/>
                    <a:pt x="20587" y="1856"/>
                  </a:cubicBezTo>
                  <a:cubicBezTo>
                    <a:pt x="17212" y="1856"/>
                    <a:pt x="17212" y="1856"/>
                    <a:pt x="17212" y="1856"/>
                  </a:cubicBezTo>
                  <a:cubicBezTo>
                    <a:pt x="17212" y="506"/>
                    <a:pt x="17212" y="506"/>
                    <a:pt x="17212" y="506"/>
                  </a:cubicBezTo>
                  <a:cubicBezTo>
                    <a:pt x="17212" y="338"/>
                    <a:pt x="17044" y="169"/>
                    <a:pt x="16875" y="169"/>
                  </a:cubicBezTo>
                  <a:cubicBezTo>
                    <a:pt x="16706" y="169"/>
                    <a:pt x="16537" y="338"/>
                    <a:pt x="16537" y="506"/>
                  </a:cubicBezTo>
                  <a:cubicBezTo>
                    <a:pt x="16537" y="1856"/>
                    <a:pt x="16537" y="1856"/>
                    <a:pt x="16537" y="1856"/>
                  </a:cubicBezTo>
                  <a:cubicBezTo>
                    <a:pt x="11137" y="1856"/>
                    <a:pt x="11137" y="1856"/>
                    <a:pt x="11137" y="1856"/>
                  </a:cubicBezTo>
                  <a:cubicBezTo>
                    <a:pt x="11137" y="506"/>
                    <a:pt x="11137" y="506"/>
                    <a:pt x="11137" y="506"/>
                  </a:cubicBezTo>
                  <a:cubicBezTo>
                    <a:pt x="11137" y="338"/>
                    <a:pt x="10969" y="169"/>
                    <a:pt x="10800" y="169"/>
                  </a:cubicBezTo>
                  <a:cubicBezTo>
                    <a:pt x="10631" y="169"/>
                    <a:pt x="10462" y="338"/>
                    <a:pt x="10462" y="506"/>
                  </a:cubicBezTo>
                  <a:cubicBezTo>
                    <a:pt x="10462" y="1856"/>
                    <a:pt x="10462" y="1856"/>
                    <a:pt x="10462" y="1856"/>
                  </a:cubicBezTo>
                  <a:cubicBezTo>
                    <a:pt x="5063" y="1856"/>
                    <a:pt x="5063" y="1856"/>
                    <a:pt x="5063" y="1856"/>
                  </a:cubicBezTo>
                  <a:cubicBezTo>
                    <a:pt x="5063" y="338"/>
                    <a:pt x="5063" y="338"/>
                    <a:pt x="5063" y="338"/>
                  </a:cubicBezTo>
                  <a:cubicBezTo>
                    <a:pt x="5063" y="169"/>
                    <a:pt x="4894" y="0"/>
                    <a:pt x="4725" y="0"/>
                  </a:cubicBezTo>
                  <a:cubicBezTo>
                    <a:pt x="4556" y="0"/>
                    <a:pt x="4388" y="169"/>
                    <a:pt x="4388" y="338"/>
                  </a:cubicBezTo>
                  <a:cubicBezTo>
                    <a:pt x="4388" y="1856"/>
                    <a:pt x="4388" y="1856"/>
                    <a:pt x="4388" y="1856"/>
                  </a:cubicBezTo>
                  <a:cubicBezTo>
                    <a:pt x="1013" y="1856"/>
                    <a:pt x="1013" y="1856"/>
                    <a:pt x="1013" y="1856"/>
                  </a:cubicBezTo>
                  <a:cubicBezTo>
                    <a:pt x="506" y="1856"/>
                    <a:pt x="0" y="2363"/>
                    <a:pt x="0" y="2869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506" y="21600"/>
                    <a:pt x="1013" y="21600"/>
                  </a:cubicBezTo>
                  <a:cubicBezTo>
                    <a:pt x="20587" y="21600"/>
                    <a:pt x="20587" y="21600"/>
                    <a:pt x="20587" y="21600"/>
                  </a:cubicBezTo>
                  <a:cubicBezTo>
                    <a:pt x="21094" y="21600"/>
                    <a:pt x="21600" y="21094"/>
                    <a:pt x="21600" y="20587"/>
                  </a:cubicBezTo>
                  <a:lnTo>
                    <a:pt x="21600" y="2869"/>
                  </a:lnTo>
                  <a:close/>
                  <a:moveTo>
                    <a:pt x="20756" y="20756"/>
                  </a:moveTo>
                  <a:cubicBezTo>
                    <a:pt x="844" y="20756"/>
                    <a:pt x="844" y="20756"/>
                    <a:pt x="844" y="20756"/>
                  </a:cubicBezTo>
                  <a:cubicBezTo>
                    <a:pt x="844" y="7088"/>
                    <a:pt x="844" y="7088"/>
                    <a:pt x="844" y="7088"/>
                  </a:cubicBezTo>
                  <a:cubicBezTo>
                    <a:pt x="20756" y="7088"/>
                    <a:pt x="20756" y="7088"/>
                    <a:pt x="20756" y="7088"/>
                  </a:cubicBezTo>
                  <a:lnTo>
                    <a:pt x="20756" y="20756"/>
                  </a:lnTo>
                  <a:close/>
                  <a:moveTo>
                    <a:pt x="20756" y="6244"/>
                  </a:moveTo>
                  <a:cubicBezTo>
                    <a:pt x="844" y="6244"/>
                    <a:pt x="844" y="6244"/>
                    <a:pt x="844" y="6244"/>
                  </a:cubicBezTo>
                  <a:cubicBezTo>
                    <a:pt x="844" y="2700"/>
                    <a:pt x="844" y="2700"/>
                    <a:pt x="844" y="2700"/>
                  </a:cubicBezTo>
                  <a:cubicBezTo>
                    <a:pt x="4388" y="2700"/>
                    <a:pt x="4388" y="2700"/>
                    <a:pt x="4388" y="2700"/>
                  </a:cubicBezTo>
                  <a:cubicBezTo>
                    <a:pt x="4388" y="3881"/>
                    <a:pt x="4388" y="3881"/>
                    <a:pt x="4388" y="3881"/>
                  </a:cubicBezTo>
                  <a:cubicBezTo>
                    <a:pt x="4388" y="4219"/>
                    <a:pt x="4556" y="4388"/>
                    <a:pt x="4725" y="4388"/>
                  </a:cubicBezTo>
                  <a:cubicBezTo>
                    <a:pt x="4894" y="4388"/>
                    <a:pt x="5063" y="4219"/>
                    <a:pt x="5063" y="3881"/>
                  </a:cubicBezTo>
                  <a:cubicBezTo>
                    <a:pt x="5063" y="2700"/>
                    <a:pt x="5063" y="2700"/>
                    <a:pt x="5063" y="2700"/>
                  </a:cubicBezTo>
                  <a:cubicBezTo>
                    <a:pt x="10462" y="2700"/>
                    <a:pt x="10462" y="2700"/>
                    <a:pt x="10462" y="2700"/>
                  </a:cubicBezTo>
                  <a:cubicBezTo>
                    <a:pt x="10462" y="4219"/>
                    <a:pt x="10462" y="4219"/>
                    <a:pt x="10462" y="4219"/>
                  </a:cubicBezTo>
                  <a:cubicBezTo>
                    <a:pt x="10462" y="4388"/>
                    <a:pt x="10631" y="4556"/>
                    <a:pt x="10800" y="4556"/>
                  </a:cubicBezTo>
                  <a:cubicBezTo>
                    <a:pt x="10969" y="4556"/>
                    <a:pt x="11137" y="4388"/>
                    <a:pt x="11137" y="4219"/>
                  </a:cubicBezTo>
                  <a:cubicBezTo>
                    <a:pt x="11137" y="2700"/>
                    <a:pt x="11137" y="2700"/>
                    <a:pt x="11137" y="2700"/>
                  </a:cubicBezTo>
                  <a:cubicBezTo>
                    <a:pt x="16537" y="2700"/>
                    <a:pt x="16537" y="2700"/>
                    <a:pt x="16537" y="2700"/>
                  </a:cubicBezTo>
                  <a:cubicBezTo>
                    <a:pt x="16537" y="4219"/>
                    <a:pt x="16537" y="4219"/>
                    <a:pt x="16537" y="4219"/>
                  </a:cubicBezTo>
                  <a:cubicBezTo>
                    <a:pt x="16537" y="4388"/>
                    <a:pt x="16706" y="4556"/>
                    <a:pt x="16875" y="4556"/>
                  </a:cubicBezTo>
                  <a:cubicBezTo>
                    <a:pt x="17044" y="4556"/>
                    <a:pt x="17212" y="4388"/>
                    <a:pt x="17212" y="4219"/>
                  </a:cubicBezTo>
                  <a:cubicBezTo>
                    <a:pt x="17212" y="2700"/>
                    <a:pt x="17212" y="2700"/>
                    <a:pt x="17212" y="2700"/>
                  </a:cubicBezTo>
                  <a:cubicBezTo>
                    <a:pt x="20756" y="2700"/>
                    <a:pt x="20756" y="2700"/>
                    <a:pt x="20756" y="2700"/>
                  </a:cubicBezTo>
                  <a:lnTo>
                    <a:pt x="20756" y="6244"/>
                  </a:lnTo>
                  <a:close/>
                </a:path>
              </a:pathLst>
            </a:custGeom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sp>
        <p:nvSpPr>
          <p:cNvPr id="19" name="TextBox 3"/>
          <p:cNvSpPr txBox="1"/>
          <p:nvPr/>
        </p:nvSpPr>
        <p:spPr>
          <a:xfrm>
            <a:off x="133161" y="662278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cs typeface="+mn-ea"/>
                <a:sym typeface="+mn-lt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http://www.1ppt.com/moban/</a:t>
            </a:r>
            <a:r>
              <a:rPr lang="zh-CN" altLang="en-US" sz="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6096000" y="0"/>
            <a:ext cx="6096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35619" y="1771670"/>
            <a:ext cx="2920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gradFill>
                  <a:gsLst>
                    <a:gs pos="0">
                      <a:srgbClr val="4A00E0"/>
                    </a:gs>
                    <a:gs pos="100000">
                      <a:srgbClr val="8D2DE2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3200" dirty="0">
              <a:gradFill>
                <a:gsLst>
                  <a:gs pos="0">
                    <a:srgbClr val="4A00E0"/>
                  </a:gs>
                  <a:gs pos="100000">
                    <a:srgbClr val="8D2DE2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600" dirty="0">
                <a:cs typeface="+mn-ea"/>
                <a:sym typeface="+mn-lt"/>
              </a:rPr>
              <a:t>ADD THE TITLE HERE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5619" y="3192354"/>
            <a:ext cx="4469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140" y="3076228"/>
            <a:ext cx="57226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5523740" y="6352828"/>
            <a:ext cx="1144520" cy="0"/>
            <a:chOff x="5523740" y="6352828"/>
            <a:chExt cx="1144520" cy="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5523740" y="6352828"/>
              <a:ext cx="57226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096000" y="6352828"/>
              <a:ext cx="57226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723141" y="5027273"/>
            <a:ext cx="1400972" cy="321271"/>
          </a:xfrm>
          <a:prstGeom prst="rect">
            <a:avLst/>
          </a:prstGeom>
          <a:noFill/>
          <a:ln w="25400">
            <a:gradFill>
              <a:gsLst>
                <a:gs pos="0">
                  <a:srgbClr val="4A00E0"/>
                </a:gs>
                <a:gs pos="100000">
                  <a:srgbClr val="8D2DE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SOMETHING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FIRST_PUBLISH" val="1"/>
  <p:tag name="KSO_WPP_MARK_KEY" val="3cf2b8ff-35cf-4572-9e5e-0bddf089c5d5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5pnp5wj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rgbClr val="4A00E0">
                <a:alpha val="50000"/>
              </a:srgbClr>
            </a:gs>
            <a:gs pos="100000">
              <a:srgbClr val="8D2DE2">
                <a:alpha val="50000"/>
              </a:srgbClr>
            </a:gs>
          </a:gsLst>
          <a:lin ang="2700000" scaled="1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 smtClean="0">
            <a:latin typeface="思源黑体 CN Normal" panose="020B0400000000000000" pitchFamily="34" charset="-122"/>
            <a:ea typeface="思源黑体 CN Normal" panose="020B04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y5pnp5wj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4570</Words>
  <Application>WPS 演示</Application>
  <PresentationFormat>宽屏</PresentationFormat>
  <Paragraphs>353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思源黑体 CN Normal</vt:lpstr>
      <vt:lpstr>黑体</vt:lpstr>
      <vt:lpstr>微软雅黑</vt:lpstr>
      <vt:lpstr>等线</vt:lpstr>
      <vt:lpstr>Calibri</vt:lpstr>
      <vt:lpstr>Arial Unicode MS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城市建筑</dc:title>
  <dc:creator>第一PPT</dc:creator>
  <cp:keywords>www.1ppt.com</cp:keywords>
  <dc:description>www.1ppt.com</dc:description>
  <cp:lastModifiedBy>吴为</cp:lastModifiedBy>
  <cp:revision>119</cp:revision>
  <dcterms:created xsi:type="dcterms:W3CDTF">2019-01-26T04:57:00Z</dcterms:created>
  <dcterms:modified xsi:type="dcterms:W3CDTF">2022-10-31T01:55:50Z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831D7CB825934FF7951A7916898D8FA3</vt:lpwstr>
  </property>
  <property fmtid="{D5CDD505-2E9C-101B-9397-08002B2CF9AE}" pid="3" name="KSOProductBuildVer">
    <vt:lpwstr>2052-11.1.0.12598</vt:lpwstr>
  </property>
</Properties>
</file>