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83" r:id="rId4"/>
    <p:sldId id="284" r:id="rId5"/>
    <p:sldId id="285" r:id="rId6"/>
    <p:sldId id="286" r:id="rId7"/>
    <p:sldId id="287" r:id="rId8"/>
    <p:sldId id="288" r:id="rId9"/>
    <p:sldId id="289" r:id="rId10"/>
    <p:sldId id="290" r:id="rId11"/>
    <p:sldId id="291" r:id="rId12"/>
    <p:sldId id="292" r:id="rId13"/>
    <p:sldId id="293" r:id="rId14"/>
    <p:sldId id="294" r:id="rId15"/>
    <p:sldId id="295" r:id="rId16"/>
    <p:sldId id="296" r:id="rId17"/>
    <p:sldId id="297" r:id="rId18"/>
    <p:sldId id="298" r:id="rId19"/>
    <p:sldId id="299" r:id="rId20"/>
    <p:sldId id="300" r:id="rId21"/>
    <p:sldId id="301" r:id="rId22"/>
    <p:sldId id="302" r:id="rId23"/>
    <p:sldId id="303" r:id="rId24"/>
    <p:sldId id="304" r:id="rId25"/>
    <p:sldId id="305" r:id="rId26"/>
    <p:sldId id="306" r:id="rId27"/>
  </p:sldIdLst>
  <p:sldSz cx="11522075" cy="8640445"/>
  <p:notesSz cx="6858000" cy="9144000"/>
  <p:custDataLst>
    <p:tags r:id="rId32"/>
  </p:custDataLst>
  <p:defaultTextStyle>
    <a:defPPr>
      <a:defRPr lang="zh-CN"/>
    </a:defPPr>
    <a:lvl1pPr marL="0" algn="l" defTabSz="115189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1pPr>
    <a:lvl2pPr marL="575945" algn="l" defTabSz="115189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2pPr>
    <a:lvl3pPr marL="1151890" algn="l" defTabSz="115189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3pPr>
    <a:lvl4pPr marL="1727835" algn="l" defTabSz="115189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4pPr>
    <a:lvl5pPr marL="2304415" algn="l" defTabSz="115189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5pPr>
    <a:lvl6pPr marL="2880360" algn="l" defTabSz="115189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6pPr>
    <a:lvl7pPr marL="3456305" algn="l" defTabSz="115189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7pPr>
    <a:lvl8pPr marL="4032250" algn="l" defTabSz="115189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8pPr>
    <a:lvl9pPr marL="4608195" algn="l" defTabSz="115189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幸全" initials="幸全" lastIdx="1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2076" y="-384"/>
      </p:cViewPr>
      <p:guideLst>
        <p:guide orient="horz" pos="2758"/>
        <p:guide pos="36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2" Type="http://schemas.openxmlformats.org/officeDocument/2006/relationships/tags" Target="tags/tag331.xml"/><Relationship Id="rId31" Type="http://schemas.openxmlformats.org/officeDocument/2006/relationships/commentAuthors" Target="commentAuthors.xml"/><Relationship Id="rId30" Type="http://schemas.openxmlformats.org/officeDocument/2006/relationships/tableStyles" Target="tableStyles.xml"/><Relationship Id="rId3" Type="http://schemas.openxmlformats.org/officeDocument/2006/relationships/slideMaster" Target="slideMasters/slideMaster2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4.xml"/><Relationship Id="rId8" Type="http://schemas.openxmlformats.org/officeDocument/2006/relationships/image" Target="file:///C:\Program%20Files%20(x86)\Tencent\TIM\Bin\Lets_Create/pic_temp/0_pic_quater_right_up.png" TargetMode="External"/><Relationship Id="rId7" Type="http://schemas.openxmlformats.org/officeDocument/2006/relationships/image" Target="../media/image2.png"/><Relationship Id="rId6" Type="http://schemas.openxmlformats.org/officeDocument/2006/relationships/tags" Target="../tags/tag3.xml"/><Relationship Id="rId5" Type="http://schemas.openxmlformats.org/officeDocument/2006/relationships/image" Target="file:///D:\Users\Desktop\&#32032;&#26448;&#20998;&#31867;\&#31185;&#25216;&#39118;&#32032;&#26448;&#22270;\&#20027;&#39064;\&#22270;&#29255;2.png" TargetMode="External"/><Relationship Id="rId4" Type="http://schemas.openxmlformats.org/officeDocument/2006/relationships/image" Target="../media/image1.png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6" Type="http://schemas.openxmlformats.org/officeDocument/2006/relationships/tags" Target="../tags/tag11.xml"/><Relationship Id="rId15" Type="http://schemas.openxmlformats.org/officeDocument/2006/relationships/tags" Target="../tags/tag10.xml"/><Relationship Id="rId14" Type="http://schemas.openxmlformats.org/officeDocument/2006/relationships/tags" Target="../tags/tag9.xml"/><Relationship Id="rId13" Type="http://schemas.openxmlformats.org/officeDocument/2006/relationships/tags" Target="../tags/tag8.xml"/><Relationship Id="rId12" Type="http://schemas.openxmlformats.org/officeDocument/2006/relationships/tags" Target="../tags/tag7.xml"/><Relationship Id="rId11" Type="http://schemas.openxmlformats.org/officeDocument/2006/relationships/tags" Target="../tags/tag6.xml"/><Relationship Id="rId10" Type="http://schemas.openxmlformats.org/officeDocument/2006/relationships/tags" Target="../tags/tag5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17.xml"/><Relationship Id="rId8" Type="http://schemas.openxmlformats.org/officeDocument/2006/relationships/tags" Target="../tags/tag16.xml"/><Relationship Id="rId7" Type="http://schemas.openxmlformats.org/officeDocument/2006/relationships/tags" Target="../tags/tag15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image" Target="file:///C:\Program%20Files%20(x86)\Tencent\TIM\Bin\Lets_Create/pic_temp/0_pic_quater_right_up.png" TargetMode="External"/><Relationship Id="rId3" Type="http://schemas.openxmlformats.org/officeDocument/2006/relationships/image" Target="../media/image3.png"/><Relationship Id="rId2" Type="http://schemas.openxmlformats.org/officeDocument/2006/relationships/tags" Target="../tags/tag12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23.xml"/><Relationship Id="rId8" Type="http://schemas.openxmlformats.org/officeDocument/2006/relationships/tags" Target="../tags/tag22.xml"/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image" Target="file:///C:\Program%20Files%20(x86)\Tencent\TIM\Bin\Lets_Create/pic_temp/pic_half_top.png" TargetMode="External"/><Relationship Id="rId4" Type="http://schemas.openxmlformats.org/officeDocument/2006/relationships/image" Target="../media/image4.png"/><Relationship Id="rId3" Type="http://schemas.openxmlformats.org/officeDocument/2006/relationships/tags" Target="../tags/tag19.xml"/><Relationship Id="rId26" Type="http://schemas.openxmlformats.org/officeDocument/2006/relationships/tags" Target="../tags/tag40.xml"/><Relationship Id="rId25" Type="http://schemas.openxmlformats.org/officeDocument/2006/relationships/tags" Target="../tags/tag39.xml"/><Relationship Id="rId24" Type="http://schemas.openxmlformats.org/officeDocument/2006/relationships/tags" Target="../tags/tag38.xml"/><Relationship Id="rId23" Type="http://schemas.openxmlformats.org/officeDocument/2006/relationships/tags" Target="../tags/tag37.xml"/><Relationship Id="rId22" Type="http://schemas.openxmlformats.org/officeDocument/2006/relationships/tags" Target="../tags/tag36.xml"/><Relationship Id="rId21" Type="http://schemas.openxmlformats.org/officeDocument/2006/relationships/tags" Target="../tags/tag35.xml"/><Relationship Id="rId20" Type="http://schemas.openxmlformats.org/officeDocument/2006/relationships/tags" Target="../tags/tag34.xml"/><Relationship Id="rId2" Type="http://schemas.openxmlformats.org/officeDocument/2006/relationships/tags" Target="../tags/tag18.xml"/><Relationship Id="rId19" Type="http://schemas.openxmlformats.org/officeDocument/2006/relationships/tags" Target="../tags/tag33.xml"/><Relationship Id="rId18" Type="http://schemas.openxmlformats.org/officeDocument/2006/relationships/tags" Target="../tags/tag32.xml"/><Relationship Id="rId17" Type="http://schemas.openxmlformats.org/officeDocument/2006/relationships/tags" Target="../tags/tag31.xml"/><Relationship Id="rId16" Type="http://schemas.openxmlformats.org/officeDocument/2006/relationships/tags" Target="../tags/tag30.xml"/><Relationship Id="rId15" Type="http://schemas.openxmlformats.org/officeDocument/2006/relationships/tags" Target="../tags/tag29.xml"/><Relationship Id="rId14" Type="http://schemas.openxmlformats.org/officeDocument/2006/relationships/tags" Target="../tags/tag28.xml"/><Relationship Id="rId13" Type="http://schemas.openxmlformats.org/officeDocument/2006/relationships/tags" Target="../tags/tag27.xml"/><Relationship Id="rId12" Type="http://schemas.openxmlformats.org/officeDocument/2006/relationships/tags" Target="../tags/tag26.xml"/><Relationship Id="rId11" Type="http://schemas.openxmlformats.org/officeDocument/2006/relationships/tags" Target="../tags/tag25.xml"/><Relationship Id="rId10" Type="http://schemas.openxmlformats.org/officeDocument/2006/relationships/tags" Target="../tags/tag24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46.xml"/><Relationship Id="rId8" Type="http://schemas.openxmlformats.org/officeDocument/2006/relationships/tags" Target="../tags/tag45.xml"/><Relationship Id="rId7" Type="http://schemas.openxmlformats.org/officeDocument/2006/relationships/tags" Target="../tags/tag44.xml"/><Relationship Id="rId6" Type="http://schemas.openxmlformats.org/officeDocument/2006/relationships/tags" Target="../tags/tag43.xml"/><Relationship Id="rId5" Type="http://schemas.openxmlformats.org/officeDocument/2006/relationships/tags" Target="../tags/tag42.xml"/><Relationship Id="rId4" Type="http://schemas.openxmlformats.org/officeDocument/2006/relationships/image" Target="file:///C:\Program%20Files%20(x86)\Tencent\TIM\Bin\Lets_Create/pic_temp/0_pic_quater_right_up.png" TargetMode="External"/><Relationship Id="rId3" Type="http://schemas.openxmlformats.org/officeDocument/2006/relationships/image" Target="../media/image3.png"/><Relationship Id="rId2" Type="http://schemas.openxmlformats.org/officeDocument/2006/relationships/tags" Target="../tags/tag41.xml"/><Relationship Id="rId10" Type="http://schemas.openxmlformats.org/officeDocument/2006/relationships/tags" Target="../tags/tag47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53.xml"/><Relationship Id="rId8" Type="http://schemas.openxmlformats.org/officeDocument/2006/relationships/tags" Target="../tags/tag52.xml"/><Relationship Id="rId7" Type="http://schemas.openxmlformats.org/officeDocument/2006/relationships/tags" Target="../tags/tag51.xml"/><Relationship Id="rId6" Type="http://schemas.openxmlformats.org/officeDocument/2006/relationships/tags" Target="../tags/tag50.xml"/><Relationship Id="rId5" Type="http://schemas.openxmlformats.org/officeDocument/2006/relationships/tags" Target="../tags/tag49.xml"/><Relationship Id="rId4" Type="http://schemas.openxmlformats.org/officeDocument/2006/relationships/image" Target="file:///C:\Program%20Files%20(x86)\Tencent\TIM\Bin\Lets_Create/pic_temp/0_pic_quater_right_up.png" TargetMode="External"/><Relationship Id="rId3" Type="http://schemas.openxmlformats.org/officeDocument/2006/relationships/image" Target="../media/image3.png"/><Relationship Id="rId2" Type="http://schemas.openxmlformats.org/officeDocument/2006/relationships/tags" Target="../tags/tag48.xml"/><Relationship Id="rId12" Type="http://schemas.openxmlformats.org/officeDocument/2006/relationships/tags" Target="../tags/tag56.xml"/><Relationship Id="rId11" Type="http://schemas.openxmlformats.org/officeDocument/2006/relationships/tags" Target="../tags/tag55.xml"/><Relationship Id="rId10" Type="http://schemas.openxmlformats.org/officeDocument/2006/relationships/tags" Target="../tags/tag54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60.xml"/><Relationship Id="rId8" Type="http://schemas.openxmlformats.org/officeDocument/2006/relationships/image" Target="file:///C:\Program%20Files%20(x86)\Tencent\TIM\Bin\Lets_Create/pic_temp/pic_half_right.png" TargetMode="External"/><Relationship Id="rId7" Type="http://schemas.openxmlformats.org/officeDocument/2006/relationships/image" Target="../media/image6.png"/><Relationship Id="rId6" Type="http://schemas.openxmlformats.org/officeDocument/2006/relationships/tags" Target="../tags/tag59.xml"/><Relationship Id="rId5" Type="http://schemas.openxmlformats.org/officeDocument/2006/relationships/image" Target="file:///C:\Program%20Files%20(x86)\Tencent\TIM\Bin\Lets_Create/pic_temp/pic_half_left.png" TargetMode="External"/><Relationship Id="rId4" Type="http://schemas.openxmlformats.org/officeDocument/2006/relationships/image" Target="../media/image5.png"/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2" Type="http://schemas.openxmlformats.org/officeDocument/2006/relationships/tags" Target="../tags/tag63.xml"/><Relationship Id="rId11" Type="http://schemas.openxmlformats.org/officeDocument/2006/relationships/tags" Target="../tags/tag62.xml"/><Relationship Id="rId10" Type="http://schemas.openxmlformats.org/officeDocument/2006/relationships/tags" Target="../tags/tag61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tags" Target="../tags/tag66.xml"/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9" Type="http://schemas.openxmlformats.org/officeDocument/2006/relationships/tags" Target="../tags/tag72.xml"/><Relationship Id="rId8" Type="http://schemas.openxmlformats.org/officeDocument/2006/relationships/tags" Target="../tags/tag71.xml"/><Relationship Id="rId7" Type="http://schemas.openxmlformats.org/officeDocument/2006/relationships/tags" Target="../tags/tag70.xml"/><Relationship Id="rId6" Type="http://schemas.openxmlformats.org/officeDocument/2006/relationships/tags" Target="../tags/tag69.xml"/><Relationship Id="rId5" Type="http://schemas.openxmlformats.org/officeDocument/2006/relationships/tags" Target="../tags/tag68.xml"/><Relationship Id="rId4" Type="http://schemas.openxmlformats.org/officeDocument/2006/relationships/image" Target="file:///C:\Program%20Files%20(x86)\Tencent\TIM\Bin\Lets_Create/pic_temp/0_pic_quater_right_up.png" TargetMode="External"/><Relationship Id="rId3" Type="http://schemas.openxmlformats.org/officeDocument/2006/relationships/image" Target="../media/image3.png"/><Relationship Id="rId2" Type="http://schemas.openxmlformats.org/officeDocument/2006/relationships/tags" Target="../tags/tag67.xml"/><Relationship Id="rId10" Type="http://schemas.openxmlformats.org/officeDocument/2006/relationships/tags" Target="../tags/tag73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79.xml"/><Relationship Id="rId8" Type="http://schemas.openxmlformats.org/officeDocument/2006/relationships/tags" Target="../tags/tag78.xml"/><Relationship Id="rId7" Type="http://schemas.openxmlformats.org/officeDocument/2006/relationships/tags" Target="../tags/tag77.xml"/><Relationship Id="rId6" Type="http://schemas.openxmlformats.org/officeDocument/2006/relationships/tags" Target="../tags/tag76.xml"/><Relationship Id="rId5" Type="http://schemas.openxmlformats.org/officeDocument/2006/relationships/tags" Target="../tags/tag75.xml"/><Relationship Id="rId4" Type="http://schemas.openxmlformats.org/officeDocument/2006/relationships/image" Target="file:///C:\Program%20Files%20(x86)\Tencent\TIM\Bin\Lets_Create/pic_temp/0_pic_quater_right_up.png" TargetMode="External"/><Relationship Id="rId3" Type="http://schemas.openxmlformats.org/officeDocument/2006/relationships/image" Target="../media/image3.png"/><Relationship Id="rId2" Type="http://schemas.openxmlformats.org/officeDocument/2006/relationships/tags" Target="../tags/tag74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tags" Target="../tags/tag84.xml"/><Relationship Id="rId7" Type="http://schemas.openxmlformats.org/officeDocument/2006/relationships/tags" Target="../tags/tag83.xml"/><Relationship Id="rId6" Type="http://schemas.openxmlformats.org/officeDocument/2006/relationships/tags" Target="../tags/tag82.xml"/><Relationship Id="rId5" Type="http://schemas.openxmlformats.org/officeDocument/2006/relationships/tags" Target="../tags/tag81.xml"/><Relationship Id="rId4" Type="http://schemas.openxmlformats.org/officeDocument/2006/relationships/image" Target="file:///C:\Program%20Files%20(x86)\Tencent\TIM\Bin\Lets_Create/pic_temp/0_pic_quater_right_up.png" TargetMode="External"/><Relationship Id="rId3" Type="http://schemas.openxmlformats.org/officeDocument/2006/relationships/image" Target="../media/image3.png"/><Relationship Id="rId2" Type="http://schemas.openxmlformats.org/officeDocument/2006/relationships/tags" Target="../tags/tag80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88.xml"/><Relationship Id="rId8" Type="http://schemas.openxmlformats.org/officeDocument/2006/relationships/image" Target="file:///C:\Program%20Files%20(x86)\Tencent\TIM\Bin\Lets_Create/pic_temp/0_pic_quater_right_up.png" TargetMode="External"/><Relationship Id="rId7" Type="http://schemas.openxmlformats.org/officeDocument/2006/relationships/image" Target="../media/image2.png"/><Relationship Id="rId6" Type="http://schemas.openxmlformats.org/officeDocument/2006/relationships/tags" Target="../tags/tag87.xml"/><Relationship Id="rId5" Type="http://schemas.openxmlformats.org/officeDocument/2006/relationships/image" Target="file:///D:\Users\Desktop\&#32032;&#26448;&#20998;&#31867;\&#31185;&#25216;&#39118;&#32032;&#26448;&#22270;\&#20027;&#39064;\&#22270;&#29255;2.png" TargetMode="External"/><Relationship Id="rId4" Type="http://schemas.openxmlformats.org/officeDocument/2006/relationships/image" Target="../media/image7.png"/><Relationship Id="rId3" Type="http://schemas.openxmlformats.org/officeDocument/2006/relationships/tags" Target="../tags/tag86.xml"/><Relationship Id="rId2" Type="http://schemas.openxmlformats.org/officeDocument/2006/relationships/tags" Target="../tags/tag85.xml"/><Relationship Id="rId13" Type="http://schemas.openxmlformats.org/officeDocument/2006/relationships/tags" Target="../tags/tag92.xml"/><Relationship Id="rId12" Type="http://schemas.openxmlformats.org/officeDocument/2006/relationships/tags" Target="../tags/tag91.xml"/><Relationship Id="rId11" Type="http://schemas.openxmlformats.org/officeDocument/2006/relationships/tags" Target="../tags/tag90.xml"/><Relationship Id="rId10" Type="http://schemas.openxmlformats.org/officeDocument/2006/relationships/tags" Target="../tags/tag89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96.xml"/><Relationship Id="rId8" Type="http://schemas.openxmlformats.org/officeDocument/2006/relationships/tags" Target="../tags/tag95.xml"/><Relationship Id="rId7" Type="http://schemas.openxmlformats.org/officeDocument/2006/relationships/image" Target="file:///C:\Program%20Files%20(x86)\Tencent\TIM\Bin\Lets_Create/pic_temp/0_pic_quater_right_up.png" TargetMode="External"/><Relationship Id="rId6" Type="http://schemas.openxmlformats.org/officeDocument/2006/relationships/image" Target="../media/image2.png"/><Relationship Id="rId5" Type="http://schemas.openxmlformats.org/officeDocument/2006/relationships/tags" Target="../tags/tag94.xml"/><Relationship Id="rId4" Type="http://schemas.openxmlformats.org/officeDocument/2006/relationships/image" Target="file:///C:\Program%20Files%20(x86)\Tencent\TIM\Bin\Lets_Create/pic_temp/1_pic_quater_right_down.png" TargetMode="External"/><Relationship Id="rId3" Type="http://schemas.openxmlformats.org/officeDocument/2006/relationships/image" Target="../media/image8.png"/><Relationship Id="rId2" Type="http://schemas.openxmlformats.org/officeDocument/2006/relationships/tags" Target="../tags/tag93.xml"/><Relationship Id="rId11" Type="http://schemas.openxmlformats.org/officeDocument/2006/relationships/tags" Target="../tags/tag98.xml"/><Relationship Id="rId10" Type="http://schemas.openxmlformats.org/officeDocument/2006/relationships/tags" Target="../tags/tag97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102.xml"/><Relationship Id="rId8" Type="http://schemas.openxmlformats.org/officeDocument/2006/relationships/image" Target="file:///C:\Program%20Files%20(x86)\Tencent\TIM\Bin\Lets_Create/pic_temp/1_pic_quater_right_down.png" TargetMode="External"/><Relationship Id="rId7" Type="http://schemas.openxmlformats.org/officeDocument/2006/relationships/image" Target="../media/image8.png"/><Relationship Id="rId6" Type="http://schemas.openxmlformats.org/officeDocument/2006/relationships/tags" Target="../tags/tag101.xml"/><Relationship Id="rId5" Type="http://schemas.openxmlformats.org/officeDocument/2006/relationships/image" Target="file:///C:\Program%20Files%20(x86)\Tencent\TIM\Bin\Lets_Create/pic_temp/0_pic_quater_right_up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00.xml"/><Relationship Id="rId2" Type="http://schemas.openxmlformats.org/officeDocument/2006/relationships/tags" Target="../tags/tag99.xml"/><Relationship Id="rId13" Type="http://schemas.openxmlformats.org/officeDocument/2006/relationships/tags" Target="../tags/tag106.xml"/><Relationship Id="rId12" Type="http://schemas.openxmlformats.org/officeDocument/2006/relationships/tags" Target="../tags/tag105.xml"/><Relationship Id="rId11" Type="http://schemas.openxmlformats.org/officeDocument/2006/relationships/tags" Target="../tags/tag104.xml"/><Relationship Id="rId10" Type="http://schemas.openxmlformats.org/officeDocument/2006/relationships/tags" Target="../tags/tag103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110.xml"/><Relationship Id="rId8" Type="http://schemas.openxmlformats.org/officeDocument/2006/relationships/image" Target="file:///C:\Program%20Files%20(x86)\Tencent\TIM\Bin\Lets_Create/pic_temp/1_pic_quater_left_down.png" TargetMode="External"/><Relationship Id="rId7" Type="http://schemas.openxmlformats.org/officeDocument/2006/relationships/image" Target="../media/image9.png"/><Relationship Id="rId6" Type="http://schemas.openxmlformats.org/officeDocument/2006/relationships/tags" Target="../tags/tag109.xml"/><Relationship Id="rId5" Type="http://schemas.openxmlformats.org/officeDocument/2006/relationships/image" Target="file:///C:\Program%20Files%20(x86)\Tencent\TIM\Bin\Lets_Create/pic_temp/0_pic_quater_right_up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08.xml"/><Relationship Id="rId2" Type="http://schemas.openxmlformats.org/officeDocument/2006/relationships/tags" Target="../tags/tag107.xml"/><Relationship Id="rId14" Type="http://schemas.openxmlformats.org/officeDocument/2006/relationships/tags" Target="../tags/tag115.xml"/><Relationship Id="rId13" Type="http://schemas.openxmlformats.org/officeDocument/2006/relationships/tags" Target="../tags/tag114.xml"/><Relationship Id="rId12" Type="http://schemas.openxmlformats.org/officeDocument/2006/relationships/tags" Target="../tags/tag113.xml"/><Relationship Id="rId11" Type="http://schemas.openxmlformats.org/officeDocument/2006/relationships/tags" Target="../tags/tag112.xml"/><Relationship Id="rId10" Type="http://schemas.openxmlformats.org/officeDocument/2006/relationships/tags" Target="../tags/tag111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119.xml"/><Relationship Id="rId8" Type="http://schemas.openxmlformats.org/officeDocument/2006/relationships/image" Target="file:///C:\Program%20Files%20(x86)\Tencent\TIM\Bin\Lets_Create/pic_temp/1_pic_quater_right_up.png" TargetMode="External"/><Relationship Id="rId7" Type="http://schemas.openxmlformats.org/officeDocument/2006/relationships/image" Target="../media/image10.png"/><Relationship Id="rId6" Type="http://schemas.openxmlformats.org/officeDocument/2006/relationships/tags" Target="../tags/tag118.xml"/><Relationship Id="rId5" Type="http://schemas.openxmlformats.org/officeDocument/2006/relationships/image" Target="file:///C:\Program%20Files%20(x86)\Tencent\TIM\Bin\Lets_Create/pic_temp/0_pic_quater_right_up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17.xml"/><Relationship Id="rId2" Type="http://schemas.openxmlformats.org/officeDocument/2006/relationships/tags" Target="../tags/tag116.xml"/><Relationship Id="rId14" Type="http://schemas.openxmlformats.org/officeDocument/2006/relationships/tags" Target="../tags/tag124.xml"/><Relationship Id="rId13" Type="http://schemas.openxmlformats.org/officeDocument/2006/relationships/tags" Target="../tags/tag123.xml"/><Relationship Id="rId12" Type="http://schemas.openxmlformats.org/officeDocument/2006/relationships/tags" Target="../tags/tag122.xml"/><Relationship Id="rId11" Type="http://schemas.openxmlformats.org/officeDocument/2006/relationships/tags" Target="../tags/tag121.xml"/><Relationship Id="rId10" Type="http://schemas.openxmlformats.org/officeDocument/2006/relationships/tags" Target="../tags/tag120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128.xml"/><Relationship Id="rId8" Type="http://schemas.openxmlformats.org/officeDocument/2006/relationships/image" Target="file:///C:\Program%20Files%20(x86)\Tencent\TIM\Bin\Lets_Create/pic_temp/1_pic_quater_left_down.png" TargetMode="External"/><Relationship Id="rId7" Type="http://schemas.openxmlformats.org/officeDocument/2006/relationships/image" Target="../media/image9.png"/><Relationship Id="rId6" Type="http://schemas.openxmlformats.org/officeDocument/2006/relationships/tags" Target="../tags/tag127.xml"/><Relationship Id="rId5" Type="http://schemas.openxmlformats.org/officeDocument/2006/relationships/image" Target="file:///C:\Program%20Files%20(x86)\Tencent\TIM\Bin\Lets_Create/pic_temp/0_pic_quater_right_up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26.xml"/><Relationship Id="rId2" Type="http://schemas.openxmlformats.org/officeDocument/2006/relationships/tags" Target="../tags/tag125.xml"/><Relationship Id="rId14" Type="http://schemas.openxmlformats.org/officeDocument/2006/relationships/tags" Target="../tags/tag133.xml"/><Relationship Id="rId13" Type="http://schemas.openxmlformats.org/officeDocument/2006/relationships/tags" Target="../tags/tag132.xml"/><Relationship Id="rId12" Type="http://schemas.openxmlformats.org/officeDocument/2006/relationships/tags" Target="../tags/tag131.xml"/><Relationship Id="rId11" Type="http://schemas.openxmlformats.org/officeDocument/2006/relationships/tags" Target="../tags/tag130.xml"/><Relationship Id="rId10" Type="http://schemas.openxmlformats.org/officeDocument/2006/relationships/tags" Target="../tags/tag129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137.xml"/><Relationship Id="rId8" Type="http://schemas.openxmlformats.org/officeDocument/2006/relationships/image" Target="file:///C:\Program%20Files%20(x86)\Tencent\TIM\Bin\Lets_Create/pic_temp/1_pic_quater_left_down.png" TargetMode="External"/><Relationship Id="rId7" Type="http://schemas.openxmlformats.org/officeDocument/2006/relationships/image" Target="../media/image9.png"/><Relationship Id="rId6" Type="http://schemas.openxmlformats.org/officeDocument/2006/relationships/tags" Target="../tags/tag136.xml"/><Relationship Id="rId5" Type="http://schemas.openxmlformats.org/officeDocument/2006/relationships/image" Target="file:///C:\Program%20Files%20(x86)\Tencent\TIM\Bin\Lets_Create/pic_temp/0_pic_quater_right_up.png" TargetMode="External"/><Relationship Id="rId4" Type="http://schemas.openxmlformats.org/officeDocument/2006/relationships/image" Target="../media/image3.png"/><Relationship Id="rId3" Type="http://schemas.openxmlformats.org/officeDocument/2006/relationships/tags" Target="../tags/tag135.xml"/><Relationship Id="rId2" Type="http://schemas.openxmlformats.org/officeDocument/2006/relationships/tags" Target="../tags/tag134.xml"/><Relationship Id="rId16" Type="http://schemas.openxmlformats.org/officeDocument/2006/relationships/tags" Target="../tags/tag144.xml"/><Relationship Id="rId15" Type="http://schemas.openxmlformats.org/officeDocument/2006/relationships/tags" Target="../tags/tag143.xml"/><Relationship Id="rId14" Type="http://schemas.openxmlformats.org/officeDocument/2006/relationships/tags" Target="../tags/tag142.xml"/><Relationship Id="rId13" Type="http://schemas.openxmlformats.org/officeDocument/2006/relationships/tags" Target="../tags/tag141.xml"/><Relationship Id="rId12" Type="http://schemas.openxmlformats.org/officeDocument/2006/relationships/tags" Target="../tags/tag140.xml"/><Relationship Id="rId11" Type="http://schemas.openxmlformats.org/officeDocument/2006/relationships/tags" Target="../tags/tag139.xml"/><Relationship Id="rId10" Type="http://schemas.openxmlformats.org/officeDocument/2006/relationships/tags" Target="../tags/tag138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tags" Target="../tags/tag150.xml"/><Relationship Id="rId8" Type="http://schemas.openxmlformats.org/officeDocument/2006/relationships/tags" Target="../tags/tag149.xml"/><Relationship Id="rId7" Type="http://schemas.openxmlformats.org/officeDocument/2006/relationships/tags" Target="../tags/tag148.xml"/><Relationship Id="rId6" Type="http://schemas.openxmlformats.org/officeDocument/2006/relationships/tags" Target="../tags/tag147.xml"/><Relationship Id="rId5" Type="http://schemas.openxmlformats.org/officeDocument/2006/relationships/image" Target="file:///C:\Program%20Files%20(x86)\Tencent\TIM\Bin\Lets_Create/pic_temp/0_pic_quater_right_up.png" TargetMode="External"/><Relationship Id="rId4" Type="http://schemas.openxmlformats.org/officeDocument/2006/relationships/image" Target="../media/image11.png"/><Relationship Id="rId3" Type="http://schemas.openxmlformats.org/officeDocument/2006/relationships/tags" Target="../tags/tag146.xml"/><Relationship Id="rId2" Type="http://schemas.openxmlformats.org/officeDocument/2006/relationships/tags" Target="../tags/tag145.xml"/><Relationship Id="rId11" Type="http://schemas.openxmlformats.org/officeDocument/2006/relationships/tags" Target="../tags/tag152.xml"/><Relationship Id="rId10" Type="http://schemas.openxmlformats.org/officeDocument/2006/relationships/tags" Target="../tags/tag151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64156" y="2684237"/>
            <a:ext cx="9793764" cy="1852164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28311" y="4896432"/>
            <a:ext cx="8065453" cy="2208195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759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518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7284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3044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8803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4563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0322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608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353504" y="346032"/>
            <a:ext cx="2592467" cy="737265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6104" y="346032"/>
            <a:ext cx="7585366" cy="737265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gradFill>
          <a:gsLst>
            <a:gs pos="0">
              <a:schemeClr val="bg2"/>
            </a:gs>
            <a:gs pos="100000">
              <a:schemeClr val="tx1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>
            <p:custDataLst>
              <p:tags r:id="rId2"/>
            </p:custDataLst>
          </p:nvPr>
        </p:nvGrpSpPr>
        <p:grpSpPr>
          <a:xfrm>
            <a:off x="0" y="0"/>
            <a:ext cx="11360646" cy="8473605"/>
            <a:chOff x="0" y="0"/>
            <a:chExt cx="12021185" cy="6725578"/>
          </a:xfrm>
        </p:grpSpPr>
        <p:pic>
          <p:nvPicPr>
            <p:cNvPr id="8" name="图片 7"/>
            <p:cNvPicPr/>
            <p:nvPr>
              <p:custDataLst>
                <p:tags r:id="rId3"/>
              </p:custDataLst>
            </p:nvPr>
          </p:nvPicPr>
          <p:blipFill>
            <a:blip r:embed="rId4" r:link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79930" y="696595"/>
              <a:ext cx="8231505" cy="4275455"/>
            </a:xfrm>
            <a:prstGeom prst="rect">
              <a:avLst/>
            </a:prstGeom>
          </p:spPr>
        </p:pic>
        <p:pic>
          <p:nvPicPr>
            <p:cNvPr id="9" name="图片 8"/>
            <p:cNvPicPr/>
            <p:nvPr>
              <p:custDataLst>
                <p:tags r:id="rId6"/>
              </p:custDataLst>
            </p:nvPr>
          </p:nvPicPr>
          <p:blipFill>
            <a:blip r:embed="rId7" r:link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143000" cy="1143928"/>
            </a:xfrm>
            <a:prstGeom prst="rect">
              <a:avLst/>
            </a:prstGeom>
          </p:spPr>
        </p:pic>
        <p:pic>
          <p:nvPicPr>
            <p:cNvPr id="10" name="图片 9"/>
            <p:cNvPicPr/>
            <p:nvPr>
              <p:custDataLst>
                <p:tags r:id="rId9"/>
              </p:custDataLst>
            </p:nvPr>
          </p:nvPicPr>
          <p:blipFill>
            <a:blip r:embed="rId7" r:link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78185" y="5581650"/>
              <a:ext cx="1143000" cy="1143928"/>
            </a:xfrm>
            <a:prstGeom prst="rect">
              <a:avLst/>
            </a:prstGeom>
          </p:spPr>
        </p:pic>
      </p:grp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831402" y="8050074"/>
            <a:ext cx="2551641" cy="299393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3889834" y="8050074"/>
            <a:ext cx="3742406" cy="299393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8137466" y="8050074"/>
            <a:ext cx="2551641" cy="299393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3"/>
            </p:custDataLst>
          </p:nvPr>
        </p:nvSpPr>
        <p:spPr>
          <a:xfrm>
            <a:off x="2129769" y="3272979"/>
            <a:ext cx="7260268" cy="1105711"/>
          </a:xfrm>
        </p:spPr>
        <p:txBody>
          <a:bodyPr lIns="90000" tIns="46800" rIns="90000" bIns="0" anchor="b" anchorCtr="0">
            <a:normAutofit/>
          </a:bodyPr>
          <a:lstStyle>
            <a:lvl1pPr algn="ctr">
              <a:defRPr sz="6430" b="0" spc="600" baseline="0">
                <a:solidFill>
                  <a:schemeClr val="bg1"/>
                </a:solidFill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14"/>
            </p:custDataLst>
          </p:nvPr>
        </p:nvSpPr>
        <p:spPr>
          <a:xfrm>
            <a:off x="3009235" y="4664344"/>
            <a:ext cx="5501337" cy="336817"/>
          </a:xfrm>
        </p:spPr>
        <p:txBody>
          <a:bodyPr lIns="90000" tIns="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1785" b="1" u="none" strike="noStrike" kern="1200" cap="none" spc="200" normalizeH="0" baseline="0">
                <a:solidFill>
                  <a:schemeClr val="bg1"/>
                </a:solidFill>
                <a:uFillTx/>
              </a:defRPr>
            </a:lvl1pPr>
            <a:lvl2pPr marL="408305" indent="0" algn="ctr">
              <a:buNone/>
              <a:defRPr sz="1785"/>
            </a:lvl2pPr>
            <a:lvl3pPr marL="816610" indent="0" algn="ctr">
              <a:buNone/>
              <a:defRPr sz="1605"/>
            </a:lvl3pPr>
            <a:lvl4pPr marL="1224915" indent="0" algn="ctr">
              <a:buNone/>
              <a:defRPr sz="1425"/>
            </a:lvl4pPr>
            <a:lvl5pPr marL="1633220" indent="0" algn="ctr">
              <a:buNone/>
              <a:defRPr sz="1425"/>
            </a:lvl5pPr>
            <a:lvl6pPr marL="2041525" indent="0" algn="ctr">
              <a:buNone/>
              <a:defRPr sz="1425"/>
            </a:lvl6pPr>
            <a:lvl7pPr marL="2450465" indent="0" algn="ctr">
              <a:buNone/>
              <a:defRPr sz="1425"/>
            </a:lvl7pPr>
            <a:lvl8pPr marL="2858135" indent="0" algn="ctr">
              <a:buNone/>
              <a:defRPr sz="1425"/>
            </a:lvl8pPr>
            <a:lvl9pPr marL="3267075" indent="0" algn="ctr">
              <a:buNone/>
              <a:defRPr sz="1425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15"/>
            </p:custDataLst>
          </p:nvPr>
        </p:nvSpPr>
        <p:spPr>
          <a:xfrm>
            <a:off x="3406730" y="5451845"/>
            <a:ext cx="4706347" cy="408263"/>
          </a:xfrm>
        </p:spPr>
        <p:txBody>
          <a:bodyPr/>
          <a:lstStyle>
            <a:lvl1pPr marL="0" indent="0" algn="ctr">
              <a:buNone/>
              <a:defRPr/>
            </a:lvl1pPr>
            <a:lvl2pPr marL="408305" indent="0">
              <a:buNone/>
              <a:defRPr/>
            </a:lvl2pPr>
            <a:lvl3pPr marL="816610" indent="0">
              <a:buNone/>
              <a:defRPr/>
            </a:lvl3pPr>
            <a:lvl4pPr marL="1224915" indent="0">
              <a:buNone/>
              <a:defRPr/>
            </a:lvl4pPr>
            <a:lvl5pPr marL="1633220" indent="0">
              <a:buNone/>
              <a:defRPr/>
            </a:lvl5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  <p:sp>
        <p:nvSpPr>
          <p:cNvPr id="15" name="文本占位符 14"/>
          <p:cNvSpPr>
            <a:spLocks noGrp="1"/>
          </p:cNvSpPr>
          <p:nvPr>
            <p:ph type="body" sz="quarter" idx="14" hasCustomPrompt="1"/>
            <p:custDataLst>
              <p:tags r:id="rId16"/>
            </p:custDataLst>
          </p:nvPr>
        </p:nvSpPr>
        <p:spPr>
          <a:xfrm>
            <a:off x="4999515" y="6082303"/>
            <a:ext cx="1520778" cy="408263"/>
          </a:xfrm>
        </p:spPr>
        <p:txBody>
          <a:bodyPr/>
          <a:lstStyle>
            <a:lvl1pPr marL="0" indent="0" algn="ctr">
              <a:buNone/>
              <a:defRPr/>
            </a:lvl1pPr>
            <a:lvl2pPr marL="408305" indent="0">
              <a:buNone/>
              <a:defRPr/>
            </a:lvl2pPr>
            <a:lvl3pPr marL="816610" indent="0">
              <a:buNone/>
              <a:defRPr/>
            </a:lvl3pPr>
            <a:lvl4pPr marL="1224915" indent="0">
              <a:buNone/>
              <a:defRPr/>
            </a:lvl4pPr>
            <a:lvl5pPr marL="1633220" indent="0">
              <a:buNone/>
              <a:defRPr/>
            </a:lvl5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gradFill>
          <a:gsLst>
            <a:gs pos="0">
              <a:schemeClr val="bg2"/>
            </a:gs>
            <a:gs pos="100000">
              <a:schemeClr val="tx1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863454" cy="115205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33073" y="628011"/>
            <a:ext cx="10255929" cy="417679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145" b="1" i="0" u="none" strike="noStrike" kern="1200" cap="none" spc="200" normalizeH="0" baseline="0" noProof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6"/>
            </p:custDataLst>
          </p:nvPr>
        </p:nvSpPr>
        <p:spPr>
          <a:xfrm>
            <a:off x="633073" y="2048435"/>
            <a:ext cx="10255929" cy="5092798"/>
          </a:xfrm>
        </p:spPr>
        <p:txBody>
          <a:bodyPr vert="horz" lIns="101600" tIns="0" rIns="82550" bIns="0" rtlCol="0">
            <a:noAutofit/>
          </a:bodyPr>
          <a:lstStyle>
            <a:lvl1pPr marL="203835" marR="0" lvl="0" indent="-203835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25" b="0" i="0" u="none" strike="noStrike" kern="1200" cap="none" spc="150" normalizeH="0" baseline="0" noProof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12775" marR="0" lvl="1" indent="-203835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425" b="0" i="0" u="none" strike="noStrike" kern="1200" cap="none" spc="150" normalizeH="0" baseline="0" noProof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021080" marR="0" lvl="2" indent="-203835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25" b="0" i="0" u="none" strike="noStrike" kern="1200" cap="none" spc="150" normalizeH="0" baseline="0" noProof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429385" marR="0" lvl="3" indent="-203835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25" b="0" i="0" u="none" strike="noStrike" kern="1200" cap="none" spc="150" normalizeH="0" baseline="0" noProof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837690" marR="0" lvl="4" indent="-203835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25" b="0" i="0" u="none" strike="noStrike" kern="1200" cap="none" spc="150" normalizeH="0" baseline="0" noProof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831402" y="8050074"/>
            <a:ext cx="2551641" cy="299393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3889834" y="8050074"/>
            <a:ext cx="3742406" cy="29939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137466" y="8050074"/>
            <a:ext cx="2551641" cy="299393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gradFill>
          <a:gsLst>
            <a:gs pos="0">
              <a:schemeClr val="bg2"/>
            </a:gs>
            <a:gs pos="100000">
              <a:schemeClr val="tx1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>
            <p:custDataLst>
              <p:tags r:id="rId2"/>
            </p:custDataLst>
          </p:nvPr>
        </p:nvGrpSpPr>
        <p:grpSpPr>
          <a:xfrm>
            <a:off x="2428037" y="20001"/>
            <a:ext cx="6666000" cy="8607643"/>
            <a:chOff x="2569210" y="15875"/>
            <a:chExt cx="7053580" cy="6831965"/>
          </a:xfrm>
        </p:grpSpPr>
        <p:pic>
          <p:nvPicPr>
            <p:cNvPr id="8" name="图片 7"/>
            <p:cNvPicPr/>
            <p:nvPr>
              <p:custDataLst>
                <p:tags r:id="rId3"/>
              </p:custDataLst>
            </p:nvPr>
          </p:nvPicPr>
          <p:blipFill>
            <a:blip r:embed="rId4" r:link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69210" y="5040630"/>
              <a:ext cx="7052945" cy="1807210"/>
            </a:xfrm>
            <a:prstGeom prst="rect">
              <a:avLst/>
            </a:prstGeom>
          </p:spPr>
        </p:pic>
        <p:pic>
          <p:nvPicPr>
            <p:cNvPr id="9" name="图片 8"/>
            <p:cNvPicPr/>
            <p:nvPr>
              <p:custDataLst>
                <p:tags r:id="rId6"/>
              </p:custDataLst>
            </p:nvPr>
          </p:nvPicPr>
          <p:blipFill>
            <a:blip r:embed="rId4" r:link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2569845" y="15875"/>
              <a:ext cx="7052945" cy="1807210"/>
            </a:xfrm>
            <a:prstGeom prst="rect">
              <a:avLst/>
            </a:prstGeom>
          </p:spPr>
        </p:pic>
        <p:grpSp>
          <p:nvGrpSpPr>
            <p:cNvPr id="10" name="组合 9"/>
            <p:cNvGrpSpPr/>
            <p:nvPr/>
          </p:nvGrpSpPr>
          <p:grpSpPr>
            <a:xfrm>
              <a:off x="2874645" y="2760980"/>
              <a:ext cx="1011555" cy="1345565"/>
              <a:chOff x="5721" y="3782"/>
              <a:chExt cx="2445" cy="3250"/>
            </a:xfrm>
          </p:grpSpPr>
          <p:sp>
            <p:nvSpPr>
              <p:cNvPr id="30" name="梯形 29"/>
              <p:cNvSpPr/>
              <p:nvPr>
                <p:custDataLst>
                  <p:tags r:id="rId7"/>
                </p:custDataLst>
              </p:nvPr>
            </p:nvSpPr>
            <p:spPr>
              <a:xfrm rot="10800000">
                <a:off x="6393" y="3869"/>
                <a:ext cx="1773" cy="190"/>
              </a:xfrm>
              <a:prstGeom prst="trapezoid">
                <a:avLst>
                  <a:gd name="adj" fmla="val 54736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5"/>
              </a:p>
            </p:txBody>
          </p:sp>
          <p:sp>
            <p:nvSpPr>
              <p:cNvPr id="31" name="梯形 30"/>
              <p:cNvSpPr/>
              <p:nvPr>
                <p:custDataLst>
                  <p:tags r:id="rId8"/>
                </p:custDataLst>
              </p:nvPr>
            </p:nvSpPr>
            <p:spPr>
              <a:xfrm rot="7440000" flipH="1">
                <a:off x="5079" y="4573"/>
                <a:ext cx="1773" cy="190"/>
              </a:xfrm>
              <a:prstGeom prst="trapezoid">
                <a:avLst>
                  <a:gd name="adj" fmla="val 54736"/>
                </a:avLst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5"/>
              </a:p>
            </p:txBody>
          </p:sp>
          <p:sp>
            <p:nvSpPr>
              <p:cNvPr id="32" name="梯形 31"/>
              <p:cNvSpPr/>
              <p:nvPr>
                <p:custDataLst>
                  <p:tags r:id="rId9"/>
                </p:custDataLst>
              </p:nvPr>
            </p:nvSpPr>
            <p:spPr>
              <a:xfrm rot="14820000" flipH="1" flipV="1">
                <a:off x="4929" y="6050"/>
                <a:ext cx="1773" cy="190"/>
              </a:xfrm>
              <a:prstGeom prst="trapezoid">
                <a:avLst>
                  <a:gd name="adj" fmla="val 54736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5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4281170" y="3735705"/>
              <a:ext cx="782320" cy="317500"/>
              <a:chOff x="7446" y="6908"/>
              <a:chExt cx="1048" cy="573"/>
            </a:xfrm>
          </p:grpSpPr>
          <p:grpSp>
            <p:nvGrpSpPr>
              <p:cNvPr id="12" name="组合 11"/>
              <p:cNvGrpSpPr/>
              <p:nvPr/>
            </p:nvGrpSpPr>
            <p:grpSpPr>
              <a:xfrm>
                <a:off x="7446" y="6908"/>
                <a:ext cx="188" cy="569"/>
                <a:chOff x="11086" y="9155"/>
                <a:chExt cx="188" cy="569"/>
              </a:xfrm>
            </p:grpSpPr>
            <p:sp>
              <p:nvSpPr>
                <p:cNvPr id="28" name="平行四边形 27"/>
                <p:cNvSpPr/>
                <p:nvPr>
                  <p:custDataLst>
                    <p:tags r:id="rId10"/>
                  </p:custDataLst>
                </p:nvPr>
              </p:nvSpPr>
              <p:spPr>
                <a:xfrm>
                  <a:off x="11086" y="9155"/>
                  <a:ext cx="189" cy="285"/>
                </a:xfrm>
                <a:prstGeom prst="parallelogram">
                  <a:avLst>
                    <a:gd name="adj" fmla="val 51851"/>
                  </a:avLst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5"/>
                </a:p>
              </p:txBody>
            </p:sp>
            <p:sp>
              <p:nvSpPr>
                <p:cNvPr id="29" name="平行四边形 28"/>
                <p:cNvSpPr/>
                <p:nvPr>
                  <p:custDataLst>
                    <p:tags r:id="rId11"/>
                  </p:custDataLst>
                </p:nvPr>
              </p:nvSpPr>
              <p:spPr>
                <a:xfrm flipV="1">
                  <a:off x="11086" y="9440"/>
                  <a:ext cx="189" cy="285"/>
                </a:xfrm>
                <a:prstGeom prst="parallelogram">
                  <a:avLst>
                    <a:gd name="adj" fmla="val 51851"/>
                  </a:avLst>
                </a:pr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5"/>
                </a:p>
              </p:txBody>
            </p:sp>
          </p:grpSp>
          <p:grpSp>
            <p:nvGrpSpPr>
              <p:cNvPr id="13" name="组合 12"/>
              <p:cNvGrpSpPr/>
              <p:nvPr/>
            </p:nvGrpSpPr>
            <p:grpSpPr>
              <a:xfrm>
                <a:off x="7618" y="6909"/>
                <a:ext cx="188" cy="569"/>
                <a:chOff x="11086" y="9155"/>
                <a:chExt cx="188" cy="569"/>
              </a:xfrm>
            </p:grpSpPr>
            <p:sp>
              <p:nvSpPr>
                <p:cNvPr id="26" name="平行四边形 25"/>
                <p:cNvSpPr/>
                <p:nvPr>
                  <p:custDataLst>
                    <p:tags r:id="rId12"/>
                  </p:custDataLst>
                </p:nvPr>
              </p:nvSpPr>
              <p:spPr>
                <a:xfrm>
                  <a:off x="11086" y="9155"/>
                  <a:ext cx="189" cy="285"/>
                </a:xfrm>
                <a:prstGeom prst="parallelogram">
                  <a:avLst>
                    <a:gd name="adj" fmla="val 51851"/>
                  </a:avLst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5"/>
                </a:p>
              </p:txBody>
            </p:sp>
            <p:sp>
              <p:nvSpPr>
                <p:cNvPr id="27" name="平行四边形 26"/>
                <p:cNvSpPr/>
                <p:nvPr>
                  <p:custDataLst>
                    <p:tags r:id="rId13"/>
                  </p:custDataLst>
                </p:nvPr>
              </p:nvSpPr>
              <p:spPr>
                <a:xfrm flipV="1">
                  <a:off x="11086" y="9440"/>
                  <a:ext cx="189" cy="285"/>
                </a:xfrm>
                <a:prstGeom prst="parallelogram">
                  <a:avLst>
                    <a:gd name="adj" fmla="val 51851"/>
                  </a:avLst>
                </a:pr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5"/>
                </a:p>
              </p:txBody>
            </p:sp>
          </p:grpSp>
          <p:grpSp>
            <p:nvGrpSpPr>
              <p:cNvPr id="14" name="组合 13"/>
              <p:cNvGrpSpPr/>
              <p:nvPr/>
            </p:nvGrpSpPr>
            <p:grpSpPr>
              <a:xfrm>
                <a:off x="7790" y="6910"/>
                <a:ext cx="188" cy="569"/>
                <a:chOff x="11086" y="9155"/>
                <a:chExt cx="188" cy="569"/>
              </a:xfrm>
            </p:grpSpPr>
            <p:sp>
              <p:nvSpPr>
                <p:cNvPr id="24" name="平行四边形 23"/>
                <p:cNvSpPr/>
                <p:nvPr>
                  <p:custDataLst>
                    <p:tags r:id="rId14"/>
                  </p:custDataLst>
                </p:nvPr>
              </p:nvSpPr>
              <p:spPr>
                <a:xfrm>
                  <a:off x="11086" y="9155"/>
                  <a:ext cx="189" cy="285"/>
                </a:xfrm>
                <a:prstGeom prst="parallelogram">
                  <a:avLst>
                    <a:gd name="adj" fmla="val 51851"/>
                  </a:avLst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5"/>
                </a:p>
              </p:txBody>
            </p:sp>
            <p:sp>
              <p:nvSpPr>
                <p:cNvPr id="25" name="平行四边形 24"/>
                <p:cNvSpPr/>
                <p:nvPr>
                  <p:custDataLst>
                    <p:tags r:id="rId15"/>
                  </p:custDataLst>
                </p:nvPr>
              </p:nvSpPr>
              <p:spPr>
                <a:xfrm flipV="1">
                  <a:off x="11086" y="9440"/>
                  <a:ext cx="189" cy="285"/>
                </a:xfrm>
                <a:prstGeom prst="parallelogram">
                  <a:avLst>
                    <a:gd name="adj" fmla="val 51851"/>
                  </a:avLst>
                </a:pr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5"/>
                </a:p>
              </p:txBody>
            </p:sp>
          </p:grpSp>
          <p:grpSp>
            <p:nvGrpSpPr>
              <p:cNvPr id="15" name="组合 14"/>
              <p:cNvGrpSpPr/>
              <p:nvPr/>
            </p:nvGrpSpPr>
            <p:grpSpPr>
              <a:xfrm>
                <a:off x="7962" y="6911"/>
                <a:ext cx="188" cy="569"/>
                <a:chOff x="11086" y="9155"/>
                <a:chExt cx="188" cy="569"/>
              </a:xfrm>
            </p:grpSpPr>
            <p:sp>
              <p:nvSpPr>
                <p:cNvPr id="22" name="平行四边形 21"/>
                <p:cNvSpPr/>
                <p:nvPr>
                  <p:custDataLst>
                    <p:tags r:id="rId16"/>
                  </p:custDataLst>
                </p:nvPr>
              </p:nvSpPr>
              <p:spPr>
                <a:xfrm>
                  <a:off x="11086" y="9155"/>
                  <a:ext cx="189" cy="285"/>
                </a:xfrm>
                <a:prstGeom prst="parallelogram">
                  <a:avLst>
                    <a:gd name="adj" fmla="val 51851"/>
                  </a:avLst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5"/>
                </a:p>
              </p:txBody>
            </p:sp>
            <p:sp>
              <p:nvSpPr>
                <p:cNvPr id="23" name="平行四边形 22"/>
                <p:cNvSpPr/>
                <p:nvPr>
                  <p:custDataLst>
                    <p:tags r:id="rId17"/>
                  </p:custDataLst>
                </p:nvPr>
              </p:nvSpPr>
              <p:spPr>
                <a:xfrm flipV="1">
                  <a:off x="11086" y="9440"/>
                  <a:ext cx="189" cy="285"/>
                </a:xfrm>
                <a:prstGeom prst="parallelogram">
                  <a:avLst>
                    <a:gd name="adj" fmla="val 51851"/>
                  </a:avLst>
                </a:pr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5"/>
                </a:p>
              </p:txBody>
            </p:sp>
          </p:grpSp>
          <p:grpSp>
            <p:nvGrpSpPr>
              <p:cNvPr id="16" name="组合 15"/>
              <p:cNvGrpSpPr/>
              <p:nvPr/>
            </p:nvGrpSpPr>
            <p:grpSpPr>
              <a:xfrm>
                <a:off x="8134" y="6912"/>
                <a:ext cx="188" cy="569"/>
                <a:chOff x="11086" y="9155"/>
                <a:chExt cx="188" cy="569"/>
              </a:xfrm>
            </p:grpSpPr>
            <p:sp>
              <p:nvSpPr>
                <p:cNvPr id="20" name="平行四边形 19"/>
                <p:cNvSpPr/>
                <p:nvPr>
                  <p:custDataLst>
                    <p:tags r:id="rId18"/>
                  </p:custDataLst>
                </p:nvPr>
              </p:nvSpPr>
              <p:spPr>
                <a:xfrm>
                  <a:off x="11086" y="9155"/>
                  <a:ext cx="189" cy="285"/>
                </a:xfrm>
                <a:prstGeom prst="parallelogram">
                  <a:avLst>
                    <a:gd name="adj" fmla="val 51851"/>
                  </a:avLst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5"/>
                </a:p>
              </p:txBody>
            </p:sp>
            <p:sp>
              <p:nvSpPr>
                <p:cNvPr id="21" name="平行四边形 20"/>
                <p:cNvSpPr/>
                <p:nvPr>
                  <p:custDataLst>
                    <p:tags r:id="rId19"/>
                  </p:custDataLst>
                </p:nvPr>
              </p:nvSpPr>
              <p:spPr>
                <a:xfrm flipV="1">
                  <a:off x="11086" y="9440"/>
                  <a:ext cx="189" cy="285"/>
                </a:xfrm>
                <a:prstGeom prst="parallelogram">
                  <a:avLst>
                    <a:gd name="adj" fmla="val 51851"/>
                  </a:avLst>
                </a:pr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5"/>
                </a:p>
              </p:txBody>
            </p:sp>
          </p:grpSp>
          <p:grpSp>
            <p:nvGrpSpPr>
              <p:cNvPr id="17" name="组合 16"/>
              <p:cNvGrpSpPr/>
              <p:nvPr/>
            </p:nvGrpSpPr>
            <p:grpSpPr>
              <a:xfrm>
                <a:off x="8306" y="6913"/>
                <a:ext cx="188" cy="569"/>
                <a:chOff x="11086" y="9155"/>
                <a:chExt cx="188" cy="569"/>
              </a:xfrm>
            </p:grpSpPr>
            <p:sp>
              <p:nvSpPr>
                <p:cNvPr id="18" name="平行四边形 17"/>
                <p:cNvSpPr/>
                <p:nvPr>
                  <p:custDataLst>
                    <p:tags r:id="rId20"/>
                  </p:custDataLst>
                </p:nvPr>
              </p:nvSpPr>
              <p:spPr>
                <a:xfrm>
                  <a:off x="11086" y="9155"/>
                  <a:ext cx="189" cy="285"/>
                </a:xfrm>
                <a:prstGeom prst="parallelogram">
                  <a:avLst>
                    <a:gd name="adj" fmla="val 51851"/>
                  </a:avLst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5"/>
                </a:p>
              </p:txBody>
            </p:sp>
            <p:sp>
              <p:nvSpPr>
                <p:cNvPr id="19" name="平行四边形 18"/>
                <p:cNvSpPr/>
                <p:nvPr>
                  <p:custDataLst>
                    <p:tags r:id="rId21"/>
                  </p:custDataLst>
                </p:nvPr>
              </p:nvSpPr>
              <p:spPr>
                <a:xfrm flipV="1">
                  <a:off x="11086" y="9440"/>
                  <a:ext cx="189" cy="285"/>
                </a:xfrm>
                <a:prstGeom prst="parallelogram">
                  <a:avLst>
                    <a:gd name="adj" fmla="val 51851"/>
                  </a:avLst>
                </a:pr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5"/>
                </a:p>
              </p:txBody>
            </p:sp>
          </p:grpSp>
        </p:grpSp>
      </p:grp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2"/>
            </p:custDataLst>
          </p:nvPr>
        </p:nvSpPr>
        <p:spPr>
          <a:xfrm>
            <a:off x="831402" y="8050074"/>
            <a:ext cx="2551641" cy="299393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23"/>
            </p:custDataLst>
          </p:nvPr>
        </p:nvSpPr>
        <p:spPr>
          <a:xfrm>
            <a:off x="3889834" y="8050074"/>
            <a:ext cx="3742406" cy="29939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24"/>
            </p:custDataLst>
          </p:nvPr>
        </p:nvSpPr>
        <p:spPr>
          <a:xfrm>
            <a:off x="8137466" y="8050074"/>
            <a:ext cx="2551641" cy="299393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5"/>
            </p:custDataLst>
          </p:nvPr>
        </p:nvSpPr>
        <p:spPr>
          <a:xfrm>
            <a:off x="3889833" y="3519424"/>
            <a:ext cx="5203604" cy="821552"/>
          </a:xfrm>
        </p:spPr>
        <p:txBody>
          <a:bodyPr lIns="90000" tIns="46800" rIns="90000" bIns="0" anchor="b" anchorCtr="0">
            <a:normAutofit/>
          </a:bodyPr>
          <a:lstStyle>
            <a:lvl1pPr>
              <a:defRPr sz="4285" b="0" u="none" strike="noStrike" kern="1200" cap="none" spc="30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6"/>
            </p:custDataLst>
          </p:nvPr>
        </p:nvSpPr>
        <p:spPr>
          <a:xfrm>
            <a:off x="4907309" y="4671453"/>
            <a:ext cx="3993119" cy="521883"/>
          </a:xfrm>
        </p:spPr>
        <p:txBody>
          <a:bodyPr lIns="90000" tIns="0" rIns="90000" bIns="46800">
            <a:normAutofit/>
          </a:bodyPr>
          <a:lstStyle>
            <a:lvl1pPr marL="0" indent="0" eaLnBrk="1" fontAlgn="auto" latinLnBrk="0" hangingPunct="1">
              <a:buNone/>
              <a:defRPr kumimoji="0" lang="zh-CN" altLang="en-US" sz="2235" b="0" i="0" u="none" strike="noStrike" kern="1200" cap="none" spc="150" normalizeH="0" baseline="0" noProof="1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08305" indent="0">
              <a:buNone/>
              <a:defRPr sz="1785">
                <a:solidFill>
                  <a:schemeClr val="tx1">
                    <a:tint val="75000"/>
                  </a:schemeClr>
                </a:solidFill>
              </a:defRPr>
            </a:lvl2pPr>
            <a:lvl3pPr marL="816610" indent="0">
              <a:buNone/>
              <a:defRPr sz="1605">
                <a:solidFill>
                  <a:schemeClr val="tx1">
                    <a:tint val="75000"/>
                  </a:schemeClr>
                </a:solidFill>
              </a:defRPr>
            </a:lvl3pPr>
            <a:lvl4pPr marL="1224915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4pPr>
            <a:lvl5pPr marL="1633220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5pPr>
            <a:lvl6pPr marL="2041525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6pPr>
            <a:lvl7pPr marL="2450465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7pPr>
            <a:lvl8pPr marL="2858135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8pPr>
            <a:lvl9pPr marL="3267075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gradFill rotWithShape="1">
          <a:gsLst>
            <a:gs pos="0">
              <a:schemeClr val="bg2"/>
            </a:gs>
            <a:gs pos="100000">
              <a:schemeClr val="tx1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863454" cy="115205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33073" y="628011"/>
            <a:ext cx="10255929" cy="417679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145" b="1" i="0" u="none" strike="noStrike" kern="1200" cap="none" spc="200" normalizeH="0" baseline="0" noProof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6"/>
            </p:custDataLst>
          </p:nvPr>
        </p:nvSpPr>
        <p:spPr>
          <a:xfrm>
            <a:off x="633119" y="2048435"/>
            <a:ext cx="4992939" cy="5092798"/>
          </a:xfrm>
        </p:spPr>
        <p:txBody>
          <a:bodyPr vert="horz" lIns="101600" tIns="0" rIns="82550" bIns="0" rtlCol="0">
            <a:noAutofit/>
          </a:bodyPr>
          <a:lstStyle>
            <a:lvl1pPr marL="203835" marR="0" lvl="0" indent="-203835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25" b="0" i="0" u="none" strike="noStrike" kern="1200" cap="none" spc="150" normalizeH="0" baseline="0" noProof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12775" marR="0" lvl="1" indent="-203835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425" b="0" i="0" u="none" strike="noStrike" kern="1200" cap="none" spc="150" normalizeH="0" baseline="0" noProof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021080" marR="0" lvl="2" indent="-203835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25" b="0" i="0" u="none" strike="noStrike" kern="1200" cap="none" spc="150" normalizeH="0" baseline="0" noProof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429385" marR="0" lvl="3" indent="-203835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25" b="0" i="0" u="none" strike="noStrike" kern="1200" cap="none" spc="150" normalizeH="0" baseline="0" noProof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837690" marR="0" lvl="4" indent="-203835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25" b="0" i="0" u="none" strike="noStrike" kern="1200" cap="none" spc="150" normalizeH="0" baseline="0" noProof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7"/>
            </p:custDataLst>
          </p:nvPr>
        </p:nvSpPr>
        <p:spPr>
          <a:xfrm>
            <a:off x="5896064" y="2048435"/>
            <a:ext cx="4992939" cy="5092798"/>
          </a:xfrm>
        </p:spPr>
        <p:txBody>
          <a:bodyPr>
            <a:noAutofit/>
          </a:bodyPr>
          <a:lstStyle>
            <a:lvl1pPr>
              <a:defRPr sz="1425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1425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425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425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425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>
          <a:xfrm>
            <a:off x="831402" y="8050074"/>
            <a:ext cx="2551641" cy="299393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>
          <a:xfrm>
            <a:off x="3889834" y="8050074"/>
            <a:ext cx="3742406" cy="29939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8137466" y="8050074"/>
            <a:ext cx="2551641" cy="299393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gradFill>
          <a:gsLst>
            <a:gs pos="0">
              <a:schemeClr val="bg2"/>
            </a:gs>
            <a:gs pos="100000">
              <a:schemeClr val="tx1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863454" cy="115205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33073" y="628011"/>
            <a:ext cx="10255929" cy="417679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145" b="1" i="0" u="none" strike="noStrike" kern="1200" cap="none" spc="200" normalizeH="0" baseline="0" noProof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6"/>
            </p:custDataLst>
          </p:nvPr>
        </p:nvSpPr>
        <p:spPr>
          <a:xfrm>
            <a:off x="633119" y="1260052"/>
            <a:ext cx="4992939" cy="360068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785" b="0" u="none" strike="noStrike" kern="1200" cap="none" spc="200" normalizeH="0" baseline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08305" indent="0">
              <a:buNone/>
              <a:defRPr sz="1785" b="1"/>
            </a:lvl2pPr>
            <a:lvl3pPr marL="816610" indent="0">
              <a:buNone/>
              <a:defRPr sz="1605" b="1"/>
            </a:lvl3pPr>
            <a:lvl4pPr marL="1224915" indent="0">
              <a:buNone/>
              <a:defRPr sz="1425" b="1"/>
            </a:lvl4pPr>
            <a:lvl5pPr marL="1633220" indent="0">
              <a:buNone/>
              <a:defRPr sz="1425" b="1"/>
            </a:lvl5pPr>
            <a:lvl6pPr marL="2041525" indent="0">
              <a:buNone/>
              <a:defRPr sz="1425" b="1"/>
            </a:lvl6pPr>
            <a:lvl7pPr marL="2450465" indent="0">
              <a:buNone/>
              <a:defRPr sz="1425" b="1"/>
            </a:lvl7pPr>
            <a:lvl8pPr marL="2858135" indent="0">
              <a:buNone/>
              <a:defRPr sz="1425" b="1"/>
            </a:lvl8pPr>
            <a:lvl9pPr marL="3267075" indent="0">
              <a:buNone/>
              <a:defRPr sz="1425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7"/>
            </p:custDataLst>
          </p:nvPr>
        </p:nvSpPr>
        <p:spPr>
          <a:xfrm>
            <a:off x="633114" y="2548958"/>
            <a:ext cx="4992899" cy="4663598"/>
          </a:xfrm>
        </p:spPr>
        <p:txBody>
          <a:bodyPr vert="horz" lIns="101600" tIns="0" rIns="82550" bIns="0" rtlCol="0">
            <a:noAutofit/>
          </a:bodyPr>
          <a:lstStyle>
            <a:lvl1pPr marL="203835" marR="0" lvl="0" indent="-203835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25" b="0" i="0" u="none" strike="noStrike" kern="1200" cap="none" spc="150" normalizeH="0" baseline="0" noProof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12775" marR="0" lvl="1" indent="-203835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425" b="0" i="0" u="none" strike="noStrike" kern="1200" cap="none" spc="150" normalizeH="0" baseline="0" noProof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021080" marR="0" lvl="2" indent="-203835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25" b="0" i="0" u="none" strike="noStrike" kern="1200" cap="none" spc="150" normalizeH="0" baseline="0" noProof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429385" marR="0" lvl="3" indent="-203835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25" b="0" i="0" u="none" strike="noStrike" kern="1200" cap="none" spc="150" normalizeH="0" baseline="0" noProof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837690" marR="0" lvl="4" indent="-203835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25" b="0" i="0" u="none" strike="noStrike" kern="1200" cap="none" spc="150" normalizeH="0" baseline="0" noProof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8"/>
            </p:custDataLst>
          </p:nvPr>
        </p:nvSpPr>
        <p:spPr>
          <a:xfrm>
            <a:off x="5893109" y="1260052"/>
            <a:ext cx="4992939" cy="360068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785" b="0" i="0" u="none" strike="noStrike" kern="1200" cap="none" spc="200" normalizeH="0" baseline="0" noProof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08305" indent="0">
              <a:buNone/>
              <a:defRPr sz="1785" b="1"/>
            </a:lvl2pPr>
            <a:lvl3pPr marL="816610" indent="0">
              <a:buNone/>
              <a:defRPr sz="1605" b="1"/>
            </a:lvl3pPr>
            <a:lvl4pPr marL="1224915" indent="0">
              <a:buNone/>
              <a:defRPr sz="1425" b="1"/>
            </a:lvl4pPr>
            <a:lvl5pPr marL="1633220" indent="0">
              <a:buNone/>
              <a:defRPr sz="1425" b="1"/>
            </a:lvl5pPr>
            <a:lvl6pPr marL="2041525" indent="0">
              <a:buNone/>
              <a:defRPr sz="1425" b="1"/>
            </a:lvl6pPr>
            <a:lvl7pPr marL="2450465" indent="0">
              <a:buNone/>
              <a:defRPr sz="1425" b="1"/>
            </a:lvl7pPr>
            <a:lvl8pPr marL="2858135" indent="0">
              <a:buNone/>
              <a:defRPr sz="1425" b="1"/>
            </a:lvl8pPr>
            <a:lvl9pPr marL="3267075" indent="0">
              <a:buNone/>
              <a:defRPr sz="1425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9"/>
            </p:custDataLst>
          </p:nvPr>
        </p:nvSpPr>
        <p:spPr>
          <a:xfrm>
            <a:off x="5893109" y="2548958"/>
            <a:ext cx="4992939" cy="4663598"/>
          </a:xfrm>
        </p:spPr>
        <p:txBody>
          <a:bodyPr vert="horz" lIns="101600" tIns="0" rIns="82550" bIns="0" rtlCol="0">
            <a:noAutofit/>
          </a:bodyPr>
          <a:lstStyle>
            <a:lvl1pPr marL="203835" marR="0" lvl="0" indent="-203835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25" b="0" i="0" u="none" strike="noStrike" kern="1200" cap="none" spc="150" normalizeH="0" baseline="0" noProof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12775" marR="0" lvl="1" indent="-203835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425" b="0" i="0" u="none" strike="noStrike" kern="1200" cap="none" spc="150" normalizeH="0" baseline="0" noProof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021080" marR="0" lvl="2" indent="-203835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25" b="0" i="0" u="none" strike="noStrike" kern="1200" cap="none" spc="150" normalizeH="0" baseline="0" noProof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429385" marR="0" lvl="3" indent="-203835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25" b="0" i="0" u="none" strike="noStrike" kern="1200" cap="none" spc="150" normalizeH="0" baseline="0" noProof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837690" marR="0" lvl="4" indent="-203835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25" b="0" i="0" u="none" strike="noStrike" kern="1200" cap="none" spc="150" normalizeH="0" baseline="0" noProof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831402" y="8050074"/>
            <a:ext cx="2551641" cy="299393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3889834" y="8050074"/>
            <a:ext cx="3742406" cy="29939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8137466" y="8050074"/>
            <a:ext cx="2551641" cy="299393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gradFill>
          <a:gsLst>
            <a:gs pos="0">
              <a:schemeClr val="bg2"/>
            </a:gs>
            <a:gs pos="100000">
              <a:schemeClr val="tx1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2"/>
            </p:custDataLst>
          </p:nvPr>
        </p:nvGrpSpPr>
        <p:grpSpPr>
          <a:xfrm>
            <a:off x="0" y="2399877"/>
            <a:ext cx="11522075" cy="3840692"/>
            <a:chOff x="0" y="1397000"/>
            <a:chExt cx="12192000" cy="4064000"/>
          </a:xfrm>
        </p:grpSpPr>
        <p:pic>
          <p:nvPicPr>
            <p:cNvPr id="7" name="图片 6"/>
            <p:cNvPicPr/>
            <p:nvPr>
              <p:custDataLst>
                <p:tags r:id="rId3"/>
              </p:custDataLst>
            </p:nvPr>
          </p:nvPicPr>
          <p:blipFill>
            <a:blip r:embed="rId4" r:link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397000"/>
              <a:ext cx="3764062" cy="4064000"/>
            </a:xfrm>
            <a:prstGeom prst="rect">
              <a:avLst/>
            </a:prstGeom>
          </p:spPr>
        </p:pic>
        <p:pic>
          <p:nvPicPr>
            <p:cNvPr id="8" name="图片 7"/>
            <p:cNvPicPr/>
            <p:nvPr>
              <p:custDataLst>
                <p:tags r:id="rId6"/>
              </p:custDataLst>
            </p:nvPr>
          </p:nvPicPr>
          <p:blipFill>
            <a:blip r:embed="rId7" r:link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27938" y="1397000"/>
              <a:ext cx="3764062" cy="406400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33073" y="628006"/>
            <a:ext cx="10255929" cy="417679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145" b="1" i="0" u="none" strike="noStrike" kern="1200" cap="none" spc="200" normalizeH="0" baseline="0" noProof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831402" y="8050074"/>
            <a:ext cx="2551641" cy="299393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3889834" y="8050074"/>
            <a:ext cx="3742406" cy="29939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8137466" y="8050074"/>
            <a:ext cx="2551641" cy="299393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gradFill>
          <a:gsLst>
            <a:gs pos="0">
              <a:schemeClr val="bg2"/>
            </a:gs>
            <a:gs pos="100000">
              <a:schemeClr val="tx1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1402" y="8050074"/>
            <a:ext cx="2551641" cy="299393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889834" y="8050074"/>
            <a:ext cx="3742406" cy="29939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137466" y="8050074"/>
            <a:ext cx="2551641" cy="299393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gradFill>
          <a:gsLst>
            <a:gs pos="0">
              <a:schemeClr val="bg2"/>
            </a:gs>
            <a:gs pos="100000">
              <a:schemeClr val="tx1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8621" y="0"/>
            <a:ext cx="863454" cy="115205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33119" y="628011"/>
            <a:ext cx="10255929" cy="417679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145" b="1" i="0" u="none" strike="noStrike" kern="1200" cap="none" spc="200" normalizeH="0" baseline="0" noProof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6"/>
            </p:custDataLst>
          </p:nvPr>
        </p:nvSpPr>
        <p:spPr>
          <a:xfrm>
            <a:off x="633119" y="2048435"/>
            <a:ext cx="4992939" cy="5092798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425" b="0" i="0" u="none" strike="noStrike" kern="1200" cap="none" spc="150" normalizeH="0" baseline="0" noProof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12775" marR="0" lvl="1" indent="-203835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425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021080" marR="0" lvl="2" indent="-203835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25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429385" marR="0" lvl="3" indent="-203835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25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837690" marR="0" lvl="4" indent="-203835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25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7"/>
            </p:custDataLst>
          </p:nvPr>
        </p:nvSpPr>
        <p:spPr>
          <a:xfrm>
            <a:off x="5896109" y="2048435"/>
            <a:ext cx="4992939" cy="5092798"/>
          </a:xfrm>
        </p:spPr>
        <p:txBody>
          <a:bodyPr vert="horz" lIns="101600" tIns="0" rIns="82550" bIns="0" rtlCol="0">
            <a:normAutofit/>
          </a:bodyPr>
          <a:lstStyle>
            <a:lvl1pPr marL="203835" marR="0" lvl="0" indent="-203835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25" b="0" i="0" u="none" strike="noStrike" kern="1200" cap="none" spc="150" normalizeH="0" baseline="0" noProof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>
          <a:xfrm>
            <a:off x="831402" y="8050074"/>
            <a:ext cx="2551641" cy="299393"/>
          </a:xfrm>
        </p:spPr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>
          <a:xfrm>
            <a:off x="3889834" y="8050074"/>
            <a:ext cx="3742406" cy="299393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8137466" y="8050074"/>
            <a:ext cx="2551641" cy="299393"/>
          </a:xfrm>
        </p:spPr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gradFill>
          <a:gsLst>
            <a:gs pos="0">
              <a:schemeClr val="bg2"/>
            </a:gs>
            <a:gs pos="100000">
              <a:schemeClr val="tx1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8621" y="0"/>
            <a:ext cx="863454" cy="1152059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5"/>
            </p:custDataLst>
          </p:nvPr>
        </p:nvSpPr>
        <p:spPr>
          <a:xfrm>
            <a:off x="9990273" y="2048435"/>
            <a:ext cx="898729" cy="5092798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145" b="1" i="0" u="none" strike="noStrike" kern="1200" cap="none" spc="200" normalizeH="0" baseline="0" noProof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6"/>
            </p:custDataLst>
          </p:nvPr>
        </p:nvSpPr>
        <p:spPr>
          <a:xfrm>
            <a:off x="633114" y="2048425"/>
            <a:ext cx="9288067" cy="5092798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831402" y="8050074"/>
            <a:ext cx="2551641" cy="299393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3889834" y="8050074"/>
            <a:ext cx="3742406" cy="29939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137466" y="8050074"/>
            <a:ext cx="2551641" cy="299393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gradFill>
          <a:gsLst>
            <a:gs pos="0">
              <a:schemeClr val="bg2"/>
            </a:gs>
            <a:gs pos="100000">
              <a:schemeClr val="tx1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8621" y="0"/>
            <a:ext cx="863454" cy="1152059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31402" y="8050074"/>
            <a:ext cx="2551641" cy="299393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3889834" y="8050074"/>
            <a:ext cx="3742406" cy="29939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137466" y="8050074"/>
            <a:ext cx="2551641" cy="299393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633119" y="2048435"/>
            <a:ext cx="10255929" cy="509279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gradFill>
          <a:gsLst>
            <a:gs pos="0">
              <a:schemeClr val="bg2"/>
            </a:gs>
            <a:gs pos="100000">
              <a:schemeClr val="tx1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2"/>
            </p:custDataLst>
          </p:nvPr>
        </p:nvGrpSpPr>
        <p:grpSpPr>
          <a:xfrm>
            <a:off x="79214" y="3251428"/>
            <a:ext cx="11441661" cy="4442877"/>
            <a:chOff x="83820" y="1993265"/>
            <a:chExt cx="12106910" cy="4701198"/>
          </a:xfrm>
        </p:grpSpPr>
        <p:pic>
          <p:nvPicPr>
            <p:cNvPr id="7" name="图片 6"/>
            <p:cNvPicPr/>
            <p:nvPr>
              <p:custDataLst>
                <p:tags r:id="rId3"/>
              </p:custDataLst>
            </p:nvPr>
          </p:nvPicPr>
          <p:blipFill>
            <a:blip r:embed="rId4" r:link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04255" y="1993265"/>
              <a:ext cx="6086475" cy="3388360"/>
            </a:xfrm>
            <a:prstGeom prst="rect">
              <a:avLst/>
            </a:prstGeom>
          </p:spPr>
        </p:pic>
        <p:pic>
          <p:nvPicPr>
            <p:cNvPr id="8" name="图片 7"/>
            <p:cNvPicPr/>
            <p:nvPr>
              <p:custDataLst>
                <p:tags r:id="rId6"/>
              </p:custDataLst>
            </p:nvPr>
          </p:nvPicPr>
          <p:blipFill>
            <a:blip r:embed="rId7" r:link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820" y="5550535"/>
              <a:ext cx="1143000" cy="1143928"/>
            </a:xfrm>
            <a:prstGeom prst="rect">
              <a:avLst/>
            </a:prstGeom>
          </p:spPr>
        </p:pic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>
          <a:xfrm>
            <a:off x="831402" y="8050074"/>
            <a:ext cx="2551641" cy="299393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>
          <a:xfrm>
            <a:off x="3889834" y="8050074"/>
            <a:ext cx="3742406" cy="29939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>
          <a:xfrm>
            <a:off x="8137466" y="8050074"/>
            <a:ext cx="2551641" cy="299393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2"/>
            </p:custDataLst>
          </p:nvPr>
        </p:nvSpPr>
        <p:spPr>
          <a:xfrm>
            <a:off x="1768347" y="2891136"/>
            <a:ext cx="3897788" cy="1409208"/>
          </a:xfrm>
        </p:spPr>
        <p:txBody>
          <a:bodyPr vert="horz" lIns="90000" tIns="46800" rIns="90000" bIns="4680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250" b="0" i="0" u="none" strike="noStrike" kern="1200" cap="none" spc="60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  <a:endParaRPr dirty="0">
              <a:sym typeface="+mn-ea"/>
            </a:endParaRP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3" hasCustomPrompt="1"/>
            <p:custDataLst>
              <p:tags r:id="rId13"/>
            </p:custDataLst>
          </p:nvPr>
        </p:nvSpPr>
        <p:spPr>
          <a:xfrm>
            <a:off x="1948423" y="4864257"/>
            <a:ext cx="3537637" cy="466584"/>
          </a:xfrm>
        </p:spPr>
        <p:txBody>
          <a:bodyPr>
            <a:normAutofit/>
          </a:bodyPr>
          <a:lstStyle>
            <a:lvl1pPr marL="0" indent="0" algn="ctr">
              <a:buNone/>
              <a:defRPr sz="1605" spc="1200" baseline="0"/>
            </a:lvl1pPr>
          </a:lstStyle>
          <a:p>
            <a:pPr lvl="0"/>
            <a:r>
              <a:rPr lang="zh-CN" altLang="en-US" dirty="0"/>
              <a:t>单击此处编辑副标题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3766" y="3109760"/>
            <a:ext cx="2828309" cy="5530685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80195" cy="144124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33073" y="628006"/>
            <a:ext cx="10255929" cy="417679"/>
          </a:xfrm>
        </p:spPr>
        <p:txBody>
          <a:bodyPr/>
          <a:lstStyle>
            <a:lvl1pPr algn="ctr"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>
          <a:xfrm>
            <a:off x="831402" y="8050074"/>
            <a:ext cx="2551641" cy="299393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>
          <a:xfrm>
            <a:off x="3889834" y="8050074"/>
            <a:ext cx="3742406" cy="299393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>
          <a:xfrm>
            <a:off x="8137466" y="8050074"/>
            <a:ext cx="2551641" cy="299393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76711" y="383264"/>
            <a:ext cx="10968653" cy="787391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5"/>
          </a:p>
        </p:txBody>
      </p:sp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80195" cy="1440874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6"/>
            </p:custDataLst>
          </p:nvPr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1881" y="6149917"/>
            <a:ext cx="1080195" cy="249052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211179" y="1687791"/>
            <a:ext cx="9097449" cy="683840"/>
          </a:xfrm>
        </p:spPr>
        <p:txBody>
          <a:bodyPr anchor="ctr"/>
          <a:lstStyle>
            <a:lvl1pPr>
              <a:defRPr sz="286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1210719" y="3268305"/>
            <a:ext cx="9097638" cy="3255893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>
          <a:xfrm>
            <a:off x="831402" y="8050074"/>
            <a:ext cx="2551641" cy="299393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>
          <a:xfrm>
            <a:off x="3889834" y="8050074"/>
            <a:ext cx="3742406" cy="299393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>
          <a:xfrm>
            <a:off x="8137466" y="8050074"/>
            <a:ext cx="2551641" cy="299393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558421" cy="865084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605" dirty="0">
              <a:sym typeface="+mn-ea"/>
            </a:endParaRPr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1881" y="0"/>
            <a:ext cx="1080195" cy="1440874"/>
          </a:xfrm>
          <a:prstGeom prst="rect">
            <a:avLst/>
          </a:prstGeom>
        </p:spPr>
      </p:pic>
      <p:pic>
        <p:nvPicPr>
          <p:cNvPr id="11" name="图片 10"/>
          <p:cNvPicPr/>
          <p:nvPr userDrawn="1">
            <p:custDataLst>
              <p:tags r:id="rId6"/>
            </p:custDataLst>
          </p:nvPr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49917"/>
            <a:ext cx="1080195" cy="249052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551154" y="1109484"/>
            <a:ext cx="3742406" cy="833536"/>
          </a:xfrm>
        </p:spPr>
        <p:txBody>
          <a:bodyPr anchor="ctr"/>
          <a:lstStyle>
            <a:lvl1pPr>
              <a:defRPr sz="3215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831402" y="8050074"/>
            <a:ext cx="2551641" cy="299393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3889834" y="8050074"/>
            <a:ext cx="3742406" cy="299393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8137466" y="8050074"/>
            <a:ext cx="2551641" cy="299393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554557" y="2866859"/>
            <a:ext cx="3739004" cy="3868287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4820900" y="1771032"/>
            <a:ext cx="6123938" cy="4808365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1522075" cy="335639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605">
              <a:solidFill>
                <a:schemeClr val="bg1"/>
              </a:solidFill>
              <a:sym typeface="+mn-ea"/>
            </a:endParaRPr>
          </a:p>
        </p:txBody>
      </p:sp>
      <p:pic>
        <p:nvPicPr>
          <p:cNvPr id="12" name="图片 11"/>
          <p:cNvPicPr/>
          <p:nvPr userDrawn="1">
            <p:custDataLst>
              <p:tags r:id="rId3"/>
            </p:custDataLst>
          </p:nvPr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80195" cy="1440874"/>
          </a:xfrm>
          <a:prstGeom prst="rect">
            <a:avLst/>
          </a:prstGeom>
        </p:spPr>
      </p:pic>
      <p:pic>
        <p:nvPicPr>
          <p:cNvPr id="13" name="图片 12"/>
          <p:cNvPicPr/>
          <p:nvPr userDrawn="1">
            <p:custDataLst>
              <p:tags r:id="rId6"/>
            </p:custDataLst>
          </p:nvPr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1881" y="0"/>
            <a:ext cx="1080195" cy="249052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578372" y="1082852"/>
            <a:ext cx="10373270" cy="591981"/>
          </a:xfrm>
        </p:spPr>
        <p:txBody>
          <a:bodyPr anchor="ctr"/>
          <a:lstStyle>
            <a:lvl1pPr algn="ctr">
              <a:defRPr sz="3215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831402" y="8050074"/>
            <a:ext cx="2551641" cy="29939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3889834" y="8050074"/>
            <a:ext cx="3742406" cy="29939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8137466" y="8050074"/>
            <a:ext cx="2551641" cy="29939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578372" y="2221292"/>
            <a:ext cx="10372868" cy="782503"/>
          </a:xfrm>
        </p:spPr>
        <p:txBody>
          <a:bodyPr/>
          <a:lstStyle>
            <a:lvl1pPr algn="ctr"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579104" y="4077923"/>
            <a:ext cx="10363063" cy="3242285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6336327"/>
            <a:ext cx="11522075" cy="2304117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605">
              <a:solidFill>
                <a:schemeClr val="bg1"/>
              </a:solidFill>
              <a:sym typeface="+mn-ea"/>
            </a:endParaRPr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1881" y="0"/>
            <a:ext cx="1080195" cy="1440874"/>
          </a:xfrm>
          <a:prstGeom prst="rect">
            <a:avLst/>
          </a:prstGeom>
        </p:spPr>
      </p:pic>
      <p:pic>
        <p:nvPicPr>
          <p:cNvPr id="11" name="图片 10"/>
          <p:cNvPicPr/>
          <p:nvPr userDrawn="1">
            <p:custDataLst>
              <p:tags r:id="rId6"/>
            </p:custDataLst>
          </p:nvPr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49917"/>
            <a:ext cx="1080195" cy="249052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571568" y="932612"/>
            <a:ext cx="10373270" cy="534143"/>
          </a:xfrm>
        </p:spPr>
        <p:txBody>
          <a:bodyPr anchor="ctr"/>
          <a:lstStyle>
            <a:lvl1pPr algn="ctr">
              <a:defRPr sz="286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831402" y="8050074"/>
            <a:ext cx="2551641" cy="29939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3889834" y="8050074"/>
            <a:ext cx="3742406" cy="29939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8137466" y="8050074"/>
            <a:ext cx="2551641" cy="29939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571602" y="2623688"/>
            <a:ext cx="10386878" cy="3034751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4"/>
            </p:custDataLst>
          </p:nvPr>
        </p:nvSpPr>
        <p:spPr>
          <a:xfrm>
            <a:off x="561361" y="6686078"/>
            <a:ext cx="10397085" cy="956015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1522075" cy="115205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605">
              <a:solidFill>
                <a:schemeClr val="bg1"/>
              </a:solidFill>
              <a:sym typeface="+mn-ea"/>
            </a:endParaRPr>
          </a:p>
        </p:txBody>
      </p:sp>
      <p:pic>
        <p:nvPicPr>
          <p:cNvPr id="12" name="图片 11"/>
          <p:cNvPicPr/>
          <p:nvPr userDrawn="1">
            <p:custDataLst>
              <p:tags r:id="rId3"/>
            </p:custDataLst>
          </p:nvPr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8520" y="0"/>
            <a:ext cx="863556" cy="1152059"/>
          </a:xfrm>
          <a:prstGeom prst="rect">
            <a:avLst/>
          </a:prstGeom>
        </p:spPr>
      </p:pic>
      <p:pic>
        <p:nvPicPr>
          <p:cNvPr id="14" name="图片 13"/>
          <p:cNvPicPr/>
          <p:nvPr userDrawn="1">
            <p:custDataLst>
              <p:tags r:id="rId6"/>
            </p:custDataLst>
          </p:nvPr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49917"/>
            <a:ext cx="1080195" cy="249052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547752" y="368931"/>
            <a:ext cx="10431107" cy="417679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831402" y="8050074"/>
            <a:ext cx="2551641" cy="29939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3889834" y="8050074"/>
            <a:ext cx="3742406" cy="29939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8137466" y="8050074"/>
            <a:ext cx="2551641" cy="29939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547752" y="2551136"/>
            <a:ext cx="5048846" cy="2735359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5899393" y="2551136"/>
            <a:ext cx="5072662" cy="2735359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5"/>
            </p:custDataLst>
          </p:nvPr>
        </p:nvSpPr>
        <p:spPr>
          <a:xfrm>
            <a:off x="540948" y="6191704"/>
            <a:ext cx="5048846" cy="738275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6"/>
            </p:custDataLst>
          </p:nvPr>
        </p:nvSpPr>
        <p:spPr>
          <a:xfrm>
            <a:off x="5909600" y="6187169"/>
            <a:ext cx="5072662" cy="738275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1986156"/>
            <a:ext cx="11522075" cy="466813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605">
              <a:sym typeface="+mn-ea"/>
            </a:endParaRPr>
          </a:p>
        </p:txBody>
      </p:sp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1675" y="56803"/>
            <a:ext cx="2220400" cy="2824145"/>
          </a:xfrm>
          <a:prstGeom prst="rect">
            <a:avLst/>
          </a:prstGeom>
        </p:spPr>
      </p:pic>
      <p:pic>
        <p:nvPicPr>
          <p:cNvPr id="11" name="图片 10"/>
          <p:cNvPicPr/>
          <p:nvPr userDrawn="1">
            <p:custDataLst>
              <p:tags r:id="rId6"/>
            </p:custDataLst>
          </p:nvPr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01899"/>
            <a:ext cx="2252206" cy="286414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439125" y="2063016"/>
            <a:ext cx="8641556" cy="2255650"/>
          </a:xfrm>
        </p:spPr>
        <p:txBody>
          <a:bodyPr anchor="b"/>
          <a:lstStyle>
            <a:lvl1pPr algn="ctr">
              <a:defRPr sz="536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>
          <a:xfrm>
            <a:off x="831402" y="8050074"/>
            <a:ext cx="2551641" cy="299393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>
          <a:xfrm>
            <a:off x="3889834" y="8050074"/>
            <a:ext cx="3742406" cy="299393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8137466" y="8050074"/>
            <a:ext cx="2551641" cy="299393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1438760" y="5127470"/>
            <a:ext cx="8641556" cy="1565006"/>
          </a:xfrm>
        </p:spPr>
        <p:txBody>
          <a:bodyPr/>
          <a:lstStyle>
            <a:lvl1pPr algn="ctr"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0164" y="5552491"/>
            <a:ext cx="9793764" cy="1716152"/>
          </a:xfrm>
        </p:spPr>
        <p:txBody>
          <a:bodyPr anchor="t"/>
          <a:lstStyle>
            <a:lvl1pPr algn="l">
              <a:defRPr sz="5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10164" y="3662325"/>
            <a:ext cx="9793764" cy="1890166"/>
          </a:xfrm>
        </p:spPr>
        <p:txBody>
          <a:bodyPr anchor="b"/>
          <a:lstStyle>
            <a:lvl1pPr marL="0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1pPr>
            <a:lvl2pPr marL="575945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15189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marL="172847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30441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88036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45630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40322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60883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76104" y="2016179"/>
            <a:ext cx="5088916" cy="5702504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5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857055" y="2016179"/>
            <a:ext cx="5088916" cy="5702504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5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104" y="1934171"/>
            <a:ext cx="5090917" cy="806071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75945" indent="0">
              <a:buNone/>
              <a:defRPr sz="2500" b="1"/>
            </a:lvl2pPr>
            <a:lvl3pPr marL="1151890" indent="0">
              <a:buNone/>
              <a:defRPr sz="2300" b="1"/>
            </a:lvl3pPr>
            <a:lvl4pPr marL="1728470" indent="0">
              <a:buNone/>
              <a:defRPr sz="2000" b="1"/>
            </a:lvl4pPr>
            <a:lvl5pPr marL="2304415" indent="0">
              <a:buNone/>
              <a:defRPr sz="2000" b="1"/>
            </a:lvl5pPr>
            <a:lvl6pPr marL="2880360" indent="0">
              <a:buNone/>
              <a:defRPr sz="2000" b="1"/>
            </a:lvl6pPr>
            <a:lvl7pPr marL="3456305" indent="0">
              <a:buNone/>
              <a:defRPr sz="2000" b="1"/>
            </a:lvl7pPr>
            <a:lvl8pPr marL="4032250" indent="0">
              <a:buNone/>
              <a:defRPr sz="2000" b="1"/>
            </a:lvl8pPr>
            <a:lvl9pPr marL="4608830" indent="0">
              <a:buNone/>
              <a:defRPr sz="20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76104" y="2740242"/>
            <a:ext cx="5090917" cy="4978440"/>
          </a:xfrm>
        </p:spPr>
        <p:txBody>
          <a:bodyPr/>
          <a:lstStyle>
            <a:lvl1pPr>
              <a:defRPr sz="3000"/>
            </a:lvl1pPr>
            <a:lvl2pPr>
              <a:defRPr sz="25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853055" y="1934171"/>
            <a:ext cx="5092917" cy="806071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75945" indent="0">
              <a:buNone/>
              <a:defRPr sz="2500" b="1"/>
            </a:lvl2pPr>
            <a:lvl3pPr marL="1151890" indent="0">
              <a:buNone/>
              <a:defRPr sz="2300" b="1"/>
            </a:lvl3pPr>
            <a:lvl4pPr marL="1728470" indent="0">
              <a:buNone/>
              <a:defRPr sz="2000" b="1"/>
            </a:lvl4pPr>
            <a:lvl5pPr marL="2304415" indent="0">
              <a:buNone/>
              <a:defRPr sz="2000" b="1"/>
            </a:lvl5pPr>
            <a:lvl6pPr marL="2880360" indent="0">
              <a:buNone/>
              <a:defRPr sz="2000" b="1"/>
            </a:lvl6pPr>
            <a:lvl7pPr marL="3456305" indent="0">
              <a:buNone/>
              <a:defRPr sz="2000" b="1"/>
            </a:lvl7pPr>
            <a:lvl8pPr marL="4032250" indent="0">
              <a:buNone/>
              <a:defRPr sz="2000" b="1"/>
            </a:lvl8pPr>
            <a:lvl9pPr marL="4608830" indent="0">
              <a:buNone/>
              <a:defRPr sz="20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853055" y="2740242"/>
            <a:ext cx="5092917" cy="4978440"/>
          </a:xfrm>
        </p:spPr>
        <p:txBody>
          <a:bodyPr/>
          <a:lstStyle>
            <a:lvl1pPr>
              <a:defRPr sz="3000"/>
            </a:lvl1pPr>
            <a:lvl2pPr>
              <a:defRPr sz="25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5" y="344031"/>
            <a:ext cx="3790683" cy="1464129"/>
          </a:xfrm>
        </p:spPr>
        <p:txBody>
          <a:bodyPr anchor="b"/>
          <a:lstStyle>
            <a:lvl1pPr algn="l">
              <a:defRPr sz="2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04811" y="344031"/>
            <a:ext cx="6441160" cy="7374652"/>
          </a:xfrm>
        </p:spPr>
        <p:txBody>
          <a:bodyPr/>
          <a:lstStyle>
            <a:lvl1pPr>
              <a:defRPr sz="4000"/>
            </a:lvl1pPr>
            <a:lvl2pPr>
              <a:defRPr sz="3500"/>
            </a:lvl2pPr>
            <a:lvl3pPr>
              <a:defRPr sz="30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76105" y="1808160"/>
            <a:ext cx="3790683" cy="5910523"/>
          </a:xfrm>
        </p:spPr>
        <p:txBody>
          <a:bodyPr/>
          <a:lstStyle>
            <a:lvl1pPr marL="0" indent="0">
              <a:buNone/>
              <a:defRPr sz="1800"/>
            </a:lvl1pPr>
            <a:lvl2pPr marL="575945" indent="0">
              <a:buNone/>
              <a:defRPr sz="1500"/>
            </a:lvl2pPr>
            <a:lvl3pPr marL="1151890" indent="0">
              <a:buNone/>
              <a:defRPr sz="1300"/>
            </a:lvl3pPr>
            <a:lvl4pPr marL="1728470" indent="0">
              <a:buNone/>
              <a:defRPr sz="1100"/>
            </a:lvl4pPr>
            <a:lvl5pPr marL="2304415" indent="0">
              <a:buNone/>
              <a:defRPr sz="1100"/>
            </a:lvl5pPr>
            <a:lvl6pPr marL="2880360" indent="0">
              <a:buNone/>
              <a:defRPr sz="1100"/>
            </a:lvl6pPr>
            <a:lvl7pPr marL="3456305" indent="0">
              <a:buNone/>
              <a:defRPr sz="1100"/>
            </a:lvl7pPr>
            <a:lvl8pPr marL="4032250" indent="0">
              <a:buNone/>
              <a:defRPr sz="1100"/>
            </a:lvl8pPr>
            <a:lvl9pPr marL="4608830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58407" y="6048534"/>
            <a:ext cx="6913245" cy="714064"/>
          </a:xfrm>
        </p:spPr>
        <p:txBody>
          <a:bodyPr anchor="b"/>
          <a:lstStyle>
            <a:lvl1pPr algn="l">
              <a:defRPr sz="2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58407" y="772068"/>
            <a:ext cx="6913245" cy="5184458"/>
          </a:xfrm>
        </p:spPr>
        <p:txBody>
          <a:bodyPr/>
          <a:lstStyle>
            <a:lvl1pPr marL="0" indent="0">
              <a:buNone/>
              <a:defRPr sz="4000"/>
            </a:lvl1pPr>
            <a:lvl2pPr marL="575945" indent="0">
              <a:buNone/>
              <a:defRPr sz="3500"/>
            </a:lvl2pPr>
            <a:lvl3pPr marL="1151890" indent="0">
              <a:buNone/>
              <a:defRPr sz="3000"/>
            </a:lvl3pPr>
            <a:lvl4pPr marL="1728470" indent="0">
              <a:buNone/>
              <a:defRPr sz="2500"/>
            </a:lvl4pPr>
            <a:lvl5pPr marL="2304415" indent="0">
              <a:buNone/>
              <a:defRPr sz="2500"/>
            </a:lvl5pPr>
            <a:lvl6pPr marL="2880360" indent="0">
              <a:buNone/>
              <a:defRPr sz="2500"/>
            </a:lvl6pPr>
            <a:lvl7pPr marL="3456305" indent="0">
              <a:buNone/>
              <a:defRPr sz="2500"/>
            </a:lvl7pPr>
            <a:lvl8pPr marL="4032250" indent="0">
              <a:buNone/>
              <a:defRPr sz="2500"/>
            </a:lvl8pPr>
            <a:lvl9pPr marL="4608830" indent="0">
              <a:buNone/>
              <a:defRPr sz="2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258407" y="6762598"/>
            <a:ext cx="6913245" cy="1014089"/>
          </a:xfrm>
        </p:spPr>
        <p:txBody>
          <a:bodyPr/>
          <a:lstStyle>
            <a:lvl1pPr marL="0" indent="0">
              <a:buNone/>
              <a:defRPr sz="1800"/>
            </a:lvl1pPr>
            <a:lvl2pPr marL="575945" indent="0">
              <a:buNone/>
              <a:defRPr sz="1500"/>
            </a:lvl2pPr>
            <a:lvl3pPr marL="1151890" indent="0">
              <a:buNone/>
              <a:defRPr sz="1300"/>
            </a:lvl3pPr>
            <a:lvl4pPr marL="1728470" indent="0">
              <a:buNone/>
              <a:defRPr sz="1100"/>
            </a:lvl4pPr>
            <a:lvl5pPr marL="2304415" indent="0">
              <a:buNone/>
              <a:defRPr sz="1100"/>
            </a:lvl5pPr>
            <a:lvl6pPr marL="2880360" indent="0">
              <a:buNone/>
              <a:defRPr sz="1100"/>
            </a:lvl6pPr>
            <a:lvl7pPr marL="3456305" indent="0">
              <a:buNone/>
              <a:defRPr sz="1100"/>
            </a:lvl7pPr>
            <a:lvl8pPr marL="4032250" indent="0">
              <a:buNone/>
              <a:defRPr sz="1100"/>
            </a:lvl8pPr>
            <a:lvl9pPr marL="4608830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5" Type="http://schemas.openxmlformats.org/officeDocument/2006/relationships/theme" Target="../theme/theme2.xml"/><Relationship Id="rId24" Type="http://schemas.openxmlformats.org/officeDocument/2006/relationships/tags" Target="../tags/tag158.xml"/><Relationship Id="rId23" Type="http://schemas.openxmlformats.org/officeDocument/2006/relationships/tags" Target="../tags/tag157.xml"/><Relationship Id="rId22" Type="http://schemas.openxmlformats.org/officeDocument/2006/relationships/tags" Target="../tags/tag156.xml"/><Relationship Id="rId21" Type="http://schemas.openxmlformats.org/officeDocument/2006/relationships/tags" Target="../tags/tag155.xml"/><Relationship Id="rId20" Type="http://schemas.openxmlformats.org/officeDocument/2006/relationships/tags" Target="../tags/tag154.xml"/><Relationship Id="rId2" Type="http://schemas.openxmlformats.org/officeDocument/2006/relationships/slideLayout" Target="../slideLayouts/slideLayout13.xml"/><Relationship Id="rId19" Type="http://schemas.openxmlformats.org/officeDocument/2006/relationships/tags" Target="../tags/tag153.xml"/><Relationship Id="rId18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576104" y="346031"/>
            <a:ext cx="10369868" cy="1440127"/>
          </a:xfrm>
          <a:prstGeom prst="rect">
            <a:avLst/>
          </a:prstGeom>
        </p:spPr>
        <p:txBody>
          <a:bodyPr vert="horz" lIns="115214" tIns="57607" rIns="115214" bIns="57607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104" y="2016179"/>
            <a:ext cx="10369868" cy="5702504"/>
          </a:xfrm>
          <a:prstGeom prst="rect">
            <a:avLst/>
          </a:prstGeom>
        </p:spPr>
        <p:txBody>
          <a:bodyPr vert="horz" lIns="115214" tIns="57607" rIns="115214" bIns="57607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76104" y="8008708"/>
            <a:ext cx="2688484" cy="460041"/>
          </a:xfrm>
          <a:prstGeom prst="rect">
            <a:avLst/>
          </a:prstGeom>
        </p:spPr>
        <p:txBody>
          <a:bodyPr vert="horz" lIns="115214" tIns="57607" rIns="115214" bIns="57607" rtlCol="0" anchor="ctr"/>
          <a:lstStyle>
            <a:lvl1pPr algn="l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151890"/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936709" y="8008708"/>
            <a:ext cx="3648657" cy="460041"/>
          </a:xfrm>
          <a:prstGeom prst="rect">
            <a:avLst/>
          </a:prstGeom>
        </p:spPr>
        <p:txBody>
          <a:bodyPr vert="horz" lIns="115214" tIns="57607" rIns="115214" bIns="57607" rtlCol="0" anchor="ctr"/>
          <a:lstStyle>
            <a:lvl1pPr algn="ct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15189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257487" y="8008708"/>
            <a:ext cx="2688484" cy="460041"/>
          </a:xfrm>
          <a:prstGeom prst="rect">
            <a:avLst/>
          </a:prstGeom>
        </p:spPr>
        <p:txBody>
          <a:bodyPr vert="horz" lIns="115214" tIns="57607" rIns="115214" bIns="57607" rtlCol="0" anchor="ctr"/>
          <a:lstStyle>
            <a:lvl1pPr algn="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151890"/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151890" rtl="0" eaLnBrk="1" latinLnBrk="0" hangingPunct="1">
        <a:spcBef>
          <a:spcPct val="0"/>
        </a:spcBef>
        <a:buNone/>
        <a:defRPr sz="55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31800" indent="-431800" algn="l" defTabSz="1151890" rtl="0" eaLnBrk="1" latinLnBrk="0" hangingPunct="1">
        <a:spcBef>
          <a:spcPct val="20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1pPr>
      <a:lvl2pPr marL="935990" indent="-360045" algn="l" defTabSz="1151890" rtl="0" eaLnBrk="1" latinLnBrk="0" hangingPunct="1">
        <a:spcBef>
          <a:spcPct val="20000"/>
        </a:spcBef>
        <a:buFont typeface="Arial" panose="020B0604020202020204" pitchFamily="34" charset="0"/>
        <a:buChar char="–"/>
        <a:defRPr sz="3500" kern="1200">
          <a:solidFill>
            <a:schemeClr val="tx1"/>
          </a:solidFill>
          <a:latin typeface="+mn-lt"/>
          <a:ea typeface="+mn-ea"/>
          <a:cs typeface="+mn-cs"/>
        </a:defRPr>
      </a:lvl2pPr>
      <a:lvl3pPr marL="1440180" indent="-288290" algn="l" defTabSz="1151890" rtl="0" eaLnBrk="1" latinLnBrk="0" hangingPunct="1">
        <a:spcBef>
          <a:spcPct val="2000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016125" indent="-288290" algn="l" defTabSz="1151890" rtl="0" eaLnBrk="1" latinLnBrk="0" hangingPunct="1">
        <a:spcBef>
          <a:spcPct val="20000"/>
        </a:spcBef>
        <a:buFont typeface="Arial" panose="020B0604020202020204" pitchFamily="34" charset="0"/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92070" indent="-288290" algn="l" defTabSz="1151890" rtl="0" eaLnBrk="1" latinLnBrk="0" hangingPunct="1">
        <a:spcBef>
          <a:spcPct val="20000"/>
        </a:spcBef>
        <a:buFont typeface="Arial" panose="020B0604020202020204" pitchFamily="34" charset="0"/>
        <a:buChar char="»"/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168650" indent="-288290" algn="l" defTabSz="11518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744595" indent="-288290" algn="l" defTabSz="11518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320540" indent="-288290" algn="l" defTabSz="11518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896485" indent="-288290" algn="l" defTabSz="11518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15189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75945" algn="l" defTabSz="115189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51890" algn="l" defTabSz="115189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28470" algn="l" defTabSz="115189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04415" algn="l" defTabSz="115189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80360" algn="l" defTabSz="115189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56305" algn="l" defTabSz="115189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4032250" algn="l" defTabSz="115189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608830" algn="l" defTabSz="115189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33073" y="1498514"/>
            <a:ext cx="10255929" cy="417679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33073" y="1979809"/>
            <a:ext cx="10255929" cy="5092798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31402" y="7080562"/>
            <a:ext cx="2551641" cy="2993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75">
                <a:solidFill>
                  <a:schemeClr val="bg1"/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3889834" y="7080562"/>
            <a:ext cx="3742406" cy="2993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75">
                <a:solidFill>
                  <a:schemeClr val="bg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137465" y="7080562"/>
            <a:ext cx="2551641" cy="2993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75">
                <a:solidFill>
                  <a:schemeClr val="bg1"/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1079639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5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xStyles>
    <p:titleStyle>
      <a:lvl1pPr algn="l" defTabSz="816610" rtl="0" eaLnBrk="1" fontAlgn="auto" latinLnBrk="0" hangingPunct="1">
        <a:lnSpc>
          <a:spcPct val="100000"/>
        </a:lnSpc>
        <a:spcBef>
          <a:spcPct val="0"/>
        </a:spcBef>
        <a:buNone/>
        <a:defRPr sz="2145" b="1" u="none" strike="noStrike" kern="1200" cap="none" spc="200" normalizeH="0" baseline="0">
          <a:solidFill>
            <a:schemeClr val="bg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03835" indent="-203835" algn="l" defTabSz="81661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425" u="none" strike="noStrike" kern="1200" cap="none" spc="150" normalizeH="0" baseline="0">
          <a:solidFill>
            <a:schemeClr val="bg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12775" indent="-203835" algn="l" defTabSz="81661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437640" algn="l"/>
        </a:tabLst>
        <a:defRPr sz="1425" u="none" strike="noStrike" kern="1200" cap="none" spc="150" normalizeH="0" baseline="0">
          <a:solidFill>
            <a:schemeClr val="bg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021080" indent="-203835" algn="l" defTabSz="81661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425" u="none" strike="noStrike" kern="1200" cap="none" spc="150" normalizeH="0" baseline="0">
          <a:solidFill>
            <a:schemeClr val="bg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429385" indent="-203835" algn="l" defTabSz="81661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425" u="none" strike="noStrike" kern="1200" cap="none" spc="150" normalizeH="0" baseline="0">
          <a:solidFill>
            <a:schemeClr val="bg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837690" indent="-203835" algn="l" defTabSz="81661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425" u="none" strike="noStrike" kern="1200" cap="none" spc="150" normalizeH="0" baseline="0">
          <a:solidFill>
            <a:schemeClr val="bg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245360" indent="-203835" algn="l" defTabSz="816610" rtl="0" eaLnBrk="1" latinLnBrk="0" hangingPunct="1">
        <a:lnSpc>
          <a:spcPct val="90000"/>
        </a:lnSpc>
        <a:spcBef>
          <a:spcPts val="445"/>
        </a:spcBef>
        <a:buFont typeface="Arial" panose="020B0604020202020204" pitchFamily="34" charset="0"/>
        <a:buChar char="•"/>
        <a:defRPr sz="1605" kern="1200">
          <a:solidFill>
            <a:schemeClr val="tx1"/>
          </a:solidFill>
          <a:latin typeface="+mn-lt"/>
          <a:ea typeface="+mn-ea"/>
          <a:cs typeface="+mn-cs"/>
        </a:defRPr>
      </a:lvl6pPr>
      <a:lvl7pPr marL="2654300" indent="-203835" algn="l" defTabSz="816610" rtl="0" eaLnBrk="1" latinLnBrk="0" hangingPunct="1">
        <a:lnSpc>
          <a:spcPct val="90000"/>
        </a:lnSpc>
        <a:spcBef>
          <a:spcPts val="445"/>
        </a:spcBef>
        <a:buFont typeface="Arial" panose="020B0604020202020204" pitchFamily="34" charset="0"/>
        <a:buChar char="•"/>
        <a:defRPr sz="1605" kern="1200">
          <a:solidFill>
            <a:schemeClr val="tx1"/>
          </a:solidFill>
          <a:latin typeface="+mn-lt"/>
          <a:ea typeface="+mn-ea"/>
          <a:cs typeface="+mn-cs"/>
        </a:defRPr>
      </a:lvl7pPr>
      <a:lvl8pPr marL="3062605" indent="-203835" algn="l" defTabSz="816610" rtl="0" eaLnBrk="1" latinLnBrk="0" hangingPunct="1">
        <a:lnSpc>
          <a:spcPct val="90000"/>
        </a:lnSpc>
        <a:spcBef>
          <a:spcPts val="445"/>
        </a:spcBef>
        <a:buFont typeface="Arial" panose="020B0604020202020204" pitchFamily="34" charset="0"/>
        <a:buChar char="•"/>
        <a:defRPr sz="1605" kern="1200">
          <a:solidFill>
            <a:schemeClr val="tx1"/>
          </a:solidFill>
          <a:latin typeface="+mn-lt"/>
          <a:ea typeface="+mn-ea"/>
          <a:cs typeface="+mn-cs"/>
        </a:defRPr>
      </a:lvl8pPr>
      <a:lvl9pPr marL="3470910" indent="-203835" algn="l" defTabSz="816610" rtl="0" eaLnBrk="1" latinLnBrk="0" hangingPunct="1">
        <a:lnSpc>
          <a:spcPct val="90000"/>
        </a:lnSpc>
        <a:spcBef>
          <a:spcPts val="445"/>
        </a:spcBef>
        <a:buFont typeface="Arial" panose="020B0604020202020204" pitchFamily="34" charset="0"/>
        <a:buChar char="•"/>
        <a:defRPr sz="16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16610" rtl="0" eaLnBrk="1" latinLnBrk="0" hangingPunct="1">
        <a:defRPr sz="1605" kern="1200">
          <a:solidFill>
            <a:schemeClr val="tx1"/>
          </a:solidFill>
          <a:latin typeface="+mn-lt"/>
          <a:ea typeface="+mn-ea"/>
          <a:cs typeface="+mn-cs"/>
        </a:defRPr>
      </a:lvl1pPr>
      <a:lvl2pPr marL="408305" algn="l" defTabSz="816610" rtl="0" eaLnBrk="1" latinLnBrk="0" hangingPunct="1">
        <a:defRPr sz="1605" kern="1200">
          <a:solidFill>
            <a:schemeClr val="tx1"/>
          </a:solidFill>
          <a:latin typeface="+mn-lt"/>
          <a:ea typeface="+mn-ea"/>
          <a:cs typeface="+mn-cs"/>
        </a:defRPr>
      </a:lvl2pPr>
      <a:lvl3pPr marL="816610" algn="l" defTabSz="816610" rtl="0" eaLnBrk="1" latinLnBrk="0" hangingPunct="1">
        <a:defRPr sz="1605" kern="1200">
          <a:solidFill>
            <a:schemeClr val="tx1"/>
          </a:solidFill>
          <a:latin typeface="+mn-lt"/>
          <a:ea typeface="+mn-ea"/>
          <a:cs typeface="+mn-cs"/>
        </a:defRPr>
      </a:lvl3pPr>
      <a:lvl4pPr marL="1224915" algn="l" defTabSz="816610" rtl="0" eaLnBrk="1" latinLnBrk="0" hangingPunct="1">
        <a:defRPr sz="1605" kern="1200">
          <a:solidFill>
            <a:schemeClr val="tx1"/>
          </a:solidFill>
          <a:latin typeface="+mn-lt"/>
          <a:ea typeface="+mn-ea"/>
          <a:cs typeface="+mn-cs"/>
        </a:defRPr>
      </a:lvl4pPr>
      <a:lvl5pPr marL="1633220" algn="l" defTabSz="816610" rtl="0" eaLnBrk="1" latinLnBrk="0" hangingPunct="1">
        <a:defRPr sz="1605" kern="1200">
          <a:solidFill>
            <a:schemeClr val="tx1"/>
          </a:solidFill>
          <a:latin typeface="+mn-lt"/>
          <a:ea typeface="+mn-ea"/>
          <a:cs typeface="+mn-cs"/>
        </a:defRPr>
      </a:lvl5pPr>
      <a:lvl6pPr marL="2041525" algn="l" defTabSz="816610" rtl="0" eaLnBrk="1" latinLnBrk="0" hangingPunct="1">
        <a:defRPr sz="1605" kern="1200">
          <a:solidFill>
            <a:schemeClr val="tx1"/>
          </a:solidFill>
          <a:latin typeface="+mn-lt"/>
          <a:ea typeface="+mn-ea"/>
          <a:cs typeface="+mn-cs"/>
        </a:defRPr>
      </a:lvl6pPr>
      <a:lvl7pPr marL="2450465" algn="l" defTabSz="816610" rtl="0" eaLnBrk="1" latinLnBrk="0" hangingPunct="1">
        <a:defRPr sz="1605" kern="1200">
          <a:solidFill>
            <a:schemeClr val="tx1"/>
          </a:solidFill>
          <a:latin typeface="+mn-lt"/>
          <a:ea typeface="+mn-ea"/>
          <a:cs typeface="+mn-cs"/>
        </a:defRPr>
      </a:lvl7pPr>
      <a:lvl8pPr marL="2858135" algn="l" defTabSz="816610" rtl="0" eaLnBrk="1" latinLnBrk="0" hangingPunct="1">
        <a:defRPr sz="1605" kern="1200">
          <a:solidFill>
            <a:schemeClr val="tx1"/>
          </a:solidFill>
          <a:latin typeface="+mn-lt"/>
          <a:ea typeface="+mn-ea"/>
          <a:cs typeface="+mn-cs"/>
        </a:defRPr>
      </a:lvl8pPr>
      <a:lvl9pPr marL="3267075" algn="l" defTabSz="816610" rtl="0" eaLnBrk="1" latinLnBrk="0" hangingPunct="1">
        <a:defRPr sz="16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163.xml"/><Relationship Id="rId8" Type="http://schemas.openxmlformats.org/officeDocument/2006/relationships/image" Target="../media/image15.jpeg"/><Relationship Id="rId7" Type="http://schemas.openxmlformats.org/officeDocument/2006/relationships/tags" Target="../tags/tag162.xml"/><Relationship Id="rId6" Type="http://schemas.openxmlformats.org/officeDocument/2006/relationships/image" Target="../media/image14.jpeg"/><Relationship Id="rId5" Type="http://schemas.openxmlformats.org/officeDocument/2006/relationships/tags" Target="../tags/tag161.xml"/><Relationship Id="rId4" Type="http://schemas.openxmlformats.org/officeDocument/2006/relationships/image" Target="../media/image13.jpeg"/><Relationship Id="rId3" Type="http://schemas.openxmlformats.org/officeDocument/2006/relationships/tags" Target="../tags/tag160.xml"/><Relationship Id="rId2" Type="http://schemas.openxmlformats.org/officeDocument/2006/relationships/image" Target="../media/image12.jpeg"/><Relationship Id="rId14" Type="http://schemas.openxmlformats.org/officeDocument/2006/relationships/slideLayout" Target="../slideLayouts/slideLayout12.xml"/><Relationship Id="rId13" Type="http://schemas.openxmlformats.org/officeDocument/2006/relationships/tags" Target="../tags/tag166.xml"/><Relationship Id="rId12" Type="http://schemas.openxmlformats.org/officeDocument/2006/relationships/tags" Target="../tags/tag165.xml"/><Relationship Id="rId11" Type="http://schemas.openxmlformats.org/officeDocument/2006/relationships/tags" Target="../tags/tag164.xml"/><Relationship Id="rId10" Type="http://schemas.openxmlformats.org/officeDocument/2006/relationships/image" Target="../media/image16.jpeg"/><Relationship Id="rId1" Type="http://schemas.openxmlformats.org/officeDocument/2006/relationships/tags" Target="../tags/tag159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52.jpeg"/><Relationship Id="rId8" Type="http://schemas.openxmlformats.org/officeDocument/2006/relationships/image" Target="../media/image51.jpeg"/><Relationship Id="rId7" Type="http://schemas.openxmlformats.org/officeDocument/2006/relationships/image" Target="../media/image50.jpeg"/><Relationship Id="rId6" Type="http://schemas.openxmlformats.org/officeDocument/2006/relationships/image" Target="file:///C:\Program%20Files%20(x86)\Tencent\TIM\Bin\Lets_Create/pic_temp/0_pic_quater_right_up.png" TargetMode="External"/><Relationship Id="rId5" Type="http://schemas.openxmlformats.org/officeDocument/2006/relationships/image" Target="../media/image2.png"/><Relationship Id="rId4" Type="http://schemas.openxmlformats.org/officeDocument/2006/relationships/tags" Target="../tags/tag216.xml"/><Relationship Id="rId3" Type="http://schemas.openxmlformats.org/officeDocument/2006/relationships/image" Target="file:///C:\Program%20Files%20(x86)\Tencent\TIM\Bin\Lets_Create/pic_temp/1_pic_quater_right_down.png" TargetMode="External"/><Relationship Id="rId2" Type="http://schemas.openxmlformats.org/officeDocument/2006/relationships/image" Target="../media/image8.png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217.xml"/><Relationship Id="rId10" Type="http://schemas.openxmlformats.org/officeDocument/2006/relationships/image" Target="../media/image53.jpeg"/><Relationship Id="rId1" Type="http://schemas.openxmlformats.org/officeDocument/2006/relationships/tags" Target="../tags/tag215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56.jpeg"/><Relationship Id="rId8" Type="http://schemas.openxmlformats.org/officeDocument/2006/relationships/image" Target="../media/image55.jpeg"/><Relationship Id="rId7" Type="http://schemas.openxmlformats.org/officeDocument/2006/relationships/image" Target="../media/image54.jpeg"/><Relationship Id="rId6" Type="http://schemas.openxmlformats.org/officeDocument/2006/relationships/image" Target="file:///C:\Program%20Files%20(x86)\Tencent\TIM\Bin\Lets_Create/pic_temp/0_pic_quater_right_up.png" TargetMode="External"/><Relationship Id="rId5" Type="http://schemas.openxmlformats.org/officeDocument/2006/relationships/image" Target="../media/image2.png"/><Relationship Id="rId4" Type="http://schemas.openxmlformats.org/officeDocument/2006/relationships/tags" Target="../tags/tag219.xml"/><Relationship Id="rId3" Type="http://schemas.openxmlformats.org/officeDocument/2006/relationships/image" Target="file:///C:\Program%20Files%20(x86)\Tencent\TIM\Bin\Lets_Create/pic_temp/1_pic_quater_right_down.png" TargetMode="External"/><Relationship Id="rId2" Type="http://schemas.openxmlformats.org/officeDocument/2006/relationships/image" Target="../media/image8.png"/><Relationship Id="rId16" Type="http://schemas.openxmlformats.org/officeDocument/2006/relationships/slideLayout" Target="../slideLayouts/slideLayout18.xml"/><Relationship Id="rId15" Type="http://schemas.openxmlformats.org/officeDocument/2006/relationships/tags" Target="../tags/tag224.xml"/><Relationship Id="rId14" Type="http://schemas.openxmlformats.org/officeDocument/2006/relationships/tags" Target="../tags/tag223.xml"/><Relationship Id="rId13" Type="http://schemas.openxmlformats.org/officeDocument/2006/relationships/tags" Target="../tags/tag222.xml"/><Relationship Id="rId12" Type="http://schemas.openxmlformats.org/officeDocument/2006/relationships/tags" Target="../tags/tag221.xml"/><Relationship Id="rId11" Type="http://schemas.openxmlformats.org/officeDocument/2006/relationships/tags" Target="../tags/tag220.xml"/><Relationship Id="rId10" Type="http://schemas.openxmlformats.org/officeDocument/2006/relationships/image" Target="../media/image57.jpeg"/><Relationship Id="rId1" Type="http://schemas.openxmlformats.org/officeDocument/2006/relationships/tags" Target="../tags/tag218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228.xml"/><Relationship Id="rId8" Type="http://schemas.openxmlformats.org/officeDocument/2006/relationships/image" Target="../media/image58.jpeg"/><Relationship Id="rId7" Type="http://schemas.openxmlformats.org/officeDocument/2006/relationships/tags" Target="../tags/tag227.xml"/><Relationship Id="rId6" Type="http://schemas.openxmlformats.org/officeDocument/2006/relationships/image" Target="file:///C:\Program%20Files%20(x86)\Tencent\TIM\Bin\Lets_Create/pic_temp/0_pic_quater_right_up.png" TargetMode="External"/><Relationship Id="rId5" Type="http://schemas.openxmlformats.org/officeDocument/2006/relationships/image" Target="../media/image2.png"/><Relationship Id="rId4" Type="http://schemas.openxmlformats.org/officeDocument/2006/relationships/tags" Target="../tags/tag226.xml"/><Relationship Id="rId3" Type="http://schemas.openxmlformats.org/officeDocument/2006/relationships/image" Target="file:///C:\Program%20Files%20(x86)\Tencent\TIM\Bin\Lets_Create/pic_temp/1_pic_quater_right_down.png" TargetMode="External"/><Relationship Id="rId26" Type="http://schemas.openxmlformats.org/officeDocument/2006/relationships/slideLayout" Target="../slideLayouts/slideLayout18.xml"/><Relationship Id="rId25" Type="http://schemas.openxmlformats.org/officeDocument/2006/relationships/tags" Target="../tags/tag236.xml"/><Relationship Id="rId24" Type="http://schemas.openxmlformats.org/officeDocument/2006/relationships/image" Target="../media/image66.jpeg"/><Relationship Id="rId23" Type="http://schemas.openxmlformats.org/officeDocument/2006/relationships/tags" Target="../tags/tag235.xml"/><Relationship Id="rId22" Type="http://schemas.openxmlformats.org/officeDocument/2006/relationships/image" Target="../media/image65.jpeg"/><Relationship Id="rId21" Type="http://schemas.openxmlformats.org/officeDocument/2006/relationships/tags" Target="../tags/tag234.xml"/><Relationship Id="rId20" Type="http://schemas.openxmlformats.org/officeDocument/2006/relationships/image" Target="../media/image64.jpeg"/><Relationship Id="rId2" Type="http://schemas.openxmlformats.org/officeDocument/2006/relationships/image" Target="../media/image8.png"/><Relationship Id="rId19" Type="http://schemas.openxmlformats.org/officeDocument/2006/relationships/tags" Target="../tags/tag233.xml"/><Relationship Id="rId18" Type="http://schemas.openxmlformats.org/officeDocument/2006/relationships/image" Target="../media/image63.jpeg"/><Relationship Id="rId17" Type="http://schemas.openxmlformats.org/officeDocument/2006/relationships/tags" Target="../tags/tag232.xml"/><Relationship Id="rId16" Type="http://schemas.openxmlformats.org/officeDocument/2006/relationships/image" Target="../media/image62.jpeg"/><Relationship Id="rId15" Type="http://schemas.openxmlformats.org/officeDocument/2006/relationships/tags" Target="../tags/tag231.xml"/><Relationship Id="rId14" Type="http://schemas.openxmlformats.org/officeDocument/2006/relationships/image" Target="../media/image61.jpeg"/><Relationship Id="rId13" Type="http://schemas.openxmlformats.org/officeDocument/2006/relationships/tags" Target="../tags/tag230.xml"/><Relationship Id="rId12" Type="http://schemas.openxmlformats.org/officeDocument/2006/relationships/image" Target="../media/image60.jpeg"/><Relationship Id="rId11" Type="http://schemas.openxmlformats.org/officeDocument/2006/relationships/tags" Target="../tags/tag229.xml"/><Relationship Id="rId10" Type="http://schemas.openxmlformats.org/officeDocument/2006/relationships/image" Target="../media/image59.jpeg"/><Relationship Id="rId1" Type="http://schemas.openxmlformats.org/officeDocument/2006/relationships/tags" Target="../tags/tag225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241.xml"/><Relationship Id="rId8" Type="http://schemas.openxmlformats.org/officeDocument/2006/relationships/tags" Target="../tags/tag240.xml"/><Relationship Id="rId7" Type="http://schemas.openxmlformats.org/officeDocument/2006/relationships/tags" Target="../tags/tag239.xml"/><Relationship Id="rId6" Type="http://schemas.openxmlformats.org/officeDocument/2006/relationships/image" Target="file:///C:\Program%20Files%20(x86)\Tencent\TIM\Bin\Lets_Create/pic_temp/0_pic_quater_right_up.png" TargetMode="External"/><Relationship Id="rId5" Type="http://schemas.openxmlformats.org/officeDocument/2006/relationships/image" Target="../media/image2.png"/><Relationship Id="rId4" Type="http://schemas.openxmlformats.org/officeDocument/2006/relationships/tags" Target="../tags/tag238.xml"/><Relationship Id="rId3" Type="http://schemas.openxmlformats.org/officeDocument/2006/relationships/image" Target="file:///C:\Program%20Files%20(x86)\Tencent\TIM\Bin\Lets_Create/pic_temp/1_pic_quater_right_down.png" TargetMode="External"/><Relationship Id="rId27" Type="http://schemas.openxmlformats.org/officeDocument/2006/relationships/slideLayout" Target="../slideLayouts/slideLayout18.xml"/><Relationship Id="rId26" Type="http://schemas.openxmlformats.org/officeDocument/2006/relationships/tags" Target="../tags/tag254.xml"/><Relationship Id="rId25" Type="http://schemas.openxmlformats.org/officeDocument/2006/relationships/image" Target="../media/image70.jpeg"/><Relationship Id="rId24" Type="http://schemas.openxmlformats.org/officeDocument/2006/relationships/tags" Target="../tags/tag253.xml"/><Relationship Id="rId23" Type="http://schemas.openxmlformats.org/officeDocument/2006/relationships/image" Target="../media/image69.jpeg"/><Relationship Id="rId22" Type="http://schemas.openxmlformats.org/officeDocument/2006/relationships/tags" Target="../tags/tag252.xml"/><Relationship Id="rId21" Type="http://schemas.openxmlformats.org/officeDocument/2006/relationships/image" Target="../media/image68.jpeg"/><Relationship Id="rId20" Type="http://schemas.openxmlformats.org/officeDocument/2006/relationships/tags" Target="../tags/tag251.xml"/><Relationship Id="rId2" Type="http://schemas.openxmlformats.org/officeDocument/2006/relationships/image" Target="../media/image8.png"/><Relationship Id="rId19" Type="http://schemas.openxmlformats.org/officeDocument/2006/relationships/image" Target="../media/image67.jpeg"/><Relationship Id="rId18" Type="http://schemas.openxmlformats.org/officeDocument/2006/relationships/tags" Target="../tags/tag250.xml"/><Relationship Id="rId17" Type="http://schemas.openxmlformats.org/officeDocument/2006/relationships/tags" Target="../tags/tag249.xml"/><Relationship Id="rId16" Type="http://schemas.openxmlformats.org/officeDocument/2006/relationships/tags" Target="../tags/tag248.xml"/><Relationship Id="rId15" Type="http://schemas.openxmlformats.org/officeDocument/2006/relationships/tags" Target="../tags/tag247.xml"/><Relationship Id="rId14" Type="http://schemas.openxmlformats.org/officeDocument/2006/relationships/tags" Target="../tags/tag246.xml"/><Relationship Id="rId13" Type="http://schemas.openxmlformats.org/officeDocument/2006/relationships/tags" Target="../tags/tag245.xml"/><Relationship Id="rId12" Type="http://schemas.openxmlformats.org/officeDocument/2006/relationships/tags" Target="../tags/tag244.xml"/><Relationship Id="rId11" Type="http://schemas.openxmlformats.org/officeDocument/2006/relationships/tags" Target="../tags/tag243.xml"/><Relationship Id="rId10" Type="http://schemas.openxmlformats.org/officeDocument/2006/relationships/tags" Target="../tags/tag242.xml"/><Relationship Id="rId1" Type="http://schemas.openxmlformats.org/officeDocument/2006/relationships/tags" Target="../tags/tag237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73.jpeg"/><Relationship Id="rId8" Type="http://schemas.openxmlformats.org/officeDocument/2006/relationships/image" Target="../media/image72.jpeg"/><Relationship Id="rId7" Type="http://schemas.openxmlformats.org/officeDocument/2006/relationships/image" Target="../media/image71.jpeg"/><Relationship Id="rId6" Type="http://schemas.openxmlformats.org/officeDocument/2006/relationships/image" Target="file:///C:\Program%20Files%20(x86)\Tencent\TIM\Bin\Lets_Create/pic_temp/0_pic_quater_right_up.png" TargetMode="External"/><Relationship Id="rId5" Type="http://schemas.openxmlformats.org/officeDocument/2006/relationships/image" Target="../media/image2.png"/><Relationship Id="rId4" Type="http://schemas.openxmlformats.org/officeDocument/2006/relationships/tags" Target="../tags/tag256.xml"/><Relationship Id="rId3" Type="http://schemas.openxmlformats.org/officeDocument/2006/relationships/image" Target="file:///C:\Program%20Files%20(x86)\Tencent\TIM\Bin\Lets_Create/pic_temp/1_pic_quater_right_down.png" TargetMode="External"/><Relationship Id="rId2" Type="http://schemas.openxmlformats.org/officeDocument/2006/relationships/image" Target="../media/image8.png"/><Relationship Id="rId14" Type="http://schemas.openxmlformats.org/officeDocument/2006/relationships/slideLayout" Target="../slideLayouts/slideLayout18.xml"/><Relationship Id="rId13" Type="http://schemas.openxmlformats.org/officeDocument/2006/relationships/tags" Target="../tags/tag260.xml"/><Relationship Id="rId12" Type="http://schemas.openxmlformats.org/officeDocument/2006/relationships/tags" Target="../tags/tag259.xml"/><Relationship Id="rId11" Type="http://schemas.openxmlformats.org/officeDocument/2006/relationships/tags" Target="../tags/tag258.xml"/><Relationship Id="rId10" Type="http://schemas.openxmlformats.org/officeDocument/2006/relationships/tags" Target="../tags/tag257.xml"/><Relationship Id="rId1" Type="http://schemas.openxmlformats.org/officeDocument/2006/relationships/tags" Target="../tags/tag255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264.xml"/><Relationship Id="rId8" Type="http://schemas.openxmlformats.org/officeDocument/2006/relationships/image" Target="../media/image74.jpeg"/><Relationship Id="rId7" Type="http://schemas.openxmlformats.org/officeDocument/2006/relationships/tags" Target="../tags/tag263.xml"/><Relationship Id="rId6" Type="http://schemas.openxmlformats.org/officeDocument/2006/relationships/image" Target="file:///C:\Program%20Files%20(x86)\Tencent\TIM\Bin\Lets_Create/pic_temp/0_pic_quater_right_up.png" TargetMode="External"/><Relationship Id="rId5" Type="http://schemas.openxmlformats.org/officeDocument/2006/relationships/image" Target="../media/image2.png"/><Relationship Id="rId4" Type="http://schemas.openxmlformats.org/officeDocument/2006/relationships/tags" Target="../tags/tag262.xml"/><Relationship Id="rId3" Type="http://schemas.openxmlformats.org/officeDocument/2006/relationships/image" Target="file:///C:\Program%20Files%20(x86)\Tencent\TIM\Bin\Lets_Create/pic_temp/1_pic_quater_right_down.png" TargetMode="External"/><Relationship Id="rId20" Type="http://schemas.openxmlformats.org/officeDocument/2006/relationships/slideLayout" Target="../slideLayouts/slideLayout18.xml"/><Relationship Id="rId2" Type="http://schemas.openxmlformats.org/officeDocument/2006/relationships/image" Target="../media/image8.png"/><Relationship Id="rId19" Type="http://schemas.openxmlformats.org/officeDocument/2006/relationships/tags" Target="../tags/tag269.xml"/><Relationship Id="rId18" Type="http://schemas.openxmlformats.org/officeDocument/2006/relationships/image" Target="../media/image79.jpeg"/><Relationship Id="rId17" Type="http://schemas.openxmlformats.org/officeDocument/2006/relationships/tags" Target="../tags/tag268.xml"/><Relationship Id="rId16" Type="http://schemas.openxmlformats.org/officeDocument/2006/relationships/image" Target="../media/image78.jpeg"/><Relationship Id="rId15" Type="http://schemas.openxmlformats.org/officeDocument/2006/relationships/tags" Target="../tags/tag267.xml"/><Relationship Id="rId14" Type="http://schemas.openxmlformats.org/officeDocument/2006/relationships/image" Target="../media/image77.jpeg"/><Relationship Id="rId13" Type="http://schemas.openxmlformats.org/officeDocument/2006/relationships/tags" Target="../tags/tag266.xml"/><Relationship Id="rId12" Type="http://schemas.openxmlformats.org/officeDocument/2006/relationships/image" Target="../media/image76.jpeg"/><Relationship Id="rId11" Type="http://schemas.openxmlformats.org/officeDocument/2006/relationships/tags" Target="../tags/tag265.xml"/><Relationship Id="rId10" Type="http://schemas.openxmlformats.org/officeDocument/2006/relationships/image" Target="../media/image75.jpeg"/><Relationship Id="rId1" Type="http://schemas.openxmlformats.org/officeDocument/2006/relationships/tags" Target="../tags/tag261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image" Target="../media/image82.jpeg"/><Relationship Id="rId8" Type="http://schemas.openxmlformats.org/officeDocument/2006/relationships/image" Target="../media/image81.jpeg"/><Relationship Id="rId7" Type="http://schemas.openxmlformats.org/officeDocument/2006/relationships/image" Target="../media/image80.jpeg"/><Relationship Id="rId6" Type="http://schemas.openxmlformats.org/officeDocument/2006/relationships/image" Target="file:///C:\Program%20Files%20(x86)\Tencent\TIM\Bin\Lets_Create/pic_temp/0_pic_quater_right_up.png" TargetMode="External"/><Relationship Id="rId5" Type="http://schemas.openxmlformats.org/officeDocument/2006/relationships/image" Target="../media/image2.png"/><Relationship Id="rId4" Type="http://schemas.openxmlformats.org/officeDocument/2006/relationships/tags" Target="../tags/tag271.xml"/><Relationship Id="rId3" Type="http://schemas.openxmlformats.org/officeDocument/2006/relationships/image" Target="file:///C:\Program%20Files%20(x86)\Tencent\TIM\Bin\Lets_Create/pic_temp/1_pic_quater_right_down.png" TargetMode="External"/><Relationship Id="rId23" Type="http://schemas.openxmlformats.org/officeDocument/2006/relationships/slideLayout" Target="../slideLayouts/slideLayout18.xml"/><Relationship Id="rId22" Type="http://schemas.openxmlformats.org/officeDocument/2006/relationships/tags" Target="../tags/tag284.xml"/><Relationship Id="rId21" Type="http://schemas.openxmlformats.org/officeDocument/2006/relationships/tags" Target="../tags/tag283.xml"/><Relationship Id="rId20" Type="http://schemas.openxmlformats.org/officeDocument/2006/relationships/tags" Target="../tags/tag282.xml"/><Relationship Id="rId2" Type="http://schemas.openxmlformats.org/officeDocument/2006/relationships/image" Target="../media/image8.png"/><Relationship Id="rId19" Type="http://schemas.openxmlformats.org/officeDocument/2006/relationships/tags" Target="../tags/tag281.xml"/><Relationship Id="rId18" Type="http://schemas.openxmlformats.org/officeDocument/2006/relationships/tags" Target="../tags/tag280.xml"/><Relationship Id="rId17" Type="http://schemas.openxmlformats.org/officeDocument/2006/relationships/tags" Target="../tags/tag279.xml"/><Relationship Id="rId16" Type="http://schemas.openxmlformats.org/officeDocument/2006/relationships/tags" Target="../tags/tag278.xml"/><Relationship Id="rId15" Type="http://schemas.openxmlformats.org/officeDocument/2006/relationships/tags" Target="../tags/tag277.xml"/><Relationship Id="rId14" Type="http://schemas.openxmlformats.org/officeDocument/2006/relationships/tags" Target="../tags/tag276.xml"/><Relationship Id="rId13" Type="http://schemas.openxmlformats.org/officeDocument/2006/relationships/tags" Target="../tags/tag275.xml"/><Relationship Id="rId12" Type="http://schemas.openxmlformats.org/officeDocument/2006/relationships/tags" Target="../tags/tag274.xml"/><Relationship Id="rId11" Type="http://schemas.openxmlformats.org/officeDocument/2006/relationships/tags" Target="../tags/tag273.xml"/><Relationship Id="rId10" Type="http://schemas.openxmlformats.org/officeDocument/2006/relationships/tags" Target="../tags/tag272.xml"/><Relationship Id="rId1" Type="http://schemas.openxmlformats.org/officeDocument/2006/relationships/tags" Target="../tags/tag270.xml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2.xml"/><Relationship Id="rId6" Type="http://schemas.openxmlformats.org/officeDocument/2006/relationships/tags" Target="../tags/tag287.xml"/><Relationship Id="rId5" Type="http://schemas.openxmlformats.org/officeDocument/2006/relationships/tags" Target="../tags/tag286.xml"/><Relationship Id="rId4" Type="http://schemas.openxmlformats.org/officeDocument/2006/relationships/tags" Target="../tags/tag285.xml"/><Relationship Id="rId3" Type="http://schemas.openxmlformats.org/officeDocument/2006/relationships/image" Target="../media/image85.jpeg"/><Relationship Id="rId2" Type="http://schemas.openxmlformats.org/officeDocument/2006/relationships/image" Target="../media/image84.jpeg"/><Relationship Id="rId1" Type="http://schemas.openxmlformats.org/officeDocument/2006/relationships/image" Target="../media/image83.jpe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291.xml"/><Relationship Id="rId8" Type="http://schemas.openxmlformats.org/officeDocument/2006/relationships/image" Target="../media/image86.jpeg"/><Relationship Id="rId7" Type="http://schemas.openxmlformats.org/officeDocument/2006/relationships/tags" Target="../tags/tag290.xml"/><Relationship Id="rId6" Type="http://schemas.openxmlformats.org/officeDocument/2006/relationships/image" Target="file:///C:\Program%20Files%20(x86)\Tencent\TIM\Bin\Lets_Create/pic_temp/0_pic_quater_right_up.png" TargetMode="External"/><Relationship Id="rId5" Type="http://schemas.openxmlformats.org/officeDocument/2006/relationships/image" Target="../media/image2.png"/><Relationship Id="rId4" Type="http://schemas.openxmlformats.org/officeDocument/2006/relationships/tags" Target="../tags/tag289.xml"/><Relationship Id="rId3" Type="http://schemas.openxmlformats.org/officeDocument/2006/relationships/image" Target="file:///C:\Program%20Files%20(x86)\Tencent\TIM\Bin\Lets_Create/pic_temp/1_pic_quater_right_down.png" TargetMode="External"/><Relationship Id="rId2" Type="http://schemas.openxmlformats.org/officeDocument/2006/relationships/image" Target="../media/image8.png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292.xml"/><Relationship Id="rId10" Type="http://schemas.openxmlformats.org/officeDocument/2006/relationships/image" Target="../media/image87.jpeg"/><Relationship Id="rId1" Type="http://schemas.openxmlformats.org/officeDocument/2006/relationships/tags" Target="../tags/tag288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296.xml"/><Relationship Id="rId8" Type="http://schemas.openxmlformats.org/officeDocument/2006/relationships/image" Target="../media/image88.jpeg"/><Relationship Id="rId7" Type="http://schemas.openxmlformats.org/officeDocument/2006/relationships/tags" Target="../tags/tag295.xml"/><Relationship Id="rId6" Type="http://schemas.openxmlformats.org/officeDocument/2006/relationships/image" Target="file:///C:\Program%20Files%20(x86)\Tencent\TIM\Bin\Lets_Create/pic_temp/0_pic_quater_right_up.png" TargetMode="External"/><Relationship Id="rId5" Type="http://schemas.openxmlformats.org/officeDocument/2006/relationships/image" Target="../media/image2.png"/><Relationship Id="rId4" Type="http://schemas.openxmlformats.org/officeDocument/2006/relationships/tags" Target="../tags/tag294.xml"/><Relationship Id="rId3" Type="http://schemas.openxmlformats.org/officeDocument/2006/relationships/image" Target="file:///C:\Program%20Files%20(x86)\Tencent\TIM\Bin\Lets_Create/pic_temp/1_pic_quater_right_down.png" TargetMode="External"/><Relationship Id="rId2" Type="http://schemas.openxmlformats.org/officeDocument/2006/relationships/image" Target="../media/image8.png"/><Relationship Id="rId18" Type="http://schemas.openxmlformats.org/officeDocument/2006/relationships/slideLayout" Target="../slideLayouts/slideLayout18.xml"/><Relationship Id="rId17" Type="http://schemas.openxmlformats.org/officeDocument/2006/relationships/tags" Target="../tags/tag300.xml"/><Relationship Id="rId16" Type="http://schemas.openxmlformats.org/officeDocument/2006/relationships/image" Target="../media/image92.jpeg"/><Relationship Id="rId15" Type="http://schemas.openxmlformats.org/officeDocument/2006/relationships/tags" Target="../tags/tag299.xml"/><Relationship Id="rId14" Type="http://schemas.openxmlformats.org/officeDocument/2006/relationships/image" Target="../media/image91.jpeg"/><Relationship Id="rId13" Type="http://schemas.openxmlformats.org/officeDocument/2006/relationships/tags" Target="../tags/tag298.xml"/><Relationship Id="rId12" Type="http://schemas.openxmlformats.org/officeDocument/2006/relationships/image" Target="../media/image90.jpeg"/><Relationship Id="rId11" Type="http://schemas.openxmlformats.org/officeDocument/2006/relationships/tags" Target="../tags/tag297.xml"/><Relationship Id="rId10" Type="http://schemas.openxmlformats.org/officeDocument/2006/relationships/image" Target="../media/image89.jpeg"/><Relationship Id="rId1" Type="http://schemas.openxmlformats.org/officeDocument/2006/relationships/tags" Target="../tags/tag293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70.xml"/><Relationship Id="rId8" Type="http://schemas.openxmlformats.org/officeDocument/2006/relationships/image" Target="../media/image17.jpeg"/><Relationship Id="rId7" Type="http://schemas.openxmlformats.org/officeDocument/2006/relationships/tags" Target="../tags/tag169.xml"/><Relationship Id="rId6" Type="http://schemas.openxmlformats.org/officeDocument/2006/relationships/image" Target="file:///C:\Program%20Files%20(x86)\Tencent\TIM\Bin\Lets_Create/pic_temp/0_pic_quater_right_up.png" TargetMode="External"/><Relationship Id="rId5" Type="http://schemas.openxmlformats.org/officeDocument/2006/relationships/image" Target="../media/image2.png"/><Relationship Id="rId4" Type="http://schemas.openxmlformats.org/officeDocument/2006/relationships/tags" Target="../tags/tag168.xml"/><Relationship Id="rId3" Type="http://schemas.openxmlformats.org/officeDocument/2006/relationships/image" Target="file:///C:\Program%20Files%20(x86)\Tencent\TIM\Bin\Lets_Create/pic_temp/1_pic_quater_right_down.png" TargetMode="External"/><Relationship Id="rId20" Type="http://schemas.openxmlformats.org/officeDocument/2006/relationships/slideLayout" Target="../slideLayouts/slideLayout18.xml"/><Relationship Id="rId2" Type="http://schemas.openxmlformats.org/officeDocument/2006/relationships/image" Target="../media/image8.png"/><Relationship Id="rId19" Type="http://schemas.openxmlformats.org/officeDocument/2006/relationships/tags" Target="../tags/tag175.xml"/><Relationship Id="rId18" Type="http://schemas.openxmlformats.org/officeDocument/2006/relationships/image" Target="../media/image22.jpeg"/><Relationship Id="rId17" Type="http://schemas.openxmlformats.org/officeDocument/2006/relationships/tags" Target="../tags/tag174.xml"/><Relationship Id="rId16" Type="http://schemas.openxmlformats.org/officeDocument/2006/relationships/image" Target="../media/image21.jpeg"/><Relationship Id="rId15" Type="http://schemas.openxmlformats.org/officeDocument/2006/relationships/tags" Target="../tags/tag173.xml"/><Relationship Id="rId14" Type="http://schemas.openxmlformats.org/officeDocument/2006/relationships/image" Target="../media/image20.jpeg"/><Relationship Id="rId13" Type="http://schemas.openxmlformats.org/officeDocument/2006/relationships/tags" Target="../tags/tag172.xml"/><Relationship Id="rId12" Type="http://schemas.openxmlformats.org/officeDocument/2006/relationships/image" Target="../media/image19.jpeg"/><Relationship Id="rId11" Type="http://schemas.openxmlformats.org/officeDocument/2006/relationships/tags" Target="../tags/tag171.xml"/><Relationship Id="rId10" Type="http://schemas.openxmlformats.org/officeDocument/2006/relationships/image" Target="../media/image18.jpeg"/><Relationship Id="rId1" Type="http://schemas.openxmlformats.org/officeDocument/2006/relationships/tags" Target="../tags/tag167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304.xml"/><Relationship Id="rId8" Type="http://schemas.openxmlformats.org/officeDocument/2006/relationships/image" Target="../media/image93.jpeg"/><Relationship Id="rId7" Type="http://schemas.openxmlformats.org/officeDocument/2006/relationships/tags" Target="../tags/tag303.xml"/><Relationship Id="rId6" Type="http://schemas.openxmlformats.org/officeDocument/2006/relationships/image" Target="file:///C:\Program%20Files%20(x86)\Tencent\TIM\Bin\Lets_Create/pic_temp/0_pic_quater_right_up.png" TargetMode="External"/><Relationship Id="rId5" Type="http://schemas.openxmlformats.org/officeDocument/2006/relationships/image" Target="../media/image2.png"/><Relationship Id="rId4" Type="http://schemas.openxmlformats.org/officeDocument/2006/relationships/tags" Target="../tags/tag302.xml"/><Relationship Id="rId3" Type="http://schemas.openxmlformats.org/officeDocument/2006/relationships/image" Target="file:///C:\Program%20Files%20(x86)\Tencent\TIM\Bin\Lets_Create/pic_temp/1_pic_quater_right_down.png" TargetMode="External"/><Relationship Id="rId2" Type="http://schemas.openxmlformats.org/officeDocument/2006/relationships/image" Target="../media/image8.png"/><Relationship Id="rId18" Type="http://schemas.openxmlformats.org/officeDocument/2006/relationships/slideLayout" Target="../slideLayouts/slideLayout18.xml"/><Relationship Id="rId17" Type="http://schemas.openxmlformats.org/officeDocument/2006/relationships/tags" Target="../tags/tag308.xml"/><Relationship Id="rId16" Type="http://schemas.openxmlformats.org/officeDocument/2006/relationships/image" Target="../media/image88.jpeg"/><Relationship Id="rId15" Type="http://schemas.openxmlformats.org/officeDocument/2006/relationships/tags" Target="../tags/tag307.xml"/><Relationship Id="rId14" Type="http://schemas.openxmlformats.org/officeDocument/2006/relationships/image" Target="../media/image94.jpeg"/><Relationship Id="rId13" Type="http://schemas.openxmlformats.org/officeDocument/2006/relationships/tags" Target="../tags/tag306.xml"/><Relationship Id="rId12" Type="http://schemas.openxmlformats.org/officeDocument/2006/relationships/image" Target="../media/image89.jpeg"/><Relationship Id="rId11" Type="http://schemas.openxmlformats.org/officeDocument/2006/relationships/tags" Target="../tags/tag305.xml"/><Relationship Id="rId10" Type="http://schemas.openxmlformats.org/officeDocument/2006/relationships/image" Target="../media/image90.jpeg"/><Relationship Id="rId1" Type="http://schemas.openxmlformats.org/officeDocument/2006/relationships/tags" Target="../tags/tag301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313.xml"/><Relationship Id="rId8" Type="http://schemas.openxmlformats.org/officeDocument/2006/relationships/tags" Target="../tags/tag312.xml"/><Relationship Id="rId7" Type="http://schemas.openxmlformats.org/officeDocument/2006/relationships/tags" Target="../tags/tag311.xml"/><Relationship Id="rId6" Type="http://schemas.openxmlformats.org/officeDocument/2006/relationships/image" Target="file:///C:\Program%20Files%20(x86)\Tencent\TIM\Bin\Lets_Create/pic_temp/0_pic_quater_right_up.png" TargetMode="External"/><Relationship Id="rId5" Type="http://schemas.openxmlformats.org/officeDocument/2006/relationships/image" Target="../media/image2.png"/><Relationship Id="rId4" Type="http://schemas.openxmlformats.org/officeDocument/2006/relationships/tags" Target="../tags/tag310.xml"/><Relationship Id="rId3" Type="http://schemas.openxmlformats.org/officeDocument/2006/relationships/image" Target="file:///C:\Program%20Files%20(x86)\Tencent\TIM\Bin\Lets_Create/pic_temp/1_pic_quater_right_down.png" TargetMode="External"/><Relationship Id="rId2" Type="http://schemas.openxmlformats.org/officeDocument/2006/relationships/image" Target="../media/image8.png"/><Relationship Id="rId16" Type="http://schemas.openxmlformats.org/officeDocument/2006/relationships/slideLayout" Target="../slideLayouts/slideLayout18.xml"/><Relationship Id="rId15" Type="http://schemas.openxmlformats.org/officeDocument/2006/relationships/tags" Target="../tags/tag315.xml"/><Relationship Id="rId14" Type="http://schemas.openxmlformats.org/officeDocument/2006/relationships/image" Target="../media/image98.jpeg"/><Relationship Id="rId13" Type="http://schemas.openxmlformats.org/officeDocument/2006/relationships/image" Target="../media/image97.jpeg"/><Relationship Id="rId12" Type="http://schemas.openxmlformats.org/officeDocument/2006/relationships/image" Target="../media/image96.jpeg"/><Relationship Id="rId11" Type="http://schemas.openxmlformats.org/officeDocument/2006/relationships/image" Target="../media/image95.jpeg"/><Relationship Id="rId10" Type="http://schemas.openxmlformats.org/officeDocument/2006/relationships/tags" Target="../tags/tag314.xml"/><Relationship Id="rId1" Type="http://schemas.openxmlformats.org/officeDocument/2006/relationships/tags" Target="../tags/tag309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319.xml"/><Relationship Id="rId8" Type="http://schemas.openxmlformats.org/officeDocument/2006/relationships/image" Target="../media/image99.jpeg"/><Relationship Id="rId7" Type="http://schemas.openxmlformats.org/officeDocument/2006/relationships/tags" Target="../tags/tag318.xml"/><Relationship Id="rId6" Type="http://schemas.openxmlformats.org/officeDocument/2006/relationships/image" Target="file:///C:\Program%20Files%20(x86)\Tencent\TIM\Bin\Lets_Create/pic_temp/0_pic_quater_right_up.png" TargetMode="External"/><Relationship Id="rId5" Type="http://schemas.openxmlformats.org/officeDocument/2006/relationships/image" Target="../media/image2.png"/><Relationship Id="rId4" Type="http://schemas.openxmlformats.org/officeDocument/2006/relationships/tags" Target="../tags/tag317.xml"/><Relationship Id="rId3" Type="http://schemas.openxmlformats.org/officeDocument/2006/relationships/image" Target="file:///C:\Program%20Files%20(x86)\Tencent\TIM\Bin\Lets_Create/pic_temp/1_pic_quater_right_down.png" TargetMode="External"/><Relationship Id="rId2" Type="http://schemas.openxmlformats.org/officeDocument/2006/relationships/image" Target="../media/image8.png"/><Relationship Id="rId16" Type="http://schemas.openxmlformats.org/officeDocument/2006/relationships/slideLayout" Target="../slideLayouts/slideLayout18.xml"/><Relationship Id="rId15" Type="http://schemas.openxmlformats.org/officeDocument/2006/relationships/tags" Target="../tags/tag322.xml"/><Relationship Id="rId14" Type="http://schemas.openxmlformats.org/officeDocument/2006/relationships/image" Target="../media/image102.jpeg"/><Relationship Id="rId13" Type="http://schemas.openxmlformats.org/officeDocument/2006/relationships/tags" Target="../tags/tag321.xml"/><Relationship Id="rId12" Type="http://schemas.openxmlformats.org/officeDocument/2006/relationships/image" Target="../media/image101.jpeg"/><Relationship Id="rId11" Type="http://schemas.openxmlformats.org/officeDocument/2006/relationships/tags" Target="../tags/tag320.xml"/><Relationship Id="rId10" Type="http://schemas.openxmlformats.org/officeDocument/2006/relationships/image" Target="../media/image100.jpeg"/><Relationship Id="rId1" Type="http://schemas.openxmlformats.org/officeDocument/2006/relationships/tags" Target="../tags/tag316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326.xml"/><Relationship Id="rId8" Type="http://schemas.openxmlformats.org/officeDocument/2006/relationships/image" Target="../media/image103.jpeg"/><Relationship Id="rId7" Type="http://schemas.openxmlformats.org/officeDocument/2006/relationships/tags" Target="../tags/tag325.xml"/><Relationship Id="rId6" Type="http://schemas.openxmlformats.org/officeDocument/2006/relationships/image" Target="file:///C:\Program%20Files%20(x86)\Tencent\TIM\Bin\Lets_Create/pic_temp/0_pic_quater_right_up.png" TargetMode="External"/><Relationship Id="rId5" Type="http://schemas.openxmlformats.org/officeDocument/2006/relationships/image" Target="../media/image2.png"/><Relationship Id="rId4" Type="http://schemas.openxmlformats.org/officeDocument/2006/relationships/tags" Target="../tags/tag324.xml"/><Relationship Id="rId3" Type="http://schemas.openxmlformats.org/officeDocument/2006/relationships/image" Target="file:///C:\Program%20Files%20(x86)\Tencent\TIM\Bin\Lets_Create/pic_temp/1_pic_quater_right_down.png" TargetMode="External"/><Relationship Id="rId2" Type="http://schemas.openxmlformats.org/officeDocument/2006/relationships/image" Target="../media/image8.png"/><Relationship Id="rId18" Type="http://schemas.openxmlformats.org/officeDocument/2006/relationships/slideLayout" Target="../slideLayouts/slideLayout18.xml"/><Relationship Id="rId17" Type="http://schemas.openxmlformats.org/officeDocument/2006/relationships/tags" Target="../tags/tag330.xml"/><Relationship Id="rId16" Type="http://schemas.openxmlformats.org/officeDocument/2006/relationships/image" Target="../media/image107.jpeg"/><Relationship Id="rId15" Type="http://schemas.openxmlformats.org/officeDocument/2006/relationships/tags" Target="../tags/tag329.xml"/><Relationship Id="rId14" Type="http://schemas.openxmlformats.org/officeDocument/2006/relationships/image" Target="../media/image106.jpeg"/><Relationship Id="rId13" Type="http://schemas.openxmlformats.org/officeDocument/2006/relationships/tags" Target="../tags/tag328.xml"/><Relationship Id="rId12" Type="http://schemas.openxmlformats.org/officeDocument/2006/relationships/image" Target="../media/image105.jpeg"/><Relationship Id="rId11" Type="http://schemas.openxmlformats.org/officeDocument/2006/relationships/tags" Target="../tags/tag327.xml"/><Relationship Id="rId10" Type="http://schemas.openxmlformats.org/officeDocument/2006/relationships/image" Target="../media/image104.jpeg"/><Relationship Id="rId1" Type="http://schemas.openxmlformats.org/officeDocument/2006/relationships/tags" Target="../tags/tag32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08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78.xml"/><Relationship Id="rId8" Type="http://schemas.openxmlformats.org/officeDocument/2006/relationships/image" Target="../media/image24.jpeg"/><Relationship Id="rId7" Type="http://schemas.openxmlformats.org/officeDocument/2006/relationships/image" Target="../media/image23.jpeg"/><Relationship Id="rId6" Type="http://schemas.openxmlformats.org/officeDocument/2006/relationships/image" Target="file:///C:\Program%20Files%20(x86)\Tencent\TIM\Bin\Lets_Create/pic_temp/0_pic_quater_right_up.png" TargetMode="External"/><Relationship Id="rId5" Type="http://schemas.openxmlformats.org/officeDocument/2006/relationships/image" Target="../media/image2.png"/><Relationship Id="rId4" Type="http://schemas.openxmlformats.org/officeDocument/2006/relationships/tags" Target="../tags/tag177.xml"/><Relationship Id="rId3" Type="http://schemas.openxmlformats.org/officeDocument/2006/relationships/image" Target="file:///C:\Program%20Files%20(x86)\Tencent\TIM\Bin\Lets_Create/pic_temp/1_pic_quater_right_down.png" TargetMode="External"/><Relationship Id="rId2" Type="http://schemas.openxmlformats.org/officeDocument/2006/relationships/image" Target="../media/image8.png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179.xml"/><Relationship Id="rId10" Type="http://schemas.openxmlformats.org/officeDocument/2006/relationships/image" Target="../media/image25.jpeg"/><Relationship Id="rId1" Type="http://schemas.openxmlformats.org/officeDocument/2006/relationships/tags" Target="../tags/tag176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27.jpeg"/><Relationship Id="rId8" Type="http://schemas.openxmlformats.org/officeDocument/2006/relationships/tags" Target="../tags/tag182.xml"/><Relationship Id="rId7" Type="http://schemas.openxmlformats.org/officeDocument/2006/relationships/image" Target="../media/image26.jpeg"/><Relationship Id="rId6" Type="http://schemas.openxmlformats.org/officeDocument/2006/relationships/image" Target="file:///C:\Program%20Files%20(x86)\Tencent\TIM\Bin\Lets_Create/pic_temp/0_pic_quater_right_up.png" TargetMode="External"/><Relationship Id="rId5" Type="http://schemas.openxmlformats.org/officeDocument/2006/relationships/image" Target="../media/image2.png"/><Relationship Id="rId4" Type="http://schemas.openxmlformats.org/officeDocument/2006/relationships/tags" Target="../tags/tag181.xml"/><Relationship Id="rId3" Type="http://schemas.openxmlformats.org/officeDocument/2006/relationships/image" Target="file:///C:\Program%20Files%20(x86)\Tencent\TIM\Bin\Lets_Create/pic_temp/1_pic_quater_right_down.png" TargetMode="External"/><Relationship Id="rId2" Type="http://schemas.openxmlformats.org/officeDocument/2006/relationships/image" Target="../media/image8.png"/><Relationship Id="rId17" Type="http://schemas.openxmlformats.org/officeDocument/2006/relationships/slideLayout" Target="../slideLayouts/slideLayout18.xml"/><Relationship Id="rId16" Type="http://schemas.openxmlformats.org/officeDocument/2006/relationships/tags" Target="../tags/tag186.xml"/><Relationship Id="rId15" Type="http://schemas.openxmlformats.org/officeDocument/2006/relationships/image" Target="../media/image30.jpeg"/><Relationship Id="rId14" Type="http://schemas.openxmlformats.org/officeDocument/2006/relationships/tags" Target="../tags/tag185.xml"/><Relationship Id="rId13" Type="http://schemas.openxmlformats.org/officeDocument/2006/relationships/image" Target="../media/image29.jpeg"/><Relationship Id="rId12" Type="http://schemas.openxmlformats.org/officeDocument/2006/relationships/tags" Target="../tags/tag184.xml"/><Relationship Id="rId11" Type="http://schemas.openxmlformats.org/officeDocument/2006/relationships/image" Target="../media/image28.jpeg"/><Relationship Id="rId10" Type="http://schemas.openxmlformats.org/officeDocument/2006/relationships/tags" Target="../tags/tag183.xml"/><Relationship Id="rId1" Type="http://schemas.openxmlformats.org/officeDocument/2006/relationships/tags" Target="../tags/tag180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32.jpeg"/><Relationship Id="rId8" Type="http://schemas.openxmlformats.org/officeDocument/2006/relationships/image" Target="../media/image31.jpeg"/><Relationship Id="rId7" Type="http://schemas.openxmlformats.org/officeDocument/2006/relationships/tags" Target="../tags/tag189.xml"/><Relationship Id="rId6" Type="http://schemas.openxmlformats.org/officeDocument/2006/relationships/image" Target="file:///C:\Program%20Files%20(x86)\Tencent\TIM\Bin\Lets_Create/pic_temp/0_pic_quater_right_up.png" TargetMode="External"/><Relationship Id="rId5" Type="http://schemas.openxmlformats.org/officeDocument/2006/relationships/image" Target="../media/image2.png"/><Relationship Id="rId4" Type="http://schemas.openxmlformats.org/officeDocument/2006/relationships/tags" Target="../tags/tag188.xml"/><Relationship Id="rId3" Type="http://schemas.openxmlformats.org/officeDocument/2006/relationships/image" Target="file:///C:\Program%20Files%20(x86)\Tencent\TIM\Bin\Lets_Create/pic_temp/1_pic_quater_right_down.png" TargetMode="External"/><Relationship Id="rId2" Type="http://schemas.openxmlformats.org/officeDocument/2006/relationships/image" Target="../media/image8.png"/><Relationship Id="rId13" Type="http://schemas.openxmlformats.org/officeDocument/2006/relationships/slideLayout" Target="../slideLayouts/slideLayout18.xml"/><Relationship Id="rId12" Type="http://schemas.openxmlformats.org/officeDocument/2006/relationships/tags" Target="../tags/tag190.xml"/><Relationship Id="rId11" Type="http://schemas.openxmlformats.org/officeDocument/2006/relationships/image" Target="../media/image34.jpeg"/><Relationship Id="rId10" Type="http://schemas.openxmlformats.org/officeDocument/2006/relationships/image" Target="../media/image33.jpeg"/><Relationship Id="rId1" Type="http://schemas.openxmlformats.org/officeDocument/2006/relationships/tags" Target="../tags/tag187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194.xml"/><Relationship Id="rId8" Type="http://schemas.openxmlformats.org/officeDocument/2006/relationships/image" Target="../media/image35.jpeg"/><Relationship Id="rId7" Type="http://schemas.openxmlformats.org/officeDocument/2006/relationships/tags" Target="../tags/tag193.xml"/><Relationship Id="rId6" Type="http://schemas.openxmlformats.org/officeDocument/2006/relationships/image" Target="file:///C:\Program%20Files%20(x86)\Tencent\TIM\Bin\Lets_Create/pic_temp/0_pic_quater_right_up.png" TargetMode="External"/><Relationship Id="rId5" Type="http://schemas.openxmlformats.org/officeDocument/2006/relationships/image" Target="../media/image2.png"/><Relationship Id="rId4" Type="http://schemas.openxmlformats.org/officeDocument/2006/relationships/tags" Target="../tags/tag192.xml"/><Relationship Id="rId3" Type="http://schemas.openxmlformats.org/officeDocument/2006/relationships/image" Target="file:///C:\Program%20Files%20(x86)\Tencent\TIM\Bin\Lets_Create/pic_temp/1_pic_quater_right_down.png" TargetMode="External"/><Relationship Id="rId2" Type="http://schemas.openxmlformats.org/officeDocument/2006/relationships/image" Target="../media/image8.png"/><Relationship Id="rId14" Type="http://schemas.openxmlformats.org/officeDocument/2006/relationships/slideLayout" Target="../slideLayouts/slideLayout18.xml"/><Relationship Id="rId13" Type="http://schemas.openxmlformats.org/officeDocument/2006/relationships/tags" Target="../tags/tag196.xml"/><Relationship Id="rId12" Type="http://schemas.openxmlformats.org/officeDocument/2006/relationships/image" Target="../media/image37.jpeg"/><Relationship Id="rId11" Type="http://schemas.openxmlformats.org/officeDocument/2006/relationships/tags" Target="../tags/tag195.xml"/><Relationship Id="rId10" Type="http://schemas.openxmlformats.org/officeDocument/2006/relationships/image" Target="../media/image36.jpeg"/><Relationship Id="rId1" Type="http://schemas.openxmlformats.org/officeDocument/2006/relationships/tags" Target="../tags/tag191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40.jpeg"/><Relationship Id="rId8" Type="http://schemas.openxmlformats.org/officeDocument/2006/relationships/image" Target="../media/image39.jpeg"/><Relationship Id="rId7" Type="http://schemas.openxmlformats.org/officeDocument/2006/relationships/image" Target="../media/image38.jpeg"/><Relationship Id="rId6" Type="http://schemas.openxmlformats.org/officeDocument/2006/relationships/image" Target="file:///C:\Program%20Files%20(x86)\Tencent\TIM\Bin\Lets_Create/pic_temp/0_pic_quater_right_up.png" TargetMode="External"/><Relationship Id="rId5" Type="http://schemas.openxmlformats.org/officeDocument/2006/relationships/image" Target="../media/image2.png"/><Relationship Id="rId4" Type="http://schemas.openxmlformats.org/officeDocument/2006/relationships/tags" Target="../tags/tag198.xml"/><Relationship Id="rId3" Type="http://schemas.openxmlformats.org/officeDocument/2006/relationships/image" Target="file:///C:\Program%20Files%20(x86)\Tencent\TIM\Bin\Lets_Create/pic_temp/1_pic_quater_right_down.png" TargetMode="External"/><Relationship Id="rId2" Type="http://schemas.openxmlformats.org/officeDocument/2006/relationships/image" Target="../media/image8.png"/><Relationship Id="rId11" Type="http://schemas.openxmlformats.org/officeDocument/2006/relationships/slideLayout" Target="../slideLayouts/slideLayout18.xml"/><Relationship Id="rId10" Type="http://schemas.openxmlformats.org/officeDocument/2006/relationships/tags" Target="../tags/tag199.xml"/><Relationship Id="rId1" Type="http://schemas.openxmlformats.org/officeDocument/2006/relationships/tags" Target="../tags/tag197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203.xml"/><Relationship Id="rId8" Type="http://schemas.openxmlformats.org/officeDocument/2006/relationships/image" Target="../media/image41.jpeg"/><Relationship Id="rId7" Type="http://schemas.openxmlformats.org/officeDocument/2006/relationships/tags" Target="../tags/tag202.xml"/><Relationship Id="rId6" Type="http://schemas.openxmlformats.org/officeDocument/2006/relationships/image" Target="file:///C:\Program%20Files%20(x86)\Tencent\TIM\Bin\Lets_Create/pic_temp/0_pic_quater_right_up.png" TargetMode="External"/><Relationship Id="rId5" Type="http://schemas.openxmlformats.org/officeDocument/2006/relationships/image" Target="../media/image2.png"/><Relationship Id="rId4" Type="http://schemas.openxmlformats.org/officeDocument/2006/relationships/tags" Target="../tags/tag201.xml"/><Relationship Id="rId3" Type="http://schemas.openxmlformats.org/officeDocument/2006/relationships/image" Target="file:///C:\Program%20Files%20(x86)\Tencent\TIM\Bin\Lets_Create/pic_temp/1_pic_quater_right_down.png" TargetMode="External"/><Relationship Id="rId2" Type="http://schemas.openxmlformats.org/officeDocument/2006/relationships/image" Target="../media/image8.png"/><Relationship Id="rId16" Type="http://schemas.openxmlformats.org/officeDocument/2006/relationships/slideLayout" Target="../slideLayouts/slideLayout18.xml"/><Relationship Id="rId15" Type="http://schemas.openxmlformats.org/officeDocument/2006/relationships/tags" Target="../tags/tag206.xml"/><Relationship Id="rId14" Type="http://schemas.openxmlformats.org/officeDocument/2006/relationships/image" Target="../media/image44.jpeg"/><Relationship Id="rId13" Type="http://schemas.openxmlformats.org/officeDocument/2006/relationships/tags" Target="../tags/tag205.xml"/><Relationship Id="rId12" Type="http://schemas.openxmlformats.org/officeDocument/2006/relationships/image" Target="../media/image43.jpeg"/><Relationship Id="rId11" Type="http://schemas.openxmlformats.org/officeDocument/2006/relationships/tags" Target="../tags/tag204.xml"/><Relationship Id="rId10" Type="http://schemas.openxmlformats.org/officeDocument/2006/relationships/image" Target="../media/image42.jpeg"/><Relationship Id="rId1" Type="http://schemas.openxmlformats.org/officeDocument/2006/relationships/tags" Target="../tags/tag200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210.xml"/><Relationship Id="rId8" Type="http://schemas.openxmlformats.org/officeDocument/2006/relationships/image" Target="../media/image45.jpeg"/><Relationship Id="rId7" Type="http://schemas.openxmlformats.org/officeDocument/2006/relationships/tags" Target="../tags/tag209.xml"/><Relationship Id="rId6" Type="http://schemas.openxmlformats.org/officeDocument/2006/relationships/image" Target="file:///C:\Program%20Files%20(x86)\Tencent\TIM\Bin\Lets_Create/pic_temp/0_pic_quater_right_up.png" TargetMode="External"/><Relationship Id="rId5" Type="http://schemas.openxmlformats.org/officeDocument/2006/relationships/image" Target="../media/image2.png"/><Relationship Id="rId4" Type="http://schemas.openxmlformats.org/officeDocument/2006/relationships/tags" Target="../tags/tag208.xml"/><Relationship Id="rId3" Type="http://schemas.openxmlformats.org/officeDocument/2006/relationships/image" Target="file:///C:\Program%20Files%20(x86)\Tencent\TIM\Bin\Lets_Create/pic_temp/1_pic_quater_right_down.png" TargetMode="External"/><Relationship Id="rId2" Type="http://schemas.openxmlformats.org/officeDocument/2006/relationships/image" Target="../media/image8.png"/><Relationship Id="rId18" Type="http://schemas.openxmlformats.org/officeDocument/2006/relationships/slideLayout" Target="../slideLayouts/slideLayout18.xml"/><Relationship Id="rId17" Type="http://schemas.openxmlformats.org/officeDocument/2006/relationships/tags" Target="../tags/tag214.xml"/><Relationship Id="rId16" Type="http://schemas.openxmlformats.org/officeDocument/2006/relationships/image" Target="../media/image49.jpeg"/><Relationship Id="rId15" Type="http://schemas.openxmlformats.org/officeDocument/2006/relationships/tags" Target="../tags/tag213.xml"/><Relationship Id="rId14" Type="http://schemas.openxmlformats.org/officeDocument/2006/relationships/image" Target="../media/image48.jpeg"/><Relationship Id="rId13" Type="http://schemas.openxmlformats.org/officeDocument/2006/relationships/tags" Target="../tags/tag212.xml"/><Relationship Id="rId12" Type="http://schemas.openxmlformats.org/officeDocument/2006/relationships/image" Target="../media/image47.jpeg"/><Relationship Id="rId11" Type="http://schemas.openxmlformats.org/officeDocument/2006/relationships/tags" Target="../tags/tag211.xml"/><Relationship Id="rId10" Type="http://schemas.openxmlformats.org/officeDocument/2006/relationships/image" Target="../media/image46.jpeg"/><Relationship Id="rId1" Type="http://schemas.openxmlformats.org/officeDocument/2006/relationships/tags" Target="../tags/tag20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占位符 1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64" r="10364"/>
          <a:stretch>
            <a:fillRect/>
          </a:stretch>
        </p:blipFill>
        <p:spPr>
          <a:xfrm>
            <a:off x="576461" y="3630227"/>
            <a:ext cx="2385271" cy="2007583"/>
          </a:xfrm>
          <a:custGeom>
            <a:avLst/>
            <a:gdLst>
              <a:gd name="connsiteX0" fmla="*/ 0 w 2385271"/>
              <a:gd name="connsiteY0" fmla="*/ 0 h 2007583"/>
              <a:gd name="connsiteX1" fmla="*/ 2385271 w 2385271"/>
              <a:gd name="connsiteY1" fmla="*/ 0 h 2007583"/>
              <a:gd name="connsiteX2" fmla="*/ 2385271 w 2385271"/>
              <a:gd name="connsiteY2" fmla="*/ 2007583 h 2007583"/>
              <a:gd name="connsiteX3" fmla="*/ 0 w 2385271"/>
              <a:gd name="connsiteY3" fmla="*/ 2007583 h 2007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85271" h="2007583">
                <a:moveTo>
                  <a:pt x="0" y="0"/>
                </a:moveTo>
                <a:lnTo>
                  <a:pt x="2385271" y="0"/>
                </a:lnTo>
                <a:lnTo>
                  <a:pt x="2385271" y="2007583"/>
                </a:lnTo>
                <a:lnTo>
                  <a:pt x="0" y="2007583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38100" cap="flat" cmpd="sng" algn="ctr">
            <a:solidFill>
              <a:srgbClr val="FFFFFF"/>
            </a:solidFill>
            <a:prstDash val="solid"/>
          </a:ln>
          <a:effectLst>
            <a:outerShdw blurRad="2159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2" name="图片占位符 1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59" r="10359"/>
          <a:stretch>
            <a:fillRect/>
          </a:stretch>
        </p:blipFill>
        <p:spPr>
          <a:xfrm>
            <a:off x="2590787" y="3001705"/>
            <a:ext cx="2385271" cy="2007583"/>
          </a:xfrm>
          <a:custGeom>
            <a:avLst/>
            <a:gdLst>
              <a:gd name="connsiteX0" fmla="*/ 0 w 2385271"/>
              <a:gd name="connsiteY0" fmla="*/ 0 h 2007583"/>
              <a:gd name="connsiteX1" fmla="*/ 2385271 w 2385271"/>
              <a:gd name="connsiteY1" fmla="*/ 0 h 2007583"/>
              <a:gd name="connsiteX2" fmla="*/ 2385271 w 2385271"/>
              <a:gd name="connsiteY2" fmla="*/ 2007583 h 2007583"/>
              <a:gd name="connsiteX3" fmla="*/ 0 w 2385271"/>
              <a:gd name="connsiteY3" fmla="*/ 2007583 h 2007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85271" h="2007583">
                <a:moveTo>
                  <a:pt x="0" y="0"/>
                </a:moveTo>
                <a:lnTo>
                  <a:pt x="2385271" y="0"/>
                </a:lnTo>
                <a:lnTo>
                  <a:pt x="2385271" y="2007583"/>
                </a:lnTo>
                <a:lnTo>
                  <a:pt x="0" y="2007583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38100" cap="flat" cmpd="sng" algn="ctr">
            <a:solidFill>
              <a:srgbClr val="FFFFFF"/>
            </a:solidFill>
            <a:prstDash val="solid"/>
          </a:ln>
          <a:effectLst>
            <a:outerShdw blurRad="2159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3" name="图片占位符 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22" r="10422"/>
          <a:stretch>
            <a:fillRect/>
          </a:stretch>
        </p:blipFill>
        <p:spPr>
          <a:xfrm>
            <a:off x="4605113" y="4115370"/>
            <a:ext cx="2385271" cy="2007583"/>
          </a:xfrm>
          <a:custGeom>
            <a:avLst/>
            <a:gdLst>
              <a:gd name="connsiteX0" fmla="*/ 0 w 2385271"/>
              <a:gd name="connsiteY0" fmla="*/ 0 h 2007583"/>
              <a:gd name="connsiteX1" fmla="*/ 2385271 w 2385271"/>
              <a:gd name="connsiteY1" fmla="*/ 0 h 2007583"/>
              <a:gd name="connsiteX2" fmla="*/ 2385271 w 2385271"/>
              <a:gd name="connsiteY2" fmla="*/ 2007583 h 2007583"/>
              <a:gd name="connsiteX3" fmla="*/ 0 w 2385271"/>
              <a:gd name="connsiteY3" fmla="*/ 2007583 h 2007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85271" h="2007583">
                <a:moveTo>
                  <a:pt x="0" y="0"/>
                </a:moveTo>
                <a:lnTo>
                  <a:pt x="2385271" y="0"/>
                </a:lnTo>
                <a:lnTo>
                  <a:pt x="2385271" y="2007583"/>
                </a:lnTo>
                <a:lnTo>
                  <a:pt x="0" y="2007583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38100" cap="flat" cmpd="sng" algn="ctr">
            <a:solidFill>
              <a:srgbClr val="FFFFFF"/>
            </a:solidFill>
            <a:prstDash val="solid"/>
          </a:ln>
          <a:effectLst>
            <a:outerShdw blurRad="2159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4" name="图片占位符 1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90" r="10390"/>
          <a:stretch>
            <a:fillRect/>
          </a:stretch>
        </p:blipFill>
        <p:spPr>
          <a:xfrm>
            <a:off x="6619439" y="2499810"/>
            <a:ext cx="2385271" cy="2007583"/>
          </a:xfrm>
          <a:custGeom>
            <a:avLst/>
            <a:gdLst>
              <a:gd name="connsiteX0" fmla="*/ 0 w 2385271"/>
              <a:gd name="connsiteY0" fmla="*/ 0 h 2007583"/>
              <a:gd name="connsiteX1" fmla="*/ 2385271 w 2385271"/>
              <a:gd name="connsiteY1" fmla="*/ 0 h 2007583"/>
              <a:gd name="connsiteX2" fmla="*/ 2385271 w 2385271"/>
              <a:gd name="connsiteY2" fmla="*/ 2007583 h 2007583"/>
              <a:gd name="connsiteX3" fmla="*/ 0 w 2385271"/>
              <a:gd name="connsiteY3" fmla="*/ 2007583 h 2007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85271" h="2007583">
                <a:moveTo>
                  <a:pt x="0" y="0"/>
                </a:moveTo>
                <a:lnTo>
                  <a:pt x="2385271" y="0"/>
                </a:lnTo>
                <a:lnTo>
                  <a:pt x="2385271" y="2007583"/>
                </a:lnTo>
                <a:lnTo>
                  <a:pt x="0" y="2007583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38100" cap="flat" cmpd="sng" algn="ctr">
            <a:solidFill>
              <a:srgbClr val="FFFFFF"/>
            </a:solidFill>
            <a:prstDash val="solid"/>
          </a:ln>
          <a:effectLst>
            <a:outerShdw blurRad="2159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5" name="图片占位符 19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95" r="10395"/>
          <a:stretch>
            <a:fillRect/>
          </a:stretch>
        </p:blipFill>
        <p:spPr>
          <a:xfrm>
            <a:off x="8633765" y="3494318"/>
            <a:ext cx="2385271" cy="2007583"/>
          </a:xfrm>
          <a:custGeom>
            <a:avLst/>
            <a:gdLst>
              <a:gd name="connsiteX0" fmla="*/ 0 w 2385271"/>
              <a:gd name="connsiteY0" fmla="*/ 0 h 2007583"/>
              <a:gd name="connsiteX1" fmla="*/ 2385271 w 2385271"/>
              <a:gd name="connsiteY1" fmla="*/ 0 h 2007583"/>
              <a:gd name="connsiteX2" fmla="*/ 2385271 w 2385271"/>
              <a:gd name="connsiteY2" fmla="*/ 2007583 h 2007583"/>
              <a:gd name="connsiteX3" fmla="*/ 0 w 2385271"/>
              <a:gd name="connsiteY3" fmla="*/ 2007583 h 2007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85271" h="2007583">
                <a:moveTo>
                  <a:pt x="0" y="0"/>
                </a:moveTo>
                <a:lnTo>
                  <a:pt x="2385271" y="0"/>
                </a:lnTo>
                <a:lnTo>
                  <a:pt x="2385271" y="2007583"/>
                </a:lnTo>
                <a:lnTo>
                  <a:pt x="0" y="2007583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38100" cap="flat" cmpd="sng" algn="ctr">
            <a:solidFill>
              <a:srgbClr val="FFFFFF"/>
            </a:solidFill>
            <a:prstDash val="solid"/>
          </a:ln>
          <a:effectLst>
            <a:outerShdw blurRad="2159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7" name="副标题 11"/>
          <p:cNvSpPr>
            <a:spLocks noGrp="1"/>
          </p:cNvSpPr>
          <p:nvPr>
            <p:custDataLst>
              <p:tags r:id="rId11"/>
            </p:custDataLst>
          </p:nvPr>
        </p:nvSpPr>
        <p:spPr>
          <a:xfrm>
            <a:off x="3009235" y="4664344"/>
            <a:ext cx="5501337" cy="336817"/>
          </a:xfrm>
          <a:prstGeom prst="rect">
            <a:avLst/>
          </a:prstGeom>
          <a:noFill/>
        </p:spPr>
        <p:txBody>
          <a:bodyPr vert="horz" lIns="90000" tIns="0" rIns="90000" bIns="46800" rtlCol="0">
            <a:normAutofit fontScale="35000"/>
          </a:bodyPr>
          <a:lstStyle>
            <a:lvl1pPr marL="0" indent="0" algn="ctr" defTabSz="8166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785" b="1" u="none" strike="noStrike" kern="1200" cap="none" spc="20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08305" indent="0" algn="ctr" defTabSz="81661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437640" algn="l"/>
              </a:tabLst>
              <a:defRPr sz="1785" u="none" strike="noStrike" kern="1200" cap="none" spc="15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816610" indent="0" algn="ctr" defTabSz="81661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5" u="none" strike="noStrike" kern="1200" cap="none" spc="15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224915" indent="0" algn="ctr" defTabSz="81661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425" u="none" strike="noStrike" kern="1200" cap="none" spc="15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633220" indent="0" algn="ctr" defTabSz="81661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425" u="none" strike="noStrike" kern="1200" cap="none" spc="15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041525" indent="0" algn="ctr" defTabSz="816610" rtl="0" eaLnBrk="1" latinLnBrk="0" hangingPunct="1">
              <a:lnSpc>
                <a:spcPct val="90000"/>
              </a:lnSpc>
              <a:spcBef>
                <a:spcPts val="445"/>
              </a:spcBef>
              <a:buFont typeface="Arial" panose="020B0604020202020204" pitchFamily="34" charset="0"/>
              <a:buNone/>
              <a:defRPr sz="14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50465" indent="0" algn="ctr" defTabSz="816610" rtl="0" eaLnBrk="1" latinLnBrk="0" hangingPunct="1">
              <a:lnSpc>
                <a:spcPct val="90000"/>
              </a:lnSpc>
              <a:spcBef>
                <a:spcPts val="445"/>
              </a:spcBef>
              <a:buFont typeface="Arial" panose="020B0604020202020204" pitchFamily="34" charset="0"/>
              <a:buNone/>
              <a:defRPr sz="14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8135" indent="0" algn="ctr" defTabSz="816610" rtl="0" eaLnBrk="1" latinLnBrk="0" hangingPunct="1">
              <a:lnSpc>
                <a:spcPct val="90000"/>
              </a:lnSpc>
              <a:spcBef>
                <a:spcPts val="445"/>
              </a:spcBef>
              <a:buFont typeface="Arial" panose="020B0604020202020204" pitchFamily="34" charset="0"/>
              <a:buNone/>
              <a:defRPr sz="14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7075" indent="0" algn="ctr" defTabSz="816610" rtl="0" eaLnBrk="1" latinLnBrk="0" hangingPunct="1">
              <a:lnSpc>
                <a:spcPct val="90000"/>
              </a:lnSpc>
              <a:spcBef>
                <a:spcPts val="445"/>
              </a:spcBef>
              <a:buFont typeface="Arial" panose="020B0604020202020204" pitchFamily="34" charset="0"/>
              <a:buNone/>
              <a:defRPr sz="14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-285750" algn="ctr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None/>
            </a:pPr>
            <a:r>
              <a:rPr lang="zh-CN" altLang="en-US" sz="1000" b="0" spc="0" dirty="0">
                <a:solidFill>
                  <a:schemeClr val="lt1">
                    <a:lumMod val="50000"/>
                  </a:schemeClr>
                </a:solidFill>
              </a:rPr>
              <a:t>姓名：第一PPT</a:t>
            </a:r>
            <a:endParaRPr lang="zh-CN" altLang="en-US" sz="1000" b="0" spc="0" dirty="0">
              <a:solidFill>
                <a:schemeClr val="lt1">
                  <a:lumMod val="50000"/>
                </a:schemeClr>
              </a:solidFill>
            </a:endParaRPr>
          </a:p>
          <a:p>
            <a:pPr marL="0" lvl="0" indent="-285750" algn="ctr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None/>
            </a:pPr>
            <a:r>
              <a:rPr lang="zh-CN" altLang="en-US" sz="1000" b="0" spc="0" dirty="0">
                <a:solidFill>
                  <a:schemeClr val="lt1">
                    <a:lumMod val="50000"/>
                  </a:schemeClr>
                </a:solidFill>
              </a:rPr>
              <a:t>职位：设计师</a:t>
            </a:r>
            <a:endParaRPr lang="zh-CN" altLang="en-US" sz="1000" b="0" spc="0" dirty="0">
              <a:solidFill>
                <a:schemeClr val="lt1">
                  <a:lumMod val="50000"/>
                </a:schemeClr>
              </a:solidFill>
            </a:endParaRPr>
          </a:p>
        </p:txBody>
      </p:sp>
      <p:sp>
        <p:nvSpPr>
          <p:cNvPr id="28" name="文本占位符 1"/>
          <p:cNvSpPr>
            <a:spLocks noGrp="1"/>
          </p:cNvSpPr>
          <p:nvPr>
            <p:custDataLst>
              <p:tags r:id="rId12"/>
            </p:custDataLst>
          </p:nvPr>
        </p:nvSpPr>
        <p:spPr>
          <a:xfrm>
            <a:off x="3406730" y="5451845"/>
            <a:ext cx="4706347" cy="408263"/>
          </a:xfrm>
          <a:prstGeom prst="rect">
            <a:avLst/>
          </a:prstGeom>
        </p:spPr>
        <p:txBody>
          <a:bodyPr vert="horz" lIns="101600" tIns="0" rIns="82550" bIns="0" rtlCol="0">
            <a:normAutofit fontScale="70000"/>
          </a:bodyPr>
          <a:lstStyle>
            <a:lvl1pPr marL="0" indent="0" algn="ctr" defTabSz="81661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425" u="none" strike="noStrike" kern="1200" cap="none" spc="15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08305" indent="0" algn="l" defTabSz="81661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437640" algn="l"/>
              </a:tabLst>
              <a:defRPr sz="1425" u="none" strike="noStrike" kern="1200" cap="none" spc="15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816610" indent="0" algn="l" defTabSz="81661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425" u="none" strike="noStrike" kern="1200" cap="none" spc="15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224915" indent="0" algn="l" defTabSz="81661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425" u="none" strike="noStrike" kern="1200" cap="none" spc="15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633220" indent="0" algn="l" defTabSz="81661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425" u="none" strike="noStrike" kern="1200" cap="none" spc="15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45360" indent="-203835" algn="l" defTabSz="816610" rtl="0" eaLnBrk="1" latinLnBrk="0" hangingPunct="1">
              <a:lnSpc>
                <a:spcPct val="90000"/>
              </a:lnSpc>
              <a:spcBef>
                <a:spcPts val="445"/>
              </a:spcBef>
              <a:buFont typeface="Arial" panose="020B0604020202020204" pitchFamily="34" charset="0"/>
              <a:buChar char="•"/>
              <a:defRPr sz="16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54300" indent="-203835" algn="l" defTabSz="816610" rtl="0" eaLnBrk="1" latinLnBrk="0" hangingPunct="1">
              <a:lnSpc>
                <a:spcPct val="90000"/>
              </a:lnSpc>
              <a:spcBef>
                <a:spcPts val="445"/>
              </a:spcBef>
              <a:buFont typeface="Arial" panose="020B0604020202020204" pitchFamily="34" charset="0"/>
              <a:buChar char="•"/>
              <a:defRPr sz="16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62605" indent="-203835" algn="l" defTabSz="816610" rtl="0" eaLnBrk="1" latinLnBrk="0" hangingPunct="1">
              <a:lnSpc>
                <a:spcPct val="90000"/>
              </a:lnSpc>
              <a:spcBef>
                <a:spcPts val="445"/>
              </a:spcBef>
              <a:buFont typeface="Arial" panose="020B0604020202020204" pitchFamily="34" charset="0"/>
              <a:buChar char="•"/>
              <a:defRPr sz="16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70910" indent="-203835" algn="l" defTabSz="816610" rtl="0" eaLnBrk="1" latinLnBrk="0" hangingPunct="1">
              <a:lnSpc>
                <a:spcPct val="90000"/>
              </a:lnSpc>
              <a:spcBef>
                <a:spcPts val="445"/>
              </a:spcBef>
              <a:buFont typeface="Arial" panose="020B0604020202020204" pitchFamily="34" charset="0"/>
              <a:buChar char="•"/>
              <a:defRPr sz="16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-285750" algn="ctr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None/>
            </a:pPr>
            <a:r>
              <a:rPr lang="zh-CN" altLang="en-US" sz="1000" dirty="0">
                <a:solidFill>
                  <a:schemeClr val="dk1"/>
                </a:solidFill>
              </a:rPr>
              <a:t>姓名：第一PPT</a:t>
            </a:r>
            <a:endParaRPr lang="zh-CN" altLang="en-US" sz="1000" dirty="0">
              <a:solidFill>
                <a:schemeClr val="dk1"/>
              </a:solidFill>
            </a:endParaRPr>
          </a:p>
          <a:p>
            <a:pPr marL="0" lvl="0" indent="-285750" algn="ctr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None/>
            </a:pPr>
            <a:r>
              <a:rPr lang="zh-CN" altLang="en-US" sz="1000" dirty="0">
                <a:solidFill>
                  <a:schemeClr val="dk1"/>
                </a:solidFill>
              </a:rPr>
              <a:t>职位：设计师</a:t>
            </a:r>
            <a:endParaRPr lang="zh-CN" altLang="en-US" sz="1000" dirty="0">
              <a:solidFill>
                <a:schemeClr val="dk1"/>
              </a:solidFill>
            </a:endParaRPr>
          </a:p>
        </p:txBody>
      </p:sp>
      <p:sp>
        <p:nvSpPr>
          <p:cNvPr id="40" name="文本框 61"/>
          <p:cNvSpPr txBox="1"/>
          <p:nvPr/>
        </p:nvSpPr>
        <p:spPr>
          <a:xfrm>
            <a:off x="648335" y="6048375"/>
            <a:ext cx="2009140" cy="3492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pPr marL="285750" marR="0" lvl="0" indent="-285750" defTabSz="4572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姓名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 </a:t>
            </a: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亿库在线</a:t>
            </a:r>
            <a:endParaRPr kumimoji="0" lang="zh-CN" altLang="en-US" sz="14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文本框 61"/>
          <p:cNvSpPr txBox="1"/>
          <p:nvPr/>
        </p:nvSpPr>
        <p:spPr>
          <a:xfrm>
            <a:off x="792480" y="6397625"/>
            <a:ext cx="2009140" cy="3492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pPr marL="285750" marR="0" lvl="0" indent="-285750" defTabSz="4572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职位：销售经理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文本框 61"/>
          <p:cNvSpPr txBox="1"/>
          <p:nvPr/>
        </p:nvSpPr>
        <p:spPr>
          <a:xfrm>
            <a:off x="2664460" y="2447925"/>
            <a:ext cx="2009140" cy="3492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pPr marL="285750" marR="0" lvl="0" indent="-285750" defTabSz="4572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职位：销售经理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文本框 61"/>
          <p:cNvSpPr txBox="1"/>
          <p:nvPr/>
        </p:nvSpPr>
        <p:spPr>
          <a:xfrm>
            <a:off x="2520315" y="2016125"/>
            <a:ext cx="2009140" cy="3492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pPr marL="285750" marR="0" lvl="0" indent="-285750" defTabSz="4572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姓名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 </a:t>
            </a: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亿库在线</a:t>
            </a:r>
            <a:endParaRPr kumimoji="0" lang="zh-CN" altLang="en-US" sz="14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" name="文本框 61"/>
          <p:cNvSpPr txBox="1"/>
          <p:nvPr/>
        </p:nvSpPr>
        <p:spPr>
          <a:xfrm>
            <a:off x="4610100" y="6336030"/>
            <a:ext cx="2009140" cy="3492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pPr marL="285750" marR="0" lvl="0" indent="-285750" defTabSz="4572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姓名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 </a:t>
            </a: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亿库在线</a:t>
            </a:r>
            <a:endParaRPr kumimoji="0" lang="zh-CN" altLang="en-US" sz="14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8" name="文本框 61"/>
          <p:cNvSpPr txBox="1"/>
          <p:nvPr/>
        </p:nvSpPr>
        <p:spPr>
          <a:xfrm>
            <a:off x="4968875" y="6685280"/>
            <a:ext cx="2009140" cy="3492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pPr marL="285750" marR="0" lvl="0" indent="-285750" defTabSz="4572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职位：销售经理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" name="文本框 61"/>
          <p:cNvSpPr txBox="1"/>
          <p:nvPr/>
        </p:nvSpPr>
        <p:spPr>
          <a:xfrm>
            <a:off x="6840855" y="1439545"/>
            <a:ext cx="2009140" cy="3492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pPr marL="285750" marR="0" lvl="0" indent="-285750" defTabSz="4572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姓名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 </a:t>
            </a: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亿库在线</a:t>
            </a:r>
            <a:endParaRPr kumimoji="0" lang="zh-CN" altLang="en-US" sz="14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2" name="文本框 61"/>
          <p:cNvSpPr txBox="1"/>
          <p:nvPr/>
        </p:nvSpPr>
        <p:spPr>
          <a:xfrm>
            <a:off x="7345045" y="1788795"/>
            <a:ext cx="2009140" cy="3492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pPr marL="285750" marR="0" lvl="0" indent="-285750" defTabSz="4572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职位：销售经理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3" name="文本框 61"/>
          <p:cNvSpPr txBox="1"/>
          <p:nvPr/>
        </p:nvSpPr>
        <p:spPr>
          <a:xfrm>
            <a:off x="8937625" y="6109335"/>
            <a:ext cx="2009140" cy="3492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pPr marL="285750" marR="0" lvl="0" indent="-285750" defTabSz="4572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职位：销售经理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文本框 61"/>
          <p:cNvSpPr txBox="1"/>
          <p:nvPr/>
        </p:nvSpPr>
        <p:spPr>
          <a:xfrm>
            <a:off x="8785225" y="5760085"/>
            <a:ext cx="2009140" cy="3492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pPr marL="285750" marR="0" lvl="0" indent="-285750" defTabSz="4572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姓名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 </a:t>
            </a: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亿库在线</a:t>
            </a:r>
            <a:endParaRPr kumimoji="0" lang="zh-CN" altLang="en-US" sz="14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1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1"/>
            </p:custDataLst>
          </p:nvPr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3766" y="3109760"/>
            <a:ext cx="2828309" cy="5530685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80195" cy="1441243"/>
          </a:xfrm>
          <a:prstGeom prst="rect">
            <a:avLst/>
          </a:prstGeom>
        </p:spPr>
      </p:pic>
      <p:sp>
        <p:nvSpPr>
          <p:cNvPr id="10" name="文本框 6"/>
          <p:cNvSpPr txBox="1"/>
          <p:nvPr/>
        </p:nvSpPr>
        <p:spPr>
          <a:xfrm>
            <a:off x="2100047" y="5071898"/>
            <a:ext cx="2009410" cy="6076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indent="-285750" algn="ctr" defTabSz="4572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姓名</a:t>
            </a:r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r>
              <a:rPr lang="zh-CN" altLang="en-US" sz="1400" kern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亿库在线</a:t>
            </a:r>
            <a:endParaRPr lang="en-US" altLang="zh-CN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85750" indent="-285750" algn="ctr" defTabSz="4572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职位：设计师</a:t>
            </a:r>
            <a:endParaRPr lang="zh-CN" altLang="en-US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1" name="文本框 7"/>
          <p:cNvSpPr txBox="1"/>
          <p:nvPr/>
        </p:nvSpPr>
        <p:spPr>
          <a:xfrm>
            <a:off x="5979299" y="5071898"/>
            <a:ext cx="2009410" cy="6076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indent="-285750" algn="ctr" defTabSz="4572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姓名</a:t>
            </a:r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r>
              <a:rPr lang="zh-CN" altLang="en-US" sz="1400" kern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亿库在线</a:t>
            </a:r>
            <a:endParaRPr lang="en-US" altLang="zh-CN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85750" indent="-285750" algn="ctr" defTabSz="4572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职位：设计师</a:t>
            </a:r>
            <a:endParaRPr lang="zh-CN" altLang="en-US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2" name="文本框 8"/>
          <p:cNvSpPr txBox="1"/>
          <p:nvPr/>
        </p:nvSpPr>
        <p:spPr>
          <a:xfrm>
            <a:off x="4039673" y="3253374"/>
            <a:ext cx="2009410" cy="6076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indent="-285750" algn="ctr" defTabSz="4572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姓名</a:t>
            </a:r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r>
              <a:rPr lang="zh-CN" altLang="en-US" sz="1400" kern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亿库在线</a:t>
            </a:r>
            <a:endParaRPr lang="zh-CN" altLang="en-US" sz="1400" kern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285750" indent="-285750" algn="ctr" defTabSz="4572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职位：设计师</a:t>
            </a:r>
            <a:endParaRPr lang="zh-CN" altLang="en-US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3" name="文本框 9"/>
          <p:cNvSpPr txBox="1"/>
          <p:nvPr/>
        </p:nvSpPr>
        <p:spPr>
          <a:xfrm>
            <a:off x="7918925" y="3253374"/>
            <a:ext cx="2009410" cy="6076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indent="-285750" algn="ctr" defTabSz="4572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姓名</a:t>
            </a:r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r>
              <a:rPr lang="zh-CN" altLang="en-US" sz="1400" kern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亿库在线</a:t>
            </a:r>
            <a:endParaRPr lang="en-US" altLang="zh-CN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85750" indent="-285750" algn="ctr" defTabSz="4572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职位：设计师</a:t>
            </a:r>
            <a:endParaRPr lang="zh-CN" altLang="en-US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4" name="图片占位符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37" r="11337"/>
          <a:stretch>
            <a:fillRect/>
          </a:stretch>
        </p:blipFill>
        <p:spPr>
          <a:xfrm>
            <a:off x="2016621" y="2917697"/>
            <a:ext cx="2176262" cy="1876088"/>
          </a:xfrm>
          <a:custGeom>
            <a:avLst/>
            <a:gdLst>
              <a:gd name="connsiteX0" fmla="*/ 469022 w 2176262"/>
              <a:gd name="connsiteY0" fmla="*/ 0 h 1876088"/>
              <a:gd name="connsiteX1" fmla="*/ 1707240 w 2176262"/>
              <a:gd name="connsiteY1" fmla="*/ 0 h 1876088"/>
              <a:gd name="connsiteX2" fmla="*/ 2176262 w 2176262"/>
              <a:gd name="connsiteY2" fmla="*/ 938044 h 1876088"/>
              <a:gd name="connsiteX3" fmla="*/ 1707240 w 2176262"/>
              <a:gd name="connsiteY3" fmla="*/ 1876088 h 1876088"/>
              <a:gd name="connsiteX4" fmla="*/ 469022 w 2176262"/>
              <a:gd name="connsiteY4" fmla="*/ 1876088 h 1876088"/>
              <a:gd name="connsiteX5" fmla="*/ 0 w 2176262"/>
              <a:gd name="connsiteY5" fmla="*/ 938044 h 1876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76262" h="1876088">
                <a:moveTo>
                  <a:pt x="469022" y="0"/>
                </a:moveTo>
                <a:lnTo>
                  <a:pt x="1707240" y="0"/>
                </a:lnTo>
                <a:lnTo>
                  <a:pt x="2176262" y="938044"/>
                </a:lnTo>
                <a:lnTo>
                  <a:pt x="1707240" y="1876088"/>
                </a:lnTo>
                <a:lnTo>
                  <a:pt x="469022" y="1876088"/>
                </a:lnTo>
                <a:lnTo>
                  <a:pt x="0" y="938044"/>
                </a:lnTo>
                <a:close/>
              </a:path>
            </a:pathLst>
          </a:custGeom>
          <a:ln w="15875">
            <a:solidFill>
              <a:srgbClr val="FFFFFF"/>
            </a:solidFill>
          </a:ln>
          <a:effectLst>
            <a:outerShdw blurRad="254000" sx="102000" sy="102000" algn="ctr" rotWithShape="0">
              <a:prstClr val="black">
                <a:alpha val="32000"/>
              </a:prstClr>
            </a:outerShdw>
          </a:effectLst>
        </p:spPr>
      </p:pic>
      <p:pic>
        <p:nvPicPr>
          <p:cNvPr id="15" name="图片占位符 2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37" r="11337"/>
          <a:stretch>
            <a:fillRect/>
          </a:stretch>
        </p:blipFill>
        <p:spPr>
          <a:xfrm>
            <a:off x="3956247" y="4100477"/>
            <a:ext cx="2176262" cy="1876088"/>
          </a:xfrm>
          <a:custGeom>
            <a:avLst/>
            <a:gdLst>
              <a:gd name="connsiteX0" fmla="*/ 469022 w 2176262"/>
              <a:gd name="connsiteY0" fmla="*/ 0 h 1876088"/>
              <a:gd name="connsiteX1" fmla="*/ 1707240 w 2176262"/>
              <a:gd name="connsiteY1" fmla="*/ 0 h 1876088"/>
              <a:gd name="connsiteX2" fmla="*/ 2176262 w 2176262"/>
              <a:gd name="connsiteY2" fmla="*/ 938044 h 1876088"/>
              <a:gd name="connsiteX3" fmla="*/ 1707240 w 2176262"/>
              <a:gd name="connsiteY3" fmla="*/ 1876088 h 1876088"/>
              <a:gd name="connsiteX4" fmla="*/ 469022 w 2176262"/>
              <a:gd name="connsiteY4" fmla="*/ 1876088 h 1876088"/>
              <a:gd name="connsiteX5" fmla="*/ 0 w 2176262"/>
              <a:gd name="connsiteY5" fmla="*/ 938044 h 1876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76262" h="1876088">
                <a:moveTo>
                  <a:pt x="469022" y="0"/>
                </a:moveTo>
                <a:lnTo>
                  <a:pt x="1707240" y="0"/>
                </a:lnTo>
                <a:lnTo>
                  <a:pt x="2176262" y="938044"/>
                </a:lnTo>
                <a:lnTo>
                  <a:pt x="1707240" y="1876088"/>
                </a:lnTo>
                <a:lnTo>
                  <a:pt x="469022" y="1876088"/>
                </a:lnTo>
                <a:lnTo>
                  <a:pt x="0" y="938044"/>
                </a:lnTo>
                <a:close/>
              </a:path>
            </a:pathLst>
          </a:custGeom>
          <a:ln w="15875">
            <a:solidFill>
              <a:srgbClr val="FFFFFF"/>
            </a:solidFill>
          </a:ln>
          <a:effectLst>
            <a:outerShdw blurRad="254000" sx="102000" sy="102000" algn="ctr" rotWithShape="0">
              <a:prstClr val="black">
                <a:alpha val="32000"/>
              </a:prstClr>
            </a:outerShdw>
          </a:effectLst>
        </p:spPr>
      </p:pic>
      <p:pic>
        <p:nvPicPr>
          <p:cNvPr id="16" name="图片占位符 1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37" r="11337"/>
          <a:stretch>
            <a:fillRect/>
          </a:stretch>
        </p:blipFill>
        <p:spPr>
          <a:xfrm>
            <a:off x="5895873" y="3056269"/>
            <a:ext cx="2176262" cy="1876088"/>
          </a:xfrm>
          <a:custGeom>
            <a:avLst/>
            <a:gdLst>
              <a:gd name="connsiteX0" fmla="*/ 469022 w 2176262"/>
              <a:gd name="connsiteY0" fmla="*/ 0 h 1876088"/>
              <a:gd name="connsiteX1" fmla="*/ 1707240 w 2176262"/>
              <a:gd name="connsiteY1" fmla="*/ 0 h 1876088"/>
              <a:gd name="connsiteX2" fmla="*/ 2176262 w 2176262"/>
              <a:gd name="connsiteY2" fmla="*/ 938044 h 1876088"/>
              <a:gd name="connsiteX3" fmla="*/ 1707240 w 2176262"/>
              <a:gd name="connsiteY3" fmla="*/ 1876088 h 1876088"/>
              <a:gd name="connsiteX4" fmla="*/ 469022 w 2176262"/>
              <a:gd name="connsiteY4" fmla="*/ 1876088 h 1876088"/>
              <a:gd name="connsiteX5" fmla="*/ 0 w 2176262"/>
              <a:gd name="connsiteY5" fmla="*/ 938044 h 1876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76262" h="1876088">
                <a:moveTo>
                  <a:pt x="469022" y="0"/>
                </a:moveTo>
                <a:lnTo>
                  <a:pt x="1707240" y="0"/>
                </a:lnTo>
                <a:lnTo>
                  <a:pt x="2176262" y="938044"/>
                </a:lnTo>
                <a:lnTo>
                  <a:pt x="1707240" y="1876088"/>
                </a:lnTo>
                <a:lnTo>
                  <a:pt x="469022" y="1876088"/>
                </a:lnTo>
                <a:lnTo>
                  <a:pt x="0" y="938044"/>
                </a:lnTo>
                <a:close/>
              </a:path>
            </a:pathLst>
          </a:custGeom>
          <a:ln w="15875">
            <a:solidFill>
              <a:srgbClr val="FFFFFF"/>
            </a:solidFill>
          </a:ln>
          <a:effectLst>
            <a:outerShdw blurRad="254000" sx="102000" sy="102000" algn="ctr" rotWithShape="0">
              <a:prstClr val="black">
                <a:alpha val="32000"/>
              </a:prstClr>
            </a:outerShdw>
          </a:effectLst>
        </p:spPr>
      </p:pic>
      <p:pic>
        <p:nvPicPr>
          <p:cNvPr id="17" name="图片占位符 1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37" r="11337"/>
          <a:stretch>
            <a:fillRect/>
          </a:stretch>
        </p:blipFill>
        <p:spPr>
          <a:xfrm>
            <a:off x="7835499" y="4100477"/>
            <a:ext cx="2176262" cy="1876088"/>
          </a:xfrm>
          <a:custGeom>
            <a:avLst/>
            <a:gdLst>
              <a:gd name="connsiteX0" fmla="*/ 469022 w 2176262"/>
              <a:gd name="connsiteY0" fmla="*/ 0 h 1876088"/>
              <a:gd name="connsiteX1" fmla="*/ 1707240 w 2176262"/>
              <a:gd name="connsiteY1" fmla="*/ 0 h 1876088"/>
              <a:gd name="connsiteX2" fmla="*/ 2176262 w 2176262"/>
              <a:gd name="connsiteY2" fmla="*/ 938044 h 1876088"/>
              <a:gd name="connsiteX3" fmla="*/ 1707240 w 2176262"/>
              <a:gd name="connsiteY3" fmla="*/ 1876088 h 1876088"/>
              <a:gd name="connsiteX4" fmla="*/ 469022 w 2176262"/>
              <a:gd name="connsiteY4" fmla="*/ 1876088 h 1876088"/>
              <a:gd name="connsiteX5" fmla="*/ 0 w 2176262"/>
              <a:gd name="connsiteY5" fmla="*/ 938044 h 1876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76262" h="1876088">
                <a:moveTo>
                  <a:pt x="469022" y="0"/>
                </a:moveTo>
                <a:lnTo>
                  <a:pt x="1707240" y="0"/>
                </a:lnTo>
                <a:lnTo>
                  <a:pt x="2176262" y="938044"/>
                </a:lnTo>
                <a:lnTo>
                  <a:pt x="1707240" y="1876088"/>
                </a:lnTo>
                <a:lnTo>
                  <a:pt x="469022" y="1876088"/>
                </a:lnTo>
                <a:lnTo>
                  <a:pt x="0" y="938044"/>
                </a:lnTo>
                <a:close/>
              </a:path>
            </a:pathLst>
          </a:custGeom>
          <a:ln w="15875">
            <a:solidFill>
              <a:srgbClr val="FFFFFF"/>
            </a:solidFill>
          </a:ln>
          <a:effectLst>
            <a:outerShdw blurRad="254000" sx="102000" sy="102000" algn="ctr" rotWithShape="0">
              <a:prstClr val="black">
                <a:alpha val="32000"/>
              </a:prstClr>
            </a:outerShdw>
          </a:effectLst>
        </p:spPr>
      </p:pic>
    </p:spTree>
    <p:custDataLst>
      <p:tags r:id="rId1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1"/>
            </p:custDataLst>
          </p:nvPr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3766" y="3109760"/>
            <a:ext cx="2828309" cy="5530685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80195" cy="1441243"/>
          </a:xfrm>
          <a:prstGeom prst="rect">
            <a:avLst/>
          </a:prstGeom>
        </p:spPr>
      </p:pic>
      <p:pic>
        <p:nvPicPr>
          <p:cNvPr id="14" name="图片占位符 3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84" r="23184"/>
          <a:stretch>
            <a:fillRect/>
          </a:stretch>
        </p:blipFill>
        <p:spPr>
          <a:xfrm>
            <a:off x="3377851" y="2834341"/>
            <a:ext cx="2391001" cy="2971799"/>
          </a:xfrm>
          <a:custGeom>
            <a:avLst/>
            <a:gdLst>
              <a:gd name="connsiteX0" fmla="*/ 0 w 2391001"/>
              <a:gd name="connsiteY0" fmla="*/ 0 h 2971799"/>
              <a:gd name="connsiteX1" fmla="*/ 2391001 w 2391001"/>
              <a:gd name="connsiteY1" fmla="*/ 0 h 2971799"/>
              <a:gd name="connsiteX2" fmla="*/ 2391001 w 2391001"/>
              <a:gd name="connsiteY2" fmla="*/ 2971799 h 2971799"/>
              <a:gd name="connsiteX3" fmla="*/ 0 w 2391001"/>
              <a:gd name="connsiteY3" fmla="*/ 2971799 h 2971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91001" h="2971799">
                <a:moveTo>
                  <a:pt x="0" y="0"/>
                </a:moveTo>
                <a:lnTo>
                  <a:pt x="2391001" y="0"/>
                </a:lnTo>
                <a:lnTo>
                  <a:pt x="2391001" y="2971799"/>
                </a:lnTo>
                <a:lnTo>
                  <a:pt x="0" y="2971799"/>
                </a:lnTo>
                <a:close/>
              </a:path>
            </a:pathLst>
          </a:custGeom>
        </p:spPr>
      </p:pic>
      <p:pic>
        <p:nvPicPr>
          <p:cNvPr id="15" name="图片占位符 3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84" r="23184"/>
          <a:stretch>
            <a:fillRect/>
          </a:stretch>
        </p:blipFill>
        <p:spPr>
          <a:xfrm>
            <a:off x="5966231" y="2834341"/>
            <a:ext cx="2391001" cy="2971799"/>
          </a:xfrm>
          <a:custGeom>
            <a:avLst/>
            <a:gdLst>
              <a:gd name="connsiteX0" fmla="*/ 0 w 2391001"/>
              <a:gd name="connsiteY0" fmla="*/ 0 h 2971799"/>
              <a:gd name="connsiteX1" fmla="*/ 2391001 w 2391001"/>
              <a:gd name="connsiteY1" fmla="*/ 0 h 2971799"/>
              <a:gd name="connsiteX2" fmla="*/ 2391001 w 2391001"/>
              <a:gd name="connsiteY2" fmla="*/ 2971799 h 2971799"/>
              <a:gd name="connsiteX3" fmla="*/ 0 w 2391001"/>
              <a:gd name="connsiteY3" fmla="*/ 2971799 h 2971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91001" h="2971799">
                <a:moveTo>
                  <a:pt x="0" y="0"/>
                </a:moveTo>
                <a:lnTo>
                  <a:pt x="2391001" y="0"/>
                </a:lnTo>
                <a:lnTo>
                  <a:pt x="2391001" y="2971799"/>
                </a:lnTo>
                <a:lnTo>
                  <a:pt x="0" y="2971799"/>
                </a:lnTo>
                <a:close/>
              </a:path>
            </a:pathLst>
          </a:custGeom>
        </p:spPr>
      </p:pic>
      <p:pic>
        <p:nvPicPr>
          <p:cNvPr id="16" name="图片占位符 3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84" r="23184"/>
          <a:stretch>
            <a:fillRect/>
          </a:stretch>
        </p:blipFill>
        <p:spPr>
          <a:xfrm>
            <a:off x="8554612" y="2834341"/>
            <a:ext cx="2391001" cy="2971799"/>
          </a:xfrm>
          <a:custGeom>
            <a:avLst/>
            <a:gdLst>
              <a:gd name="connsiteX0" fmla="*/ 0 w 2391001"/>
              <a:gd name="connsiteY0" fmla="*/ 0 h 2971799"/>
              <a:gd name="connsiteX1" fmla="*/ 2391001 w 2391001"/>
              <a:gd name="connsiteY1" fmla="*/ 0 h 2971799"/>
              <a:gd name="connsiteX2" fmla="*/ 2391001 w 2391001"/>
              <a:gd name="connsiteY2" fmla="*/ 2971799 h 2971799"/>
              <a:gd name="connsiteX3" fmla="*/ 0 w 2391001"/>
              <a:gd name="connsiteY3" fmla="*/ 2971799 h 2971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91001" h="2971799">
                <a:moveTo>
                  <a:pt x="0" y="0"/>
                </a:moveTo>
                <a:lnTo>
                  <a:pt x="2391001" y="0"/>
                </a:lnTo>
                <a:lnTo>
                  <a:pt x="2391001" y="2971799"/>
                </a:lnTo>
                <a:lnTo>
                  <a:pt x="0" y="2971799"/>
                </a:lnTo>
                <a:close/>
              </a:path>
            </a:pathLst>
          </a:custGeom>
        </p:spPr>
      </p:pic>
      <p:pic>
        <p:nvPicPr>
          <p:cNvPr id="17" name="图片占位符 4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84" r="23184"/>
          <a:stretch>
            <a:fillRect/>
          </a:stretch>
        </p:blipFill>
        <p:spPr>
          <a:xfrm>
            <a:off x="789471" y="2834341"/>
            <a:ext cx="2391001" cy="2971799"/>
          </a:xfrm>
          <a:custGeom>
            <a:avLst/>
            <a:gdLst>
              <a:gd name="connsiteX0" fmla="*/ 0 w 2391001"/>
              <a:gd name="connsiteY0" fmla="*/ 0 h 2971799"/>
              <a:gd name="connsiteX1" fmla="*/ 2391001 w 2391001"/>
              <a:gd name="connsiteY1" fmla="*/ 0 h 2971799"/>
              <a:gd name="connsiteX2" fmla="*/ 2391001 w 2391001"/>
              <a:gd name="connsiteY2" fmla="*/ 2971799 h 2971799"/>
              <a:gd name="connsiteX3" fmla="*/ 0 w 2391001"/>
              <a:gd name="connsiteY3" fmla="*/ 2971799 h 2971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91001" h="2971799">
                <a:moveTo>
                  <a:pt x="0" y="0"/>
                </a:moveTo>
                <a:lnTo>
                  <a:pt x="2391001" y="0"/>
                </a:lnTo>
                <a:lnTo>
                  <a:pt x="2391001" y="2971799"/>
                </a:lnTo>
                <a:lnTo>
                  <a:pt x="0" y="2971799"/>
                </a:lnTo>
                <a:close/>
              </a:path>
            </a:pathLst>
          </a:custGeom>
        </p:spPr>
      </p:pic>
      <p:sp>
        <p:nvSpPr>
          <p:cNvPr id="18" name="矩形 17"/>
          <p:cNvSpPr/>
          <p:nvPr>
            <p:custDataLst>
              <p:tags r:id="rId11"/>
            </p:custDataLst>
          </p:nvPr>
        </p:nvSpPr>
        <p:spPr>
          <a:xfrm>
            <a:off x="789470" y="5345311"/>
            <a:ext cx="2391001" cy="703262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9" name="矩形 18"/>
          <p:cNvSpPr/>
          <p:nvPr>
            <p:custDataLst>
              <p:tags r:id="rId12"/>
            </p:custDataLst>
          </p:nvPr>
        </p:nvSpPr>
        <p:spPr>
          <a:xfrm>
            <a:off x="3377850" y="5102877"/>
            <a:ext cx="2391001" cy="703262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0" name="矩形 19"/>
          <p:cNvSpPr/>
          <p:nvPr>
            <p:custDataLst>
              <p:tags r:id="rId13"/>
            </p:custDataLst>
          </p:nvPr>
        </p:nvSpPr>
        <p:spPr>
          <a:xfrm>
            <a:off x="5966230" y="5345311"/>
            <a:ext cx="2391001" cy="703262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1" name="矩形 20"/>
          <p:cNvSpPr/>
          <p:nvPr>
            <p:custDataLst>
              <p:tags r:id="rId14"/>
            </p:custDataLst>
          </p:nvPr>
        </p:nvSpPr>
        <p:spPr>
          <a:xfrm>
            <a:off x="8554611" y="5102877"/>
            <a:ext cx="2391001" cy="703262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80266" y="5388853"/>
            <a:ext cx="2009410" cy="6076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indent="-285750" algn="ctr" defTabSz="4572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姓名</a:t>
            </a:r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r>
              <a:rPr lang="zh-CN" altLang="en-US" sz="1400" kern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亿库在线</a:t>
            </a:r>
            <a:endParaRPr lang="en-US" altLang="zh-CN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85750" indent="-285750" algn="ctr" defTabSz="4572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职位：设计师</a:t>
            </a:r>
            <a:endParaRPr lang="zh-CN" altLang="en-US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157025" y="5388853"/>
            <a:ext cx="2009410" cy="6076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indent="-285750" algn="ctr" defTabSz="4572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姓名</a:t>
            </a:r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r>
              <a:rPr lang="zh-CN" altLang="en-US" sz="1400" kern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亿库在线</a:t>
            </a:r>
            <a:endParaRPr lang="zh-CN" altLang="en-US" sz="1400" kern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285750" indent="-285750" algn="ctr" defTabSz="4572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职位：设计师</a:t>
            </a:r>
            <a:endParaRPr lang="zh-CN" altLang="en-US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568645" y="5160966"/>
            <a:ext cx="2009410" cy="6076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indent="-285750" algn="ctr" defTabSz="4572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姓名</a:t>
            </a:r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r>
              <a:rPr lang="zh-CN" altLang="en-US" sz="1400" kern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亿库在线</a:t>
            </a:r>
            <a:endParaRPr lang="zh-CN" altLang="en-US" sz="1400" kern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285750" indent="-285750" algn="ctr" defTabSz="4572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职位：设计师</a:t>
            </a:r>
            <a:endParaRPr lang="zh-CN" altLang="en-US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748389" y="5160966"/>
            <a:ext cx="2009410" cy="6076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indent="-285750" algn="ctr" defTabSz="4572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姓名</a:t>
            </a:r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r>
              <a:rPr lang="zh-CN" altLang="en-US" sz="1400" kern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亿库在线</a:t>
            </a:r>
            <a:endParaRPr lang="en-US" altLang="zh-CN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85750" indent="-285750" algn="ctr" defTabSz="4572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职位：设计师</a:t>
            </a:r>
            <a:endParaRPr lang="zh-CN" altLang="en-US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1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19" grpId="0" bldLvl="0" animBg="1"/>
      <p:bldP spid="20" grpId="0" bldLvl="0" animBg="1"/>
      <p:bldP spid="21" grpId="0" bldLvl="0" animBg="1"/>
      <p:bldP spid="22" grpId="0"/>
      <p:bldP spid="23" grpId="0"/>
      <p:bldP spid="24" grpId="0"/>
      <p:bldP spid="2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1"/>
            </p:custDataLst>
          </p:nvPr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3766" y="3109760"/>
            <a:ext cx="2828309" cy="5530685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80195" cy="1441243"/>
          </a:xfrm>
          <a:prstGeom prst="rect">
            <a:avLst/>
          </a:prstGeom>
        </p:spPr>
      </p:pic>
      <p:sp>
        <p:nvSpPr>
          <p:cNvPr id="39" name="任意多边形: 形状 69"/>
          <p:cNvSpPr/>
          <p:nvPr>
            <p:custDataLst>
              <p:tags r:id="rId7"/>
            </p:custDataLst>
          </p:nvPr>
        </p:nvSpPr>
        <p:spPr>
          <a:xfrm>
            <a:off x="2112010" y="2719705"/>
            <a:ext cx="2149475" cy="828675"/>
          </a:xfrm>
          <a:custGeom>
            <a:avLst/>
            <a:gdLst>
              <a:gd name="connsiteX0" fmla="*/ 0 w 3794828"/>
              <a:gd name="connsiteY0" fmla="*/ 0 h 938104"/>
              <a:gd name="connsiteX1" fmla="*/ 3325776 w 3794828"/>
              <a:gd name="connsiteY1" fmla="*/ 0 h 938104"/>
              <a:gd name="connsiteX2" fmla="*/ 3794828 w 3794828"/>
              <a:gd name="connsiteY2" fmla="*/ 469052 h 938104"/>
              <a:gd name="connsiteX3" fmla="*/ 3325776 w 3794828"/>
              <a:gd name="connsiteY3" fmla="*/ 938104 h 938104"/>
              <a:gd name="connsiteX4" fmla="*/ 0 w 3794828"/>
              <a:gd name="connsiteY4" fmla="*/ 938104 h 938104"/>
              <a:gd name="connsiteX5" fmla="*/ 0 w 3794828"/>
              <a:gd name="connsiteY5" fmla="*/ 0 h 938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94828" h="938104">
                <a:moveTo>
                  <a:pt x="3794828" y="938103"/>
                </a:moveTo>
                <a:lnTo>
                  <a:pt x="469052" y="938103"/>
                </a:lnTo>
                <a:lnTo>
                  <a:pt x="0" y="469052"/>
                </a:lnTo>
                <a:lnTo>
                  <a:pt x="469052" y="1"/>
                </a:lnTo>
                <a:lnTo>
                  <a:pt x="3794828" y="1"/>
                </a:lnTo>
                <a:lnTo>
                  <a:pt x="3794828" y="938103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solidFill>
              <a:srgbClr val="FFFFFF">
                <a:hueOff val="0"/>
                <a:satOff val="0"/>
                <a:lumOff val="0"/>
                <a:alphaOff val="0"/>
              </a:srgbClr>
            </a:solidFill>
            <a:prstDash val="solid"/>
            <a:miter lim="800000"/>
          </a:ln>
          <a:effectLst/>
        </p:spPr>
        <p:txBody>
          <a:bodyPr spcFirstLastPara="0" vert="horz" wrap="square" lIns="648204" tIns="125731" rIns="234696" bIns="125731" numCol="1" spcCol="1270" anchor="ctr" anchorCtr="0">
            <a:noAutofit/>
          </a:bodyPr>
          <a:lstStyle/>
          <a:p>
            <a:pPr marL="0" marR="0" lvl="0" indent="0" algn="ctr" defTabSz="146685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endParaRPr kumimoji="0" lang="zh-CN" altLang="en-US" sz="33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0" name="文本框 78"/>
          <p:cNvSpPr txBox="1"/>
          <p:nvPr/>
        </p:nvSpPr>
        <p:spPr>
          <a:xfrm>
            <a:off x="2710180" y="2877185"/>
            <a:ext cx="1551940" cy="53340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marR="0" lvl="0" indent="-285750" algn="ctr" defTabSz="4572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姓名：</a:t>
            </a:r>
            <a:r>
              <a:rPr lang="zh-CN" altLang="en-US" sz="1200" kern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亿库在线</a:t>
            </a:r>
            <a:endParaRPr kumimoji="0" lang="en-US" altLang="zh-CN" sz="12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85750" marR="0" lvl="0" indent="-285750" algn="ctr" defTabSz="4572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职位：设计师</a:t>
            </a:r>
            <a:endParaRPr kumimoji="0" lang="zh-CN" altLang="en-US" sz="12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41" name="图片占位符 4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>
          <a:xfrm>
            <a:off x="1656715" y="2606040"/>
            <a:ext cx="1036955" cy="1036955"/>
          </a:xfrm>
          <a:custGeom>
            <a:avLst/>
            <a:gdLst>
              <a:gd name="connsiteX0" fmla="*/ 518574 w 1037148"/>
              <a:gd name="connsiteY0" fmla="*/ 0 h 1037148"/>
              <a:gd name="connsiteX1" fmla="*/ 1037148 w 1037148"/>
              <a:gd name="connsiteY1" fmla="*/ 518574 h 1037148"/>
              <a:gd name="connsiteX2" fmla="*/ 518574 w 1037148"/>
              <a:gd name="connsiteY2" fmla="*/ 1037148 h 1037148"/>
              <a:gd name="connsiteX3" fmla="*/ 0 w 1037148"/>
              <a:gd name="connsiteY3" fmla="*/ 518574 h 1037148"/>
              <a:gd name="connsiteX4" fmla="*/ 518574 w 1037148"/>
              <a:gd name="connsiteY4" fmla="*/ 0 h 1037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7148" h="1037148">
                <a:moveTo>
                  <a:pt x="518574" y="0"/>
                </a:moveTo>
                <a:cubicBezTo>
                  <a:pt x="804975" y="0"/>
                  <a:pt x="1037148" y="232173"/>
                  <a:pt x="1037148" y="518574"/>
                </a:cubicBezTo>
                <a:cubicBezTo>
                  <a:pt x="1037148" y="804975"/>
                  <a:pt x="804975" y="1037148"/>
                  <a:pt x="518574" y="1037148"/>
                </a:cubicBezTo>
                <a:cubicBezTo>
                  <a:pt x="232173" y="1037148"/>
                  <a:pt x="0" y="804975"/>
                  <a:pt x="0" y="518574"/>
                </a:cubicBezTo>
                <a:cubicBezTo>
                  <a:pt x="0" y="232173"/>
                  <a:pt x="232173" y="0"/>
                  <a:pt x="518574" y="0"/>
                </a:cubicBezTo>
                <a:close/>
              </a:path>
            </a:pathLst>
          </a:custGeom>
        </p:spPr>
      </p:pic>
      <p:sp>
        <p:nvSpPr>
          <p:cNvPr id="43" name="任意多边形: 形状 70"/>
          <p:cNvSpPr/>
          <p:nvPr>
            <p:custDataLst>
              <p:tags r:id="rId9"/>
            </p:custDataLst>
          </p:nvPr>
        </p:nvSpPr>
        <p:spPr>
          <a:xfrm>
            <a:off x="2112010" y="4066540"/>
            <a:ext cx="2149475" cy="828675"/>
          </a:xfrm>
          <a:custGeom>
            <a:avLst/>
            <a:gdLst>
              <a:gd name="connsiteX0" fmla="*/ 0 w 3794828"/>
              <a:gd name="connsiteY0" fmla="*/ 0 h 938104"/>
              <a:gd name="connsiteX1" fmla="*/ 3325776 w 3794828"/>
              <a:gd name="connsiteY1" fmla="*/ 0 h 938104"/>
              <a:gd name="connsiteX2" fmla="*/ 3794828 w 3794828"/>
              <a:gd name="connsiteY2" fmla="*/ 469052 h 938104"/>
              <a:gd name="connsiteX3" fmla="*/ 3325776 w 3794828"/>
              <a:gd name="connsiteY3" fmla="*/ 938104 h 938104"/>
              <a:gd name="connsiteX4" fmla="*/ 0 w 3794828"/>
              <a:gd name="connsiteY4" fmla="*/ 938104 h 938104"/>
              <a:gd name="connsiteX5" fmla="*/ 0 w 3794828"/>
              <a:gd name="connsiteY5" fmla="*/ 0 h 938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94828" h="938104">
                <a:moveTo>
                  <a:pt x="3794828" y="938103"/>
                </a:moveTo>
                <a:lnTo>
                  <a:pt x="469052" y="938103"/>
                </a:lnTo>
                <a:lnTo>
                  <a:pt x="0" y="469052"/>
                </a:lnTo>
                <a:lnTo>
                  <a:pt x="469052" y="1"/>
                </a:lnTo>
                <a:lnTo>
                  <a:pt x="3794828" y="1"/>
                </a:lnTo>
                <a:lnTo>
                  <a:pt x="3794828" y="938103"/>
                </a:lnTo>
                <a:close/>
              </a:path>
            </a:pathLst>
          </a:custGeom>
          <a:solidFill>
            <a:schemeClr val="accent2"/>
          </a:solidFill>
          <a:ln w="12700" cap="flat" cmpd="sng" algn="ctr">
            <a:solidFill>
              <a:srgbClr val="FFFFFF">
                <a:hueOff val="0"/>
                <a:satOff val="0"/>
                <a:lumOff val="0"/>
                <a:alphaOff val="0"/>
              </a:srgbClr>
            </a:solidFill>
            <a:prstDash val="solid"/>
            <a:miter lim="800000"/>
          </a:ln>
          <a:effectLst/>
        </p:spPr>
        <p:txBody>
          <a:bodyPr spcFirstLastPara="0" vert="horz" wrap="square" lIns="648204" tIns="125730" rIns="234696" bIns="125730" numCol="1" spcCol="1270" anchor="ctr" anchorCtr="0">
            <a:noAutofit/>
          </a:bodyPr>
          <a:lstStyle/>
          <a:p>
            <a:pPr marL="0" marR="0" lvl="0" indent="0" algn="ctr" defTabSz="146685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endParaRPr kumimoji="0" lang="zh-CN" altLang="en-US" sz="33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4" name="文本框 79"/>
          <p:cNvSpPr txBox="1"/>
          <p:nvPr/>
        </p:nvSpPr>
        <p:spPr>
          <a:xfrm>
            <a:off x="2710180" y="4222750"/>
            <a:ext cx="1551940" cy="53340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marR="0" lvl="0" indent="-285750" algn="ctr" defTabSz="4572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姓名：</a:t>
            </a:r>
            <a:r>
              <a:rPr lang="zh-CN" altLang="en-US" sz="1200" kern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亿库在线</a:t>
            </a:r>
            <a:endParaRPr kumimoji="0" lang="en-US" altLang="zh-CN" sz="12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85750" marR="0" lvl="0" indent="-285750" algn="ctr" defTabSz="4572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职位：设计师</a:t>
            </a:r>
            <a:endParaRPr kumimoji="0" lang="zh-CN" altLang="en-US" sz="12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45" name="图片占位符 5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18" r="16718"/>
          <a:stretch>
            <a:fillRect/>
          </a:stretch>
        </p:blipFill>
        <p:spPr>
          <a:xfrm>
            <a:off x="1656715" y="3952875"/>
            <a:ext cx="1036955" cy="1036955"/>
          </a:xfrm>
          <a:custGeom>
            <a:avLst/>
            <a:gdLst>
              <a:gd name="connsiteX0" fmla="*/ 518574 w 1037148"/>
              <a:gd name="connsiteY0" fmla="*/ 0 h 1037148"/>
              <a:gd name="connsiteX1" fmla="*/ 1037148 w 1037148"/>
              <a:gd name="connsiteY1" fmla="*/ 518574 h 1037148"/>
              <a:gd name="connsiteX2" fmla="*/ 518574 w 1037148"/>
              <a:gd name="connsiteY2" fmla="*/ 1037148 h 1037148"/>
              <a:gd name="connsiteX3" fmla="*/ 0 w 1037148"/>
              <a:gd name="connsiteY3" fmla="*/ 518574 h 1037148"/>
              <a:gd name="connsiteX4" fmla="*/ 518574 w 1037148"/>
              <a:gd name="connsiteY4" fmla="*/ 0 h 1037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7148" h="1037148">
                <a:moveTo>
                  <a:pt x="518574" y="0"/>
                </a:moveTo>
                <a:cubicBezTo>
                  <a:pt x="804975" y="0"/>
                  <a:pt x="1037148" y="232173"/>
                  <a:pt x="1037148" y="518574"/>
                </a:cubicBezTo>
                <a:cubicBezTo>
                  <a:pt x="1037148" y="804975"/>
                  <a:pt x="804975" y="1037148"/>
                  <a:pt x="518574" y="1037148"/>
                </a:cubicBezTo>
                <a:cubicBezTo>
                  <a:pt x="232173" y="1037148"/>
                  <a:pt x="0" y="804975"/>
                  <a:pt x="0" y="518574"/>
                </a:cubicBezTo>
                <a:cubicBezTo>
                  <a:pt x="0" y="232173"/>
                  <a:pt x="232173" y="0"/>
                  <a:pt x="518574" y="0"/>
                </a:cubicBezTo>
                <a:close/>
              </a:path>
            </a:pathLst>
          </a:custGeom>
        </p:spPr>
      </p:pic>
      <p:sp>
        <p:nvSpPr>
          <p:cNvPr id="47" name="任意多边形: 形状 71"/>
          <p:cNvSpPr/>
          <p:nvPr>
            <p:custDataLst>
              <p:tags r:id="rId11"/>
            </p:custDataLst>
          </p:nvPr>
        </p:nvSpPr>
        <p:spPr>
          <a:xfrm>
            <a:off x="2112010" y="5413375"/>
            <a:ext cx="2149475" cy="828675"/>
          </a:xfrm>
          <a:custGeom>
            <a:avLst/>
            <a:gdLst>
              <a:gd name="connsiteX0" fmla="*/ 0 w 3794828"/>
              <a:gd name="connsiteY0" fmla="*/ 0 h 938104"/>
              <a:gd name="connsiteX1" fmla="*/ 3325776 w 3794828"/>
              <a:gd name="connsiteY1" fmla="*/ 0 h 938104"/>
              <a:gd name="connsiteX2" fmla="*/ 3794828 w 3794828"/>
              <a:gd name="connsiteY2" fmla="*/ 469052 h 938104"/>
              <a:gd name="connsiteX3" fmla="*/ 3325776 w 3794828"/>
              <a:gd name="connsiteY3" fmla="*/ 938104 h 938104"/>
              <a:gd name="connsiteX4" fmla="*/ 0 w 3794828"/>
              <a:gd name="connsiteY4" fmla="*/ 938104 h 938104"/>
              <a:gd name="connsiteX5" fmla="*/ 0 w 3794828"/>
              <a:gd name="connsiteY5" fmla="*/ 0 h 938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94828" h="938104">
                <a:moveTo>
                  <a:pt x="3794828" y="938103"/>
                </a:moveTo>
                <a:lnTo>
                  <a:pt x="469052" y="938103"/>
                </a:lnTo>
                <a:lnTo>
                  <a:pt x="0" y="469052"/>
                </a:lnTo>
                <a:lnTo>
                  <a:pt x="469052" y="1"/>
                </a:lnTo>
                <a:lnTo>
                  <a:pt x="3794828" y="1"/>
                </a:lnTo>
                <a:lnTo>
                  <a:pt x="3794828" y="938103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solidFill>
              <a:srgbClr val="FFFFFF">
                <a:hueOff val="0"/>
                <a:satOff val="0"/>
                <a:lumOff val="0"/>
                <a:alphaOff val="0"/>
              </a:srgbClr>
            </a:solidFill>
            <a:prstDash val="solid"/>
            <a:miter lim="800000"/>
          </a:ln>
          <a:effectLst/>
        </p:spPr>
        <p:txBody>
          <a:bodyPr spcFirstLastPara="0" vert="horz" wrap="square" lIns="648204" tIns="125731" rIns="234696" bIns="125730" numCol="1" spcCol="1270" anchor="ctr" anchorCtr="0">
            <a:noAutofit/>
          </a:bodyPr>
          <a:lstStyle/>
          <a:p>
            <a:pPr marL="0" marR="0" lvl="0" indent="0" algn="ctr" defTabSz="146685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endParaRPr kumimoji="0" lang="zh-CN" altLang="en-US" sz="33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8" name="文本框 80"/>
          <p:cNvSpPr txBox="1"/>
          <p:nvPr/>
        </p:nvSpPr>
        <p:spPr>
          <a:xfrm>
            <a:off x="2710180" y="5568950"/>
            <a:ext cx="1551940" cy="53340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marR="0" lvl="0" indent="-285750" algn="ctr" defTabSz="4572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姓名：</a:t>
            </a:r>
            <a:r>
              <a:rPr lang="zh-CN" altLang="en-US" sz="1200" kern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亿库在线</a:t>
            </a:r>
            <a:endParaRPr kumimoji="0" lang="en-US" altLang="zh-CN" sz="12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85750" marR="0" lvl="0" indent="-285750" algn="ctr" defTabSz="4572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职位：设计师</a:t>
            </a:r>
            <a:endParaRPr kumimoji="0" lang="zh-CN" altLang="en-US" sz="12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49" name="图片占位符 59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>
          <a:xfrm>
            <a:off x="1656715" y="5299710"/>
            <a:ext cx="1036955" cy="1036955"/>
          </a:xfrm>
          <a:custGeom>
            <a:avLst/>
            <a:gdLst>
              <a:gd name="connsiteX0" fmla="*/ 518574 w 1037148"/>
              <a:gd name="connsiteY0" fmla="*/ 0 h 1037148"/>
              <a:gd name="connsiteX1" fmla="*/ 1037148 w 1037148"/>
              <a:gd name="connsiteY1" fmla="*/ 518574 h 1037148"/>
              <a:gd name="connsiteX2" fmla="*/ 518574 w 1037148"/>
              <a:gd name="connsiteY2" fmla="*/ 1037148 h 1037148"/>
              <a:gd name="connsiteX3" fmla="*/ 0 w 1037148"/>
              <a:gd name="connsiteY3" fmla="*/ 518574 h 1037148"/>
              <a:gd name="connsiteX4" fmla="*/ 518574 w 1037148"/>
              <a:gd name="connsiteY4" fmla="*/ 0 h 1037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7148" h="1037148">
                <a:moveTo>
                  <a:pt x="518574" y="0"/>
                </a:moveTo>
                <a:cubicBezTo>
                  <a:pt x="804975" y="0"/>
                  <a:pt x="1037148" y="232173"/>
                  <a:pt x="1037148" y="518574"/>
                </a:cubicBezTo>
                <a:cubicBezTo>
                  <a:pt x="1037148" y="804975"/>
                  <a:pt x="804975" y="1037148"/>
                  <a:pt x="518574" y="1037148"/>
                </a:cubicBezTo>
                <a:cubicBezTo>
                  <a:pt x="232173" y="1037148"/>
                  <a:pt x="0" y="804975"/>
                  <a:pt x="0" y="518574"/>
                </a:cubicBezTo>
                <a:cubicBezTo>
                  <a:pt x="0" y="232173"/>
                  <a:pt x="232173" y="0"/>
                  <a:pt x="518574" y="0"/>
                </a:cubicBezTo>
                <a:close/>
              </a:path>
            </a:pathLst>
          </a:custGeom>
        </p:spPr>
      </p:pic>
      <p:sp>
        <p:nvSpPr>
          <p:cNvPr id="51" name="任意多边形: 形状 72"/>
          <p:cNvSpPr/>
          <p:nvPr>
            <p:custDataLst>
              <p:tags r:id="rId13"/>
            </p:custDataLst>
          </p:nvPr>
        </p:nvSpPr>
        <p:spPr>
          <a:xfrm>
            <a:off x="5124450" y="2719705"/>
            <a:ext cx="2149475" cy="828675"/>
          </a:xfrm>
          <a:custGeom>
            <a:avLst/>
            <a:gdLst>
              <a:gd name="connsiteX0" fmla="*/ 0 w 3794828"/>
              <a:gd name="connsiteY0" fmla="*/ 0 h 938104"/>
              <a:gd name="connsiteX1" fmla="*/ 3325776 w 3794828"/>
              <a:gd name="connsiteY1" fmla="*/ 0 h 938104"/>
              <a:gd name="connsiteX2" fmla="*/ 3794828 w 3794828"/>
              <a:gd name="connsiteY2" fmla="*/ 469052 h 938104"/>
              <a:gd name="connsiteX3" fmla="*/ 3325776 w 3794828"/>
              <a:gd name="connsiteY3" fmla="*/ 938104 h 938104"/>
              <a:gd name="connsiteX4" fmla="*/ 0 w 3794828"/>
              <a:gd name="connsiteY4" fmla="*/ 938104 h 938104"/>
              <a:gd name="connsiteX5" fmla="*/ 0 w 3794828"/>
              <a:gd name="connsiteY5" fmla="*/ 0 h 938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94828" h="938104">
                <a:moveTo>
                  <a:pt x="3794828" y="938103"/>
                </a:moveTo>
                <a:lnTo>
                  <a:pt x="469052" y="938103"/>
                </a:lnTo>
                <a:lnTo>
                  <a:pt x="0" y="469052"/>
                </a:lnTo>
                <a:lnTo>
                  <a:pt x="469052" y="1"/>
                </a:lnTo>
                <a:lnTo>
                  <a:pt x="3794828" y="1"/>
                </a:lnTo>
                <a:lnTo>
                  <a:pt x="3794828" y="938103"/>
                </a:lnTo>
                <a:close/>
              </a:path>
            </a:pathLst>
          </a:custGeom>
          <a:solidFill>
            <a:schemeClr val="accent2"/>
          </a:solidFill>
          <a:ln w="12700" cap="flat" cmpd="sng" algn="ctr">
            <a:solidFill>
              <a:srgbClr val="FFFFFF">
                <a:hueOff val="0"/>
                <a:satOff val="0"/>
                <a:lumOff val="0"/>
                <a:alphaOff val="0"/>
              </a:srgbClr>
            </a:solidFill>
            <a:prstDash val="solid"/>
            <a:miter lim="800000"/>
          </a:ln>
          <a:effectLst/>
        </p:spPr>
        <p:txBody>
          <a:bodyPr spcFirstLastPara="0" vert="horz" wrap="square" lIns="648204" tIns="125731" rIns="234696" bIns="125731" numCol="1" spcCol="1270" anchor="ctr" anchorCtr="0">
            <a:noAutofit/>
          </a:bodyPr>
          <a:lstStyle/>
          <a:p>
            <a:pPr marL="0" marR="0" lvl="0" indent="0" algn="ctr" defTabSz="146685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endParaRPr kumimoji="0" lang="zh-CN" altLang="en-US" sz="33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2" name="文本框 81"/>
          <p:cNvSpPr txBox="1"/>
          <p:nvPr/>
        </p:nvSpPr>
        <p:spPr>
          <a:xfrm>
            <a:off x="5730240" y="2877185"/>
            <a:ext cx="1551940" cy="53340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marR="0" lvl="0" indent="-285750" algn="ctr" defTabSz="4572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姓名：</a:t>
            </a:r>
            <a:r>
              <a:rPr lang="zh-CN" altLang="en-US" sz="1200" kern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亿库在线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职位：设计师</a:t>
            </a:r>
            <a:endParaRPr kumimoji="0" lang="zh-CN" altLang="en-US" sz="12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53" name="图片占位符 45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16" r="16616"/>
          <a:stretch>
            <a:fillRect/>
          </a:stretch>
        </p:blipFill>
        <p:spPr>
          <a:xfrm>
            <a:off x="4669155" y="2606040"/>
            <a:ext cx="1036955" cy="1036955"/>
          </a:xfrm>
          <a:custGeom>
            <a:avLst/>
            <a:gdLst>
              <a:gd name="connsiteX0" fmla="*/ 518574 w 1037148"/>
              <a:gd name="connsiteY0" fmla="*/ 0 h 1037148"/>
              <a:gd name="connsiteX1" fmla="*/ 1037148 w 1037148"/>
              <a:gd name="connsiteY1" fmla="*/ 518574 h 1037148"/>
              <a:gd name="connsiteX2" fmla="*/ 518574 w 1037148"/>
              <a:gd name="connsiteY2" fmla="*/ 1037148 h 1037148"/>
              <a:gd name="connsiteX3" fmla="*/ 0 w 1037148"/>
              <a:gd name="connsiteY3" fmla="*/ 518574 h 1037148"/>
              <a:gd name="connsiteX4" fmla="*/ 518574 w 1037148"/>
              <a:gd name="connsiteY4" fmla="*/ 0 h 1037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7148" h="1037148">
                <a:moveTo>
                  <a:pt x="518574" y="0"/>
                </a:moveTo>
                <a:cubicBezTo>
                  <a:pt x="804975" y="0"/>
                  <a:pt x="1037148" y="232173"/>
                  <a:pt x="1037148" y="518574"/>
                </a:cubicBezTo>
                <a:cubicBezTo>
                  <a:pt x="1037148" y="804975"/>
                  <a:pt x="804975" y="1037148"/>
                  <a:pt x="518574" y="1037148"/>
                </a:cubicBezTo>
                <a:cubicBezTo>
                  <a:pt x="232173" y="1037148"/>
                  <a:pt x="0" y="804975"/>
                  <a:pt x="0" y="518574"/>
                </a:cubicBezTo>
                <a:cubicBezTo>
                  <a:pt x="0" y="232173"/>
                  <a:pt x="232173" y="0"/>
                  <a:pt x="518574" y="0"/>
                </a:cubicBezTo>
                <a:close/>
              </a:path>
            </a:pathLst>
          </a:custGeom>
        </p:spPr>
      </p:pic>
      <p:sp>
        <p:nvSpPr>
          <p:cNvPr id="55" name="任意多边形: 形状 73"/>
          <p:cNvSpPr/>
          <p:nvPr>
            <p:custDataLst>
              <p:tags r:id="rId15"/>
            </p:custDataLst>
          </p:nvPr>
        </p:nvSpPr>
        <p:spPr>
          <a:xfrm>
            <a:off x="5124450" y="4066540"/>
            <a:ext cx="2149475" cy="828675"/>
          </a:xfrm>
          <a:custGeom>
            <a:avLst/>
            <a:gdLst>
              <a:gd name="connsiteX0" fmla="*/ 0 w 3794828"/>
              <a:gd name="connsiteY0" fmla="*/ 0 h 938104"/>
              <a:gd name="connsiteX1" fmla="*/ 3325776 w 3794828"/>
              <a:gd name="connsiteY1" fmla="*/ 0 h 938104"/>
              <a:gd name="connsiteX2" fmla="*/ 3794828 w 3794828"/>
              <a:gd name="connsiteY2" fmla="*/ 469052 h 938104"/>
              <a:gd name="connsiteX3" fmla="*/ 3325776 w 3794828"/>
              <a:gd name="connsiteY3" fmla="*/ 938104 h 938104"/>
              <a:gd name="connsiteX4" fmla="*/ 0 w 3794828"/>
              <a:gd name="connsiteY4" fmla="*/ 938104 h 938104"/>
              <a:gd name="connsiteX5" fmla="*/ 0 w 3794828"/>
              <a:gd name="connsiteY5" fmla="*/ 0 h 938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94828" h="938104">
                <a:moveTo>
                  <a:pt x="3794828" y="938103"/>
                </a:moveTo>
                <a:lnTo>
                  <a:pt x="469052" y="938103"/>
                </a:lnTo>
                <a:lnTo>
                  <a:pt x="0" y="469052"/>
                </a:lnTo>
                <a:lnTo>
                  <a:pt x="469052" y="1"/>
                </a:lnTo>
                <a:lnTo>
                  <a:pt x="3794828" y="1"/>
                </a:lnTo>
                <a:lnTo>
                  <a:pt x="3794828" y="938103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solidFill>
              <a:srgbClr val="FFFFFF">
                <a:hueOff val="0"/>
                <a:satOff val="0"/>
                <a:lumOff val="0"/>
                <a:alphaOff val="0"/>
              </a:srgbClr>
            </a:solidFill>
            <a:prstDash val="solid"/>
            <a:miter lim="800000"/>
          </a:ln>
          <a:effectLst/>
        </p:spPr>
        <p:txBody>
          <a:bodyPr spcFirstLastPara="0" vert="horz" wrap="square" lIns="648204" tIns="125730" rIns="234696" bIns="125730" numCol="1" spcCol="1270" anchor="ctr" anchorCtr="0">
            <a:noAutofit/>
          </a:bodyPr>
          <a:lstStyle/>
          <a:p>
            <a:pPr marL="0" marR="0" lvl="0" indent="0" algn="ctr" defTabSz="146685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endParaRPr kumimoji="0" lang="zh-CN" altLang="en-US" sz="33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6" name="文本框 82"/>
          <p:cNvSpPr txBox="1"/>
          <p:nvPr/>
        </p:nvSpPr>
        <p:spPr>
          <a:xfrm>
            <a:off x="5730240" y="4222750"/>
            <a:ext cx="1551940" cy="53340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marR="0" lvl="0" indent="-285750" algn="ctr" defTabSz="4572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姓名：</a:t>
            </a:r>
            <a:r>
              <a:rPr lang="zh-CN" altLang="en-US" sz="1200" kern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亿库在线</a:t>
            </a:r>
            <a:endParaRPr kumimoji="0" lang="en-US" altLang="zh-CN" sz="12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85750" marR="0" lvl="0" indent="-285750" algn="ctr" defTabSz="4572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职位：设计师</a:t>
            </a:r>
            <a:endParaRPr kumimoji="0" lang="zh-CN" altLang="en-US" sz="12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57" name="图片占位符 53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>
          <a:xfrm>
            <a:off x="4669155" y="3952875"/>
            <a:ext cx="1036955" cy="1036955"/>
          </a:xfrm>
          <a:custGeom>
            <a:avLst/>
            <a:gdLst>
              <a:gd name="connsiteX0" fmla="*/ 518574 w 1037148"/>
              <a:gd name="connsiteY0" fmla="*/ 0 h 1037148"/>
              <a:gd name="connsiteX1" fmla="*/ 1037148 w 1037148"/>
              <a:gd name="connsiteY1" fmla="*/ 518574 h 1037148"/>
              <a:gd name="connsiteX2" fmla="*/ 518574 w 1037148"/>
              <a:gd name="connsiteY2" fmla="*/ 1037148 h 1037148"/>
              <a:gd name="connsiteX3" fmla="*/ 0 w 1037148"/>
              <a:gd name="connsiteY3" fmla="*/ 518574 h 1037148"/>
              <a:gd name="connsiteX4" fmla="*/ 518574 w 1037148"/>
              <a:gd name="connsiteY4" fmla="*/ 0 h 1037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7148" h="1037148">
                <a:moveTo>
                  <a:pt x="518574" y="0"/>
                </a:moveTo>
                <a:cubicBezTo>
                  <a:pt x="804975" y="0"/>
                  <a:pt x="1037148" y="232173"/>
                  <a:pt x="1037148" y="518574"/>
                </a:cubicBezTo>
                <a:cubicBezTo>
                  <a:pt x="1037148" y="804975"/>
                  <a:pt x="804975" y="1037148"/>
                  <a:pt x="518574" y="1037148"/>
                </a:cubicBezTo>
                <a:cubicBezTo>
                  <a:pt x="232173" y="1037148"/>
                  <a:pt x="0" y="804975"/>
                  <a:pt x="0" y="518574"/>
                </a:cubicBezTo>
                <a:cubicBezTo>
                  <a:pt x="0" y="232173"/>
                  <a:pt x="232173" y="0"/>
                  <a:pt x="518574" y="0"/>
                </a:cubicBezTo>
                <a:close/>
              </a:path>
            </a:pathLst>
          </a:custGeom>
        </p:spPr>
      </p:pic>
      <p:sp>
        <p:nvSpPr>
          <p:cNvPr id="59" name="任意多边形: 形状 74"/>
          <p:cNvSpPr/>
          <p:nvPr>
            <p:custDataLst>
              <p:tags r:id="rId17"/>
            </p:custDataLst>
          </p:nvPr>
        </p:nvSpPr>
        <p:spPr>
          <a:xfrm>
            <a:off x="5124450" y="5413375"/>
            <a:ext cx="2149475" cy="828675"/>
          </a:xfrm>
          <a:custGeom>
            <a:avLst/>
            <a:gdLst>
              <a:gd name="connsiteX0" fmla="*/ 0 w 3794828"/>
              <a:gd name="connsiteY0" fmla="*/ 0 h 938104"/>
              <a:gd name="connsiteX1" fmla="*/ 3325776 w 3794828"/>
              <a:gd name="connsiteY1" fmla="*/ 0 h 938104"/>
              <a:gd name="connsiteX2" fmla="*/ 3794828 w 3794828"/>
              <a:gd name="connsiteY2" fmla="*/ 469052 h 938104"/>
              <a:gd name="connsiteX3" fmla="*/ 3325776 w 3794828"/>
              <a:gd name="connsiteY3" fmla="*/ 938104 h 938104"/>
              <a:gd name="connsiteX4" fmla="*/ 0 w 3794828"/>
              <a:gd name="connsiteY4" fmla="*/ 938104 h 938104"/>
              <a:gd name="connsiteX5" fmla="*/ 0 w 3794828"/>
              <a:gd name="connsiteY5" fmla="*/ 0 h 938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94828" h="938104">
                <a:moveTo>
                  <a:pt x="3794828" y="938103"/>
                </a:moveTo>
                <a:lnTo>
                  <a:pt x="469052" y="938103"/>
                </a:lnTo>
                <a:lnTo>
                  <a:pt x="0" y="469052"/>
                </a:lnTo>
                <a:lnTo>
                  <a:pt x="469052" y="1"/>
                </a:lnTo>
                <a:lnTo>
                  <a:pt x="3794828" y="1"/>
                </a:lnTo>
                <a:lnTo>
                  <a:pt x="3794828" y="938103"/>
                </a:lnTo>
                <a:close/>
              </a:path>
            </a:pathLst>
          </a:custGeom>
          <a:solidFill>
            <a:schemeClr val="accent2"/>
          </a:solidFill>
          <a:ln w="12700" cap="flat" cmpd="sng" algn="ctr">
            <a:solidFill>
              <a:srgbClr val="FFFFFF">
                <a:hueOff val="0"/>
                <a:satOff val="0"/>
                <a:lumOff val="0"/>
                <a:alphaOff val="0"/>
              </a:srgbClr>
            </a:solidFill>
            <a:prstDash val="solid"/>
            <a:miter lim="800000"/>
          </a:ln>
          <a:effectLst/>
        </p:spPr>
        <p:txBody>
          <a:bodyPr spcFirstLastPara="0" vert="horz" wrap="square" lIns="648204" tIns="125731" rIns="234696" bIns="125730" numCol="1" spcCol="1270" anchor="ctr" anchorCtr="0">
            <a:noAutofit/>
          </a:bodyPr>
          <a:lstStyle/>
          <a:p>
            <a:pPr marL="0" marR="0" lvl="0" indent="0" algn="ctr" defTabSz="146685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endParaRPr kumimoji="0" lang="zh-CN" altLang="en-US" sz="33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0" name="文本框 83"/>
          <p:cNvSpPr txBox="1"/>
          <p:nvPr/>
        </p:nvSpPr>
        <p:spPr>
          <a:xfrm>
            <a:off x="5730240" y="5568950"/>
            <a:ext cx="1551940" cy="53340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marR="0" lvl="0" indent="-285750" algn="ctr" defTabSz="4572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姓名：</a:t>
            </a:r>
            <a:r>
              <a:rPr lang="zh-CN" altLang="en-US" sz="1200" kern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亿库在线</a:t>
            </a:r>
            <a:endParaRPr kumimoji="0" lang="en-US" altLang="zh-CN" sz="12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85750" marR="0" lvl="0" indent="-285750" algn="ctr" defTabSz="4572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职位：设计师</a:t>
            </a:r>
            <a:endParaRPr kumimoji="0" lang="zh-CN" altLang="en-US" sz="12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61" name="图片占位符 57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77" r="15677"/>
          <a:stretch>
            <a:fillRect/>
          </a:stretch>
        </p:blipFill>
        <p:spPr>
          <a:xfrm>
            <a:off x="4669155" y="5299710"/>
            <a:ext cx="1036955" cy="1036955"/>
          </a:xfrm>
          <a:custGeom>
            <a:avLst/>
            <a:gdLst>
              <a:gd name="connsiteX0" fmla="*/ 518574 w 1037148"/>
              <a:gd name="connsiteY0" fmla="*/ 0 h 1037148"/>
              <a:gd name="connsiteX1" fmla="*/ 1037148 w 1037148"/>
              <a:gd name="connsiteY1" fmla="*/ 518574 h 1037148"/>
              <a:gd name="connsiteX2" fmla="*/ 518574 w 1037148"/>
              <a:gd name="connsiteY2" fmla="*/ 1037148 h 1037148"/>
              <a:gd name="connsiteX3" fmla="*/ 0 w 1037148"/>
              <a:gd name="connsiteY3" fmla="*/ 518574 h 1037148"/>
              <a:gd name="connsiteX4" fmla="*/ 518574 w 1037148"/>
              <a:gd name="connsiteY4" fmla="*/ 0 h 1037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7148" h="1037148">
                <a:moveTo>
                  <a:pt x="518574" y="0"/>
                </a:moveTo>
                <a:cubicBezTo>
                  <a:pt x="804975" y="0"/>
                  <a:pt x="1037148" y="232173"/>
                  <a:pt x="1037148" y="518574"/>
                </a:cubicBezTo>
                <a:cubicBezTo>
                  <a:pt x="1037148" y="804975"/>
                  <a:pt x="804975" y="1037148"/>
                  <a:pt x="518574" y="1037148"/>
                </a:cubicBezTo>
                <a:cubicBezTo>
                  <a:pt x="232173" y="1037148"/>
                  <a:pt x="0" y="804975"/>
                  <a:pt x="0" y="518574"/>
                </a:cubicBezTo>
                <a:cubicBezTo>
                  <a:pt x="0" y="232173"/>
                  <a:pt x="232173" y="0"/>
                  <a:pt x="518574" y="0"/>
                </a:cubicBezTo>
                <a:close/>
              </a:path>
            </a:pathLst>
          </a:custGeom>
        </p:spPr>
      </p:pic>
      <p:sp>
        <p:nvSpPr>
          <p:cNvPr id="63" name="任意多边形: 形状 75"/>
          <p:cNvSpPr/>
          <p:nvPr>
            <p:custDataLst>
              <p:tags r:id="rId19"/>
            </p:custDataLst>
          </p:nvPr>
        </p:nvSpPr>
        <p:spPr>
          <a:xfrm>
            <a:off x="8136255" y="2719705"/>
            <a:ext cx="2149475" cy="828675"/>
          </a:xfrm>
          <a:custGeom>
            <a:avLst/>
            <a:gdLst>
              <a:gd name="connsiteX0" fmla="*/ 0 w 3794828"/>
              <a:gd name="connsiteY0" fmla="*/ 0 h 938104"/>
              <a:gd name="connsiteX1" fmla="*/ 3325776 w 3794828"/>
              <a:gd name="connsiteY1" fmla="*/ 0 h 938104"/>
              <a:gd name="connsiteX2" fmla="*/ 3794828 w 3794828"/>
              <a:gd name="connsiteY2" fmla="*/ 469052 h 938104"/>
              <a:gd name="connsiteX3" fmla="*/ 3325776 w 3794828"/>
              <a:gd name="connsiteY3" fmla="*/ 938104 h 938104"/>
              <a:gd name="connsiteX4" fmla="*/ 0 w 3794828"/>
              <a:gd name="connsiteY4" fmla="*/ 938104 h 938104"/>
              <a:gd name="connsiteX5" fmla="*/ 0 w 3794828"/>
              <a:gd name="connsiteY5" fmla="*/ 0 h 938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94828" h="938104">
                <a:moveTo>
                  <a:pt x="3794828" y="938103"/>
                </a:moveTo>
                <a:lnTo>
                  <a:pt x="469052" y="938103"/>
                </a:lnTo>
                <a:lnTo>
                  <a:pt x="0" y="469052"/>
                </a:lnTo>
                <a:lnTo>
                  <a:pt x="469052" y="1"/>
                </a:lnTo>
                <a:lnTo>
                  <a:pt x="3794828" y="1"/>
                </a:lnTo>
                <a:lnTo>
                  <a:pt x="3794828" y="938103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solidFill>
              <a:srgbClr val="FFFFFF">
                <a:hueOff val="0"/>
                <a:satOff val="0"/>
                <a:lumOff val="0"/>
                <a:alphaOff val="0"/>
              </a:srgbClr>
            </a:solidFill>
            <a:prstDash val="solid"/>
            <a:miter lim="800000"/>
          </a:ln>
          <a:effectLst/>
        </p:spPr>
        <p:txBody>
          <a:bodyPr spcFirstLastPara="0" vert="horz" wrap="square" lIns="648204" tIns="125731" rIns="234696" bIns="125731" numCol="1" spcCol="1270" anchor="ctr" anchorCtr="0">
            <a:noAutofit/>
          </a:bodyPr>
          <a:lstStyle/>
          <a:p>
            <a:pPr marL="0" marR="0" lvl="0" indent="0" algn="ctr" defTabSz="146685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endParaRPr kumimoji="0" lang="zh-CN" altLang="en-US" sz="33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4" name="文本框 84"/>
          <p:cNvSpPr txBox="1"/>
          <p:nvPr/>
        </p:nvSpPr>
        <p:spPr>
          <a:xfrm>
            <a:off x="8734425" y="2877185"/>
            <a:ext cx="1551940" cy="53340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marR="0" lvl="0" indent="-285750" algn="ctr" defTabSz="4572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姓名：</a:t>
            </a:r>
            <a:r>
              <a:rPr lang="zh-CN" altLang="en-US" sz="1200" kern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亿库在线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职位：设计师</a:t>
            </a:r>
            <a:endParaRPr kumimoji="0" lang="zh-CN" altLang="en-US" sz="12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65" name="图片占位符 47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>
          <a:xfrm>
            <a:off x="7680960" y="2606040"/>
            <a:ext cx="1036955" cy="1036955"/>
          </a:xfrm>
          <a:custGeom>
            <a:avLst/>
            <a:gdLst>
              <a:gd name="connsiteX0" fmla="*/ 518574 w 1037148"/>
              <a:gd name="connsiteY0" fmla="*/ 0 h 1037148"/>
              <a:gd name="connsiteX1" fmla="*/ 1037148 w 1037148"/>
              <a:gd name="connsiteY1" fmla="*/ 518574 h 1037148"/>
              <a:gd name="connsiteX2" fmla="*/ 518574 w 1037148"/>
              <a:gd name="connsiteY2" fmla="*/ 1037148 h 1037148"/>
              <a:gd name="connsiteX3" fmla="*/ 0 w 1037148"/>
              <a:gd name="connsiteY3" fmla="*/ 518574 h 1037148"/>
              <a:gd name="connsiteX4" fmla="*/ 518574 w 1037148"/>
              <a:gd name="connsiteY4" fmla="*/ 0 h 1037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7148" h="1037148">
                <a:moveTo>
                  <a:pt x="518574" y="0"/>
                </a:moveTo>
                <a:cubicBezTo>
                  <a:pt x="804975" y="0"/>
                  <a:pt x="1037148" y="232173"/>
                  <a:pt x="1037148" y="518574"/>
                </a:cubicBezTo>
                <a:cubicBezTo>
                  <a:pt x="1037148" y="804975"/>
                  <a:pt x="804975" y="1037148"/>
                  <a:pt x="518574" y="1037148"/>
                </a:cubicBezTo>
                <a:cubicBezTo>
                  <a:pt x="232173" y="1037148"/>
                  <a:pt x="0" y="804975"/>
                  <a:pt x="0" y="518574"/>
                </a:cubicBezTo>
                <a:cubicBezTo>
                  <a:pt x="0" y="232173"/>
                  <a:pt x="232173" y="0"/>
                  <a:pt x="518574" y="0"/>
                </a:cubicBezTo>
                <a:close/>
              </a:path>
            </a:pathLst>
          </a:custGeom>
        </p:spPr>
      </p:pic>
      <p:sp>
        <p:nvSpPr>
          <p:cNvPr id="67" name="任意多边形: 形状 76"/>
          <p:cNvSpPr/>
          <p:nvPr>
            <p:custDataLst>
              <p:tags r:id="rId21"/>
            </p:custDataLst>
          </p:nvPr>
        </p:nvSpPr>
        <p:spPr>
          <a:xfrm>
            <a:off x="8136255" y="4066540"/>
            <a:ext cx="2149475" cy="828675"/>
          </a:xfrm>
          <a:custGeom>
            <a:avLst/>
            <a:gdLst>
              <a:gd name="connsiteX0" fmla="*/ 0 w 3794828"/>
              <a:gd name="connsiteY0" fmla="*/ 0 h 938104"/>
              <a:gd name="connsiteX1" fmla="*/ 3325776 w 3794828"/>
              <a:gd name="connsiteY1" fmla="*/ 0 h 938104"/>
              <a:gd name="connsiteX2" fmla="*/ 3794828 w 3794828"/>
              <a:gd name="connsiteY2" fmla="*/ 469052 h 938104"/>
              <a:gd name="connsiteX3" fmla="*/ 3325776 w 3794828"/>
              <a:gd name="connsiteY3" fmla="*/ 938104 h 938104"/>
              <a:gd name="connsiteX4" fmla="*/ 0 w 3794828"/>
              <a:gd name="connsiteY4" fmla="*/ 938104 h 938104"/>
              <a:gd name="connsiteX5" fmla="*/ 0 w 3794828"/>
              <a:gd name="connsiteY5" fmla="*/ 0 h 938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94828" h="938104">
                <a:moveTo>
                  <a:pt x="3794828" y="938103"/>
                </a:moveTo>
                <a:lnTo>
                  <a:pt x="469052" y="938103"/>
                </a:lnTo>
                <a:lnTo>
                  <a:pt x="0" y="469052"/>
                </a:lnTo>
                <a:lnTo>
                  <a:pt x="469052" y="1"/>
                </a:lnTo>
                <a:lnTo>
                  <a:pt x="3794828" y="1"/>
                </a:lnTo>
                <a:lnTo>
                  <a:pt x="3794828" y="938103"/>
                </a:lnTo>
                <a:close/>
              </a:path>
            </a:pathLst>
          </a:custGeom>
          <a:solidFill>
            <a:schemeClr val="accent2"/>
          </a:solidFill>
          <a:ln w="12700" cap="flat" cmpd="sng" algn="ctr">
            <a:solidFill>
              <a:srgbClr val="FFFFFF">
                <a:hueOff val="0"/>
                <a:satOff val="0"/>
                <a:lumOff val="0"/>
                <a:alphaOff val="0"/>
              </a:srgbClr>
            </a:solidFill>
            <a:prstDash val="solid"/>
            <a:miter lim="800000"/>
          </a:ln>
          <a:effectLst/>
        </p:spPr>
        <p:txBody>
          <a:bodyPr spcFirstLastPara="0" vert="horz" wrap="square" lIns="648204" tIns="125730" rIns="234696" bIns="125730" numCol="1" spcCol="1270" anchor="ctr" anchorCtr="0">
            <a:noAutofit/>
          </a:bodyPr>
          <a:lstStyle/>
          <a:p>
            <a:pPr marL="0" marR="0" lvl="0" indent="0" algn="ctr" defTabSz="146685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endParaRPr kumimoji="0" lang="zh-CN" altLang="en-US" sz="33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8" name="文本框 85"/>
          <p:cNvSpPr txBox="1"/>
          <p:nvPr/>
        </p:nvSpPr>
        <p:spPr>
          <a:xfrm>
            <a:off x="8734425" y="4222750"/>
            <a:ext cx="1551940" cy="53340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marR="0" lvl="0" indent="-285750" algn="ctr" defTabSz="4572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姓名：</a:t>
            </a:r>
            <a:r>
              <a:rPr lang="zh-CN" altLang="en-US" sz="1200" kern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亿库在线</a:t>
            </a:r>
            <a:endParaRPr kumimoji="0" lang="en-US" altLang="zh-CN" sz="12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85750" marR="0" lvl="0" indent="-285750" algn="ctr" defTabSz="4572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职位：设计师</a:t>
            </a:r>
            <a:endParaRPr kumimoji="0" lang="zh-CN" altLang="en-US" sz="12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69" name="图片占位符 49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18" r="16718"/>
          <a:stretch>
            <a:fillRect/>
          </a:stretch>
        </p:blipFill>
        <p:spPr>
          <a:xfrm>
            <a:off x="7680960" y="3952875"/>
            <a:ext cx="1036955" cy="1036955"/>
          </a:xfrm>
          <a:custGeom>
            <a:avLst/>
            <a:gdLst>
              <a:gd name="connsiteX0" fmla="*/ 518574 w 1037148"/>
              <a:gd name="connsiteY0" fmla="*/ 0 h 1037148"/>
              <a:gd name="connsiteX1" fmla="*/ 1037148 w 1037148"/>
              <a:gd name="connsiteY1" fmla="*/ 518574 h 1037148"/>
              <a:gd name="connsiteX2" fmla="*/ 518574 w 1037148"/>
              <a:gd name="connsiteY2" fmla="*/ 1037148 h 1037148"/>
              <a:gd name="connsiteX3" fmla="*/ 0 w 1037148"/>
              <a:gd name="connsiteY3" fmla="*/ 518574 h 1037148"/>
              <a:gd name="connsiteX4" fmla="*/ 518574 w 1037148"/>
              <a:gd name="connsiteY4" fmla="*/ 0 h 1037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7148" h="1037148">
                <a:moveTo>
                  <a:pt x="518574" y="0"/>
                </a:moveTo>
                <a:cubicBezTo>
                  <a:pt x="804975" y="0"/>
                  <a:pt x="1037148" y="232173"/>
                  <a:pt x="1037148" y="518574"/>
                </a:cubicBezTo>
                <a:cubicBezTo>
                  <a:pt x="1037148" y="804975"/>
                  <a:pt x="804975" y="1037148"/>
                  <a:pt x="518574" y="1037148"/>
                </a:cubicBezTo>
                <a:cubicBezTo>
                  <a:pt x="232173" y="1037148"/>
                  <a:pt x="0" y="804975"/>
                  <a:pt x="0" y="518574"/>
                </a:cubicBezTo>
                <a:cubicBezTo>
                  <a:pt x="0" y="232173"/>
                  <a:pt x="232173" y="0"/>
                  <a:pt x="518574" y="0"/>
                </a:cubicBezTo>
                <a:close/>
              </a:path>
            </a:pathLst>
          </a:custGeom>
        </p:spPr>
      </p:pic>
      <p:sp>
        <p:nvSpPr>
          <p:cNvPr id="71" name="任意多边形: 形状 77"/>
          <p:cNvSpPr/>
          <p:nvPr>
            <p:custDataLst>
              <p:tags r:id="rId23"/>
            </p:custDataLst>
          </p:nvPr>
        </p:nvSpPr>
        <p:spPr>
          <a:xfrm>
            <a:off x="8136255" y="5413375"/>
            <a:ext cx="2149475" cy="828675"/>
          </a:xfrm>
          <a:custGeom>
            <a:avLst/>
            <a:gdLst>
              <a:gd name="connsiteX0" fmla="*/ 0 w 3794828"/>
              <a:gd name="connsiteY0" fmla="*/ 0 h 938104"/>
              <a:gd name="connsiteX1" fmla="*/ 3325776 w 3794828"/>
              <a:gd name="connsiteY1" fmla="*/ 0 h 938104"/>
              <a:gd name="connsiteX2" fmla="*/ 3794828 w 3794828"/>
              <a:gd name="connsiteY2" fmla="*/ 469052 h 938104"/>
              <a:gd name="connsiteX3" fmla="*/ 3325776 w 3794828"/>
              <a:gd name="connsiteY3" fmla="*/ 938104 h 938104"/>
              <a:gd name="connsiteX4" fmla="*/ 0 w 3794828"/>
              <a:gd name="connsiteY4" fmla="*/ 938104 h 938104"/>
              <a:gd name="connsiteX5" fmla="*/ 0 w 3794828"/>
              <a:gd name="connsiteY5" fmla="*/ 0 h 938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94828" h="938104">
                <a:moveTo>
                  <a:pt x="3794828" y="938103"/>
                </a:moveTo>
                <a:lnTo>
                  <a:pt x="469052" y="938103"/>
                </a:lnTo>
                <a:lnTo>
                  <a:pt x="0" y="469052"/>
                </a:lnTo>
                <a:lnTo>
                  <a:pt x="469052" y="1"/>
                </a:lnTo>
                <a:lnTo>
                  <a:pt x="3794828" y="1"/>
                </a:lnTo>
                <a:lnTo>
                  <a:pt x="3794828" y="938103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solidFill>
              <a:srgbClr val="FFFFFF">
                <a:hueOff val="0"/>
                <a:satOff val="0"/>
                <a:lumOff val="0"/>
                <a:alphaOff val="0"/>
              </a:srgbClr>
            </a:solidFill>
            <a:prstDash val="solid"/>
            <a:miter lim="800000"/>
          </a:ln>
          <a:effectLst/>
        </p:spPr>
        <p:txBody>
          <a:bodyPr spcFirstLastPara="0" vert="horz" wrap="square" lIns="648204" tIns="125731" rIns="234696" bIns="125730" numCol="1" spcCol="1270" anchor="ctr" anchorCtr="0">
            <a:noAutofit/>
          </a:bodyPr>
          <a:lstStyle/>
          <a:p>
            <a:pPr marL="0" marR="0" lvl="0" indent="0" algn="ctr" defTabSz="146685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endParaRPr kumimoji="0" lang="zh-CN" altLang="en-US" sz="33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2" name="文本框 86"/>
          <p:cNvSpPr txBox="1"/>
          <p:nvPr/>
        </p:nvSpPr>
        <p:spPr>
          <a:xfrm>
            <a:off x="8734425" y="5568950"/>
            <a:ext cx="1551940" cy="53340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marR="0" lvl="0" indent="-285750" algn="ctr" defTabSz="4572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姓名：</a:t>
            </a:r>
            <a:r>
              <a:rPr lang="zh-CN" altLang="en-US" sz="1200" kern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亿库在线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职位：设计师</a:t>
            </a:r>
            <a:endParaRPr kumimoji="0" lang="zh-CN" altLang="en-US" sz="12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73" name="图片占位符 55"/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>
          <a:xfrm>
            <a:off x="7680960" y="5299710"/>
            <a:ext cx="1036955" cy="1036955"/>
          </a:xfrm>
          <a:custGeom>
            <a:avLst/>
            <a:gdLst>
              <a:gd name="connsiteX0" fmla="*/ 518574 w 1037148"/>
              <a:gd name="connsiteY0" fmla="*/ 0 h 1037148"/>
              <a:gd name="connsiteX1" fmla="*/ 1037148 w 1037148"/>
              <a:gd name="connsiteY1" fmla="*/ 518574 h 1037148"/>
              <a:gd name="connsiteX2" fmla="*/ 518574 w 1037148"/>
              <a:gd name="connsiteY2" fmla="*/ 1037148 h 1037148"/>
              <a:gd name="connsiteX3" fmla="*/ 0 w 1037148"/>
              <a:gd name="connsiteY3" fmla="*/ 518574 h 1037148"/>
              <a:gd name="connsiteX4" fmla="*/ 518574 w 1037148"/>
              <a:gd name="connsiteY4" fmla="*/ 0 h 1037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7148" h="1037148">
                <a:moveTo>
                  <a:pt x="518574" y="0"/>
                </a:moveTo>
                <a:cubicBezTo>
                  <a:pt x="804975" y="0"/>
                  <a:pt x="1037148" y="232173"/>
                  <a:pt x="1037148" y="518574"/>
                </a:cubicBezTo>
                <a:cubicBezTo>
                  <a:pt x="1037148" y="804975"/>
                  <a:pt x="804975" y="1037148"/>
                  <a:pt x="518574" y="1037148"/>
                </a:cubicBezTo>
                <a:cubicBezTo>
                  <a:pt x="232173" y="1037148"/>
                  <a:pt x="0" y="804975"/>
                  <a:pt x="0" y="518574"/>
                </a:cubicBezTo>
                <a:cubicBezTo>
                  <a:pt x="0" y="232173"/>
                  <a:pt x="232173" y="0"/>
                  <a:pt x="518574" y="0"/>
                </a:cubicBezTo>
                <a:close/>
              </a:path>
            </a:pathLst>
          </a:custGeom>
        </p:spPr>
      </p:pic>
    </p:spTree>
    <p:custDataLst>
      <p:tags r:id="rId25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/>
          <p:nvPr userDrawn="1">
            <p:custDataLst>
              <p:tags r:id="rId1"/>
            </p:custDataLst>
          </p:nvPr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3766" y="3109760"/>
            <a:ext cx="2828309" cy="5530685"/>
          </a:xfrm>
          <a:prstGeom prst="rect">
            <a:avLst/>
          </a:prstGeom>
        </p:spPr>
      </p:pic>
      <p:pic>
        <p:nvPicPr>
          <p:cNvPr id="18" name="图片 1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80195" cy="1441243"/>
          </a:xfrm>
          <a:prstGeom prst="rect">
            <a:avLst/>
          </a:prstGeom>
        </p:spPr>
      </p:pic>
      <p:sp>
        <p:nvSpPr>
          <p:cNvPr id="2" name="直接连接符 1"/>
          <p:cNvSpPr/>
          <p:nvPr>
            <p:custDataLst>
              <p:tags r:id="rId7"/>
            </p:custDataLst>
          </p:nvPr>
        </p:nvSpPr>
        <p:spPr>
          <a:xfrm>
            <a:off x="3897198" y="5588269"/>
            <a:ext cx="3321583" cy="0"/>
          </a:xfrm>
          <a:prstGeom prst="line">
            <a:avLst/>
          </a:prstGeom>
          <a:ln>
            <a:solidFill>
              <a:schemeClr val="lt1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" name="直接连接符 2"/>
          <p:cNvSpPr/>
          <p:nvPr>
            <p:custDataLst>
              <p:tags r:id="rId8"/>
            </p:custDataLst>
          </p:nvPr>
        </p:nvSpPr>
        <p:spPr>
          <a:xfrm>
            <a:off x="3897198" y="4430346"/>
            <a:ext cx="2845180" cy="0"/>
          </a:xfrm>
          <a:prstGeom prst="line">
            <a:avLst/>
          </a:prstGeom>
          <a:ln>
            <a:solidFill>
              <a:schemeClr val="lt1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" name="直接连接符 3"/>
          <p:cNvSpPr/>
          <p:nvPr>
            <p:custDataLst>
              <p:tags r:id="rId9"/>
            </p:custDataLst>
          </p:nvPr>
        </p:nvSpPr>
        <p:spPr>
          <a:xfrm>
            <a:off x="3897198" y="3272424"/>
            <a:ext cx="3321583" cy="0"/>
          </a:xfrm>
          <a:prstGeom prst="line">
            <a:avLst/>
          </a:prstGeom>
          <a:ln>
            <a:solidFill>
              <a:schemeClr val="lt1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5" name="任意多边形: 形状 9"/>
          <p:cNvSpPr/>
          <p:nvPr>
            <p:custDataLst>
              <p:tags r:id="rId10"/>
            </p:custDataLst>
          </p:nvPr>
        </p:nvSpPr>
        <p:spPr>
          <a:xfrm>
            <a:off x="2838526" y="4532905"/>
            <a:ext cx="2117344" cy="1091755"/>
          </a:xfrm>
          <a:custGeom>
            <a:avLst/>
            <a:gdLst>
              <a:gd name="connsiteX0" fmla="*/ 0 w 2117344"/>
              <a:gd name="connsiteY0" fmla="*/ 0 h 1091755"/>
              <a:gd name="connsiteX1" fmla="*/ 2117344 w 2117344"/>
              <a:gd name="connsiteY1" fmla="*/ 0 h 1091755"/>
              <a:gd name="connsiteX2" fmla="*/ 2117344 w 2117344"/>
              <a:gd name="connsiteY2" fmla="*/ 1091755 h 1091755"/>
              <a:gd name="connsiteX3" fmla="*/ 0 w 2117344"/>
              <a:gd name="connsiteY3" fmla="*/ 1091755 h 1091755"/>
              <a:gd name="connsiteX4" fmla="*/ 0 w 2117344"/>
              <a:gd name="connsiteY4" fmla="*/ 0 h 1091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17344" h="1091755">
                <a:moveTo>
                  <a:pt x="0" y="0"/>
                </a:moveTo>
                <a:lnTo>
                  <a:pt x="2117344" y="0"/>
                </a:lnTo>
                <a:lnTo>
                  <a:pt x="2117344" y="1091755"/>
                </a:lnTo>
                <a:lnTo>
                  <a:pt x="0" y="1091755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sp3d/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b" anchorCtr="0">
            <a:noAutofit/>
          </a:bodyPr>
          <a:lstStyle/>
          <a:p>
            <a:pPr marL="0" lvl="0" indent="0" algn="ctr" defTabSz="2889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6500" kern="12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任意多边形: 形状 11"/>
          <p:cNvSpPr/>
          <p:nvPr>
            <p:custDataLst>
              <p:tags r:id="rId11"/>
            </p:custDataLst>
          </p:nvPr>
        </p:nvSpPr>
        <p:spPr>
          <a:xfrm>
            <a:off x="7715033" y="2776171"/>
            <a:ext cx="114468" cy="992505"/>
          </a:xfrm>
          <a:custGeom>
            <a:avLst/>
            <a:gdLst>
              <a:gd name="connsiteX0" fmla="*/ 0 w 114468"/>
              <a:gd name="connsiteY0" fmla="*/ 0 h 992505"/>
              <a:gd name="connsiteX1" fmla="*/ 114468 w 114468"/>
              <a:gd name="connsiteY1" fmla="*/ 0 h 992505"/>
              <a:gd name="connsiteX2" fmla="*/ 114468 w 114468"/>
              <a:gd name="connsiteY2" fmla="*/ 992505 h 992505"/>
              <a:gd name="connsiteX3" fmla="*/ 0 w 114468"/>
              <a:gd name="connsiteY3" fmla="*/ 992505 h 992505"/>
              <a:gd name="connsiteX4" fmla="*/ 0 w 114468"/>
              <a:gd name="connsiteY4" fmla="*/ 0 h 992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468" h="992505">
                <a:moveTo>
                  <a:pt x="0" y="0"/>
                </a:moveTo>
                <a:lnTo>
                  <a:pt x="114468" y="0"/>
                </a:lnTo>
                <a:lnTo>
                  <a:pt x="114468" y="992505"/>
                </a:lnTo>
                <a:lnTo>
                  <a:pt x="0" y="992505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9050" tIns="0" rIns="19050" bIns="0" numCol="1" spcCol="1270" anchor="ctr" anchorCtr="0">
            <a:noAutofit/>
          </a:bodyPr>
          <a:lstStyle/>
          <a:p>
            <a:pPr marL="0" lvl="0" indent="0" algn="l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500" kern="1200">
              <a:solidFill>
                <a:schemeClr val="dk1">
                  <a:hueOff val="0"/>
                  <a:satOff val="0"/>
                  <a:alphaOff val="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任意多边形: 形状 13"/>
          <p:cNvSpPr/>
          <p:nvPr>
            <p:custDataLst>
              <p:tags r:id="rId12"/>
            </p:custDataLst>
          </p:nvPr>
        </p:nvSpPr>
        <p:spPr>
          <a:xfrm>
            <a:off x="7238631" y="3934094"/>
            <a:ext cx="162109" cy="992505"/>
          </a:xfrm>
          <a:custGeom>
            <a:avLst/>
            <a:gdLst>
              <a:gd name="connsiteX0" fmla="*/ 0 w 162109"/>
              <a:gd name="connsiteY0" fmla="*/ 0 h 992505"/>
              <a:gd name="connsiteX1" fmla="*/ 162109 w 162109"/>
              <a:gd name="connsiteY1" fmla="*/ 0 h 992505"/>
              <a:gd name="connsiteX2" fmla="*/ 162109 w 162109"/>
              <a:gd name="connsiteY2" fmla="*/ 992505 h 992505"/>
              <a:gd name="connsiteX3" fmla="*/ 0 w 162109"/>
              <a:gd name="connsiteY3" fmla="*/ 992505 h 992505"/>
              <a:gd name="connsiteX4" fmla="*/ 0 w 162109"/>
              <a:gd name="connsiteY4" fmla="*/ 0 h 992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109" h="992505">
                <a:moveTo>
                  <a:pt x="0" y="0"/>
                </a:moveTo>
                <a:lnTo>
                  <a:pt x="162109" y="0"/>
                </a:lnTo>
                <a:lnTo>
                  <a:pt x="162109" y="992505"/>
                </a:lnTo>
                <a:lnTo>
                  <a:pt x="0" y="992505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9050" tIns="0" rIns="19050" bIns="0" numCol="1" spcCol="1270" anchor="ctr" anchorCtr="0">
            <a:noAutofit/>
          </a:bodyPr>
          <a:lstStyle/>
          <a:p>
            <a:pPr marL="0" lvl="0" indent="0" algn="l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500" kern="1200">
              <a:solidFill>
                <a:schemeClr val="dk1">
                  <a:hueOff val="0"/>
                  <a:satOff val="0"/>
                  <a:alphaOff val="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任意多边形: 形状 15"/>
          <p:cNvSpPr/>
          <p:nvPr>
            <p:custDataLst>
              <p:tags r:id="rId13"/>
            </p:custDataLst>
          </p:nvPr>
        </p:nvSpPr>
        <p:spPr>
          <a:xfrm>
            <a:off x="7715033" y="5092017"/>
            <a:ext cx="114468" cy="992505"/>
          </a:xfrm>
          <a:custGeom>
            <a:avLst/>
            <a:gdLst>
              <a:gd name="connsiteX0" fmla="*/ 0 w 114468"/>
              <a:gd name="connsiteY0" fmla="*/ 0 h 992505"/>
              <a:gd name="connsiteX1" fmla="*/ 114468 w 114468"/>
              <a:gd name="connsiteY1" fmla="*/ 0 h 992505"/>
              <a:gd name="connsiteX2" fmla="*/ 114468 w 114468"/>
              <a:gd name="connsiteY2" fmla="*/ 992505 h 992505"/>
              <a:gd name="connsiteX3" fmla="*/ 0 w 114468"/>
              <a:gd name="connsiteY3" fmla="*/ 992505 h 992505"/>
              <a:gd name="connsiteX4" fmla="*/ 0 w 114468"/>
              <a:gd name="connsiteY4" fmla="*/ 0 h 992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468" h="992505">
                <a:moveTo>
                  <a:pt x="0" y="0"/>
                </a:moveTo>
                <a:lnTo>
                  <a:pt x="114468" y="0"/>
                </a:lnTo>
                <a:lnTo>
                  <a:pt x="114468" y="992505"/>
                </a:lnTo>
                <a:lnTo>
                  <a:pt x="0" y="992505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9050" tIns="0" rIns="19050" bIns="0" numCol="1" spcCol="1270" anchor="ctr" anchorCtr="0">
            <a:noAutofit/>
          </a:bodyPr>
          <a:lstStyle/>
          <a:p>
            <a:pPr marL="0" lvl="0" indent="0" algn="l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500" kern="1200">
              <a:solidFill>
                <a:schemeClr val="dk1">
                  <a:hueOff val="0"/>
                  <a:satOff val="0"/>
                  <a:alphaOff val="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16"/>
          <p:cNvSpPr txBox="1"/>
          <p:nvPr>
            <p:custDataLst>
              <p:tags r:id="rId14"/>
            </p:custDataLst>
          </p:nvPr>
        </p:nvSpPr>
        <p:spPr>
          <a:xfrm>
            <a:off x="1225618" y="5893537"/>
            <a:ext cx="2009410" cy="6076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indent="-285750" algn="ctr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姓名</a:t>
            </a:r>
            <a:r>
              <a:rPr lang="zh-CN" altLang="en-US" sz="1400" dirty="0" smtClean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r>
              <a:rPr lang="zh-CN" altLang="en-US" sz="1400" kern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亿库在线</a:t>
            </a:r>
            <a:endParaRPr lang="en-US" altLang="zh-CN" sz="140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85750" indent="-285750" algn="ctr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职位：设计师</a:t>
            </a:r>
            <a:endParaRPr lang="zh-CN" altLang="en-US" sz="140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" name="文本框 17"/>
          <p:cNvSpPr txBox="1"/>
          <p:nvPr>
            <p:custDataLst>
              <p:tags r:id="rId15"/>
            </p:custDataLst>
          </p:nvPr>
        </p:nvSpPr>
        <p:spPr>
          <a:xfrm>
            <a:off x="7856083" y="2978881"/>
            <a:ext cx="2009410" cy="6076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indent="-285750" algn="ctr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姓名</a:t>
            </a:r>
            <a:r>
              <a:rPr lang="zh-CN" altLang="en-US" sz="1400" dirty="0" smtClean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r>
              <a:rPr lang="zh-CN" altLang="en-US" sz="1400" kern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亿库在线</a:t>
            </a:r>
            <a:endParaRPr lang="en-US" altLang="zh-CN" sz="140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85750" indent="-285750" algn="ctr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职位：设计师</a:t>
            </a:r>
            <a:endParaRPr lang="zh-CN" altLang="en-US" sz="140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1" name="文本框 18"/>
          <p:cNvSpPr txBox="1"/>
          <p:nvPr>
            <p:custDataLst>
              <p:tags r:id="rId16"/>
            </p:custDataLst>
          </p:nvPr>
        </p:nvSpPr>
        <p:spPr>
          <a:xfrm>
            <a:off x="7856083" y="5294727"/>
            <a:ext cx="2009410" cy="6076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indent="-285750" algn="ctr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姓名</a:t>
            </a:r>
            <a:r>
              <a:rPr lang="zh-CN" altLang="en-US" sz="1400" dirty="0" smtClean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r>
              <a:rPr lang="zh-CN" altLang="en-US" sz="1400" kern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亿库在线</a:t>
            </a:r>
            <a:endParaRPr lang="zh-CN" altLang="en-US" sz="1400" kern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285750" indent="-285750" algn="ctr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职位：设计师</a:t>
            </a:r>
            <a:endParaRPr lang="zh-CN" altLang="en-US" sz="140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2" name="文本框 19"/>
          <p:cNvSpPr txBox="1"/>
          <p:nvPr>
            <p:custDataLst>
              <p:tags r:id="rId17"/>
            </p:custDataLst>
          </p:nvPr>
        </p:nvSpPr>
        <p:spPr>
          <a:xfrm>
            <a:off x="7314310" y="4136804"/>
            <a:ext cx="2009410" cy="6076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indent="-285750" algn="ctr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姓名</a:t>
            </a:r>
            <a:r>
              <a:rPr lang="zh-CN" altLang="en-US" sz="1400" dirty="0" smtClean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r>
              <a:rPr lang="zh-CN" altLang="en-US" sz="1400" kern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亿库在线</a:t>
            </a:r>
            <a:endParaRPr lang="zh-CN" altLang="en-US" sz="1400" kern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285750" indent="-285750" algn="ctr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职位：设计师</a:t>
            </a:r>
            <a:endParaRPr lang="zh-CN" altLang="en-US" sz="140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3" name="图片占位符 25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>
          <a:xfrm>
            <a:off x="2243023" y="2776171"/>
            <a:ext cx="3308350" cy="3308350"/>
          </a:xfrm>
          <a:custGeom>
            <a:avLst/>
            <a:gdLst>
              <a:gd name="connsiteX0" fmla="*/ 1654175 w 3308350"/>
              <a:gd name="connsiteY0" fmla="*/ 0 h 3308350"/>
              <a:gd name="connsiteX1" fmla="*/ 3308350 w 3308350"/>
              <a:gd name="connsiteY1" fmla="*/ 1654175 h 3308350"/>
              <a:gd name="connsiteX2" fmla="*/ 1654175 w 3308350"/>
              <a:gd name="connsiteY2" fmla="*/ 3308350 h 3308350"/>
              <a:gd name="connsiteX3" fmla="*/ 0 w 3308350"/>
              <a:gd name="connsiteY3" fmla="*/ 1654175 h 3308350"/>
              <a:gd name="connsiteX4" fmla="*/ 1654175 w 3308350"/>
              <a:gd name="connsiteY4" fmla="*/ 0 h 330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08350" h="3308350">
                <a:moveTo>
                  <a:pt x="1654175" y="0"/>
                </a:moveTo>
                <a:cubicBezTo>
                  <a:pt x="2567751" y="0"/>
                  <a:pt x="3308350" y="740599"/>
                  <a:pt x="3308350" y="1654175"/>
                </a:cubicBezTo>
                <a:cubicBezTo>
                  <a:pt x="3308350" y="2567751"/>
                  <a:pt x="2567751" y="3308350"/>
                  <a:pt x="1654175" y="3308350"/>
                </a:cubicBezTo>
                <a:cubicBezTo>
                  <a:pt x="740599" y="3308350"/>
                  <a:pt x="0" y="2567751"/>
                  <a:pt x="0" y="1654175"/>
                </a:cubicBezTo>
                <a:cubicBezTo>
                  <a:pt x="0" y="740599"/>
                  <a:pt x="740599" y="0"/>
                  <a:pt x="1654175" y="0"/>
                </a:cubicBezTo>
                <a:close/>
              </a:path>
            </a:pathLst>
          </a:custGeom>
          <a:ln w="38100">
            <a:solidFill>
              <a:schemeClr val="accent1"/>
            </a:solidFill>
          </a:ln>
        </p:spPr>
      </p:pic>
      <p:pic>
        <p:nvPicPr>
          <p:cNvPr id="14" name="图片占位符 27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20" r="16720"/>
          <a:stretch>
            <a:fillRect/>
          </a:stretch>
        </p:blipFill>
        <p:spPr>
          <a:xfrm>
            <a:off x="6722528" y="2776171"/>
            <a:ext cx="992506" cy="992506"/>
          </a:xfrm>
          <a:custGeom>
            <a:avLst/>
            <a:gdLst>
              <a:gd name="connsiteX0" fmla="*/ 496253 w 992506"/>
              <a:gd name="connsiteY0" fmla="*/ 0 h 992506"/>
              <a:gd name="connsiteX1" fmla="*/ 992506 w 992506"/>
              <a:gd name="connsiteY1" fmla="*/ 496253 h 992506"/>
              <a:gd name="connsiteX2" fmla="*/ 496253 w 992506"/>
              <a:gd name="connsiteY2" fmla="*/ 992506 h 992506"/>
              <a:gd name="connsiteX3" fmla="*/ 0 w 992506"/>
              <a:gd name="connsiteY3" fmla="*/ 496253 h 992506"/>
              <a:gd name="connsiteX4" fmla="*/ 496253 w 992506"/>
              <a:gd name="connsiteY4" fmla="*/ 0 h 992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2506" h="992506">
                <a:moveTo>
                  <a:pt x="496253" y="0"/>
                </a:moveTo>
                <a:cubicBezTo>
                  <a:pt x="770326" y="0"/>
                  <a:pt x="992506" y="222180"/>
                  <a:pt x="992506" y="496253"/>
                </a:cubicBezTo>
                <a:cubicBezTo>
                  <a:pt x="992506" y="770326"/>
                  <a:pt x="770326" y="992506"/>
                  <a:pt x="496253" y="992506"/>
                </a:cubicBezTo>
                <a:cubicBezTo>
                  <a:pt x="222180" y="992506"/>
                  <a:pt x="0" y="770326"/>
                  <a:pt x="0" y="496253"/>
                </a:cubicBezTo>
                <a:cubicBezTo>
                  <a:pt x="0" y="222180"/>
                  <a:pt x="222180" y="0"/>
                  <a:pt x="496253" y="0"/>
                </a:cubicBezTo>
                <a:close/>
              </a:path>
            </a:pathLst>
          </a:custGeom>
          <a:ln w="38100">
            <a:solidFill>
              <a:schemeClr val="accent1"/>
            </a:solidFill>
          </a:ln>
        </p:spPr>
      </p:pic>
      <p:pic>
        <p:nvPicPr>
          <p:cNvPr id="15" name="图片占位符 29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>
          <a:xfrm>
            <a:off x="6246126" y="3934094"/>
            <a:ext cx="992506" cy="992506"/>
          </a:xfrm>
          <a:custGeom>
            <a:avLst/>
            <a:gdLst>
              <a:gd name="connsiteX0" fmla="*/ 496253 w 992506"/>
              <a:gd name="connsiteY0" fmla="*/ 0 h 992506"/>
              <a:gd name="connsiteX1" fmla="*/ 992506 w 992506"/>
              <a:gd name="connsiteY1" fmla="*/ 496253 h 992506"/>
              <a:gd name="connsiteX2" fmla="*/ 496253 w 992506"/>
              <a:gd name="connsiteY2" fmla="*/ 992506 h 992506"/>
              <a:gd name="connsiteX3" fmla="*/ 0 w 992506"/>
              <a:gd name="connsiteY3" fmla="*/ 496253 h 992506"/>
              <a:gd name="connsiteX4" fmla="*/ 496253 w 992506"/>
              <a:gd name="connsiteY4" fmla="*/ 0 h 992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2506" h="992506">
                <a:moveTo>
                  <a:pt x="496253" y="0"/>
                </a:moveTo>
                <a:cubicBezTo>
                  <a:pt x="770326" y="0"/>
                  <a:pt x="992506" y="222180"/>
                  <a:pt x="992506" y="496253"/>
                </a:cubicBezTo>
                <a:cubicBezTo>
                  <a:pt x="992506" y="770326"/>
                  <a:pt x="770326" y="992506"/>
                  <a:pt x="496253" y="992506"/>
                </a:cubicBezTo>
                <a:cubicBezTo>
                  <a:pt x="222180" y="992506"/>
                  <a:pt x="0" y="770326"/>
                  <a:pt x="0" y="496253"/>
                </a:cubicBezTo>
                <a:cubicBezTo>
                  <a:pt x="0" y="222180"/>
                  <a:pt x="222180" y="0"/>
                  <a:pt x="496253" y="0"/>
                </a:cubicBezTo>
                <a:close/>
              </a:path>
            </a:pathLst>
          </a:custGeom>
          <a:ln w="38100">
            <a:solidFill>
              <a:schemeClr val="accent1"/>
            </a:solidFill>
          </a:ln>
        </p:spPr>
      </p:pic>
      <p:pic>
        <p:nvPicPr>
          <p:cNvPr id="16" name="图片占位符 31"/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>
          <a:xfrm>
            <a:off x="6722528" y="5092017"/>
            <a:ext cx="992506" cy="992506"/>
          </a:xfrm>
          <a:custGeom>
            <a:avLst/>
            <a:gdLst>
              <a:gd name="connsiteX0" fmla="*/ 496253 w 992506"/>
              <a:gd name="connsiteY0" fmla="*/ 0 h 992506"/>
              <a:gd name="connsiteX1" fmla="*/ 992506 w 992506"/>
              <a:gd name="connsiteY1" fmla="*/ 496253 h 992506"/>
              <a:gd name="connsiteX2" fmla="*/ 496253 w 992506"/>
              <a:gd name="connsiteY2" fmla="*/ 992506 h 992506"/>
              <a:gd name="connsiteX3" fmla="*/ 0 w 992506"/>
              <a:gd name="connsiteY3" fmla="*/ 496253 h 992506"/>
              <a:gd name="connsiteX4" fmla="*/ 496253 w 992506"/>
              <a:gd name="connsiteY4" fmla="*/ 0 h 992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2506" h="992506">
                <a:moveTo>
                  <a:pt x="496253" y="0"/>
                </a:moveTo>
                <a:cubicBezTo>
                  <a:pt x="770326" y="0"/>
                  <a:pt x="992506" y="222180"/>
                  <a:pt x="992506" y="496253"/>
                </a:cubicBezTo>
                <a:cubicBezTo>
                  <a:pt x="992506" y="770326"/>
                  <a:pt x="770326" y="992506"/>
                  <a:pt x="496253" y="992506"/>
                </a:cubicBezTo>
                <a:cubicBezTo>
                  <a:pt x="222180" y="992506"/>
                  <a:pt x="0" y="770326"/>
                  <a:pt x="0" y="496253"/>
                </a:cubicBezTo>
                <a:cubicBezTo>
                  <a:pt x="0" y="222180"/>
                  <a:pt x="222180" y="0"/>
                  <a:pt x="496253" y="0"/>
                </a:cubicBezTo>
                <a:close/>
              </a:path>
            </a:pathLst>
          </a:custGeom>
          <a:ln w="38100">
            <a:solidFill>
              <a:schemeClr val="accent1"/>
            </a:solidFill>
          </a:ln>
        </p:spPr>
      </p:pic>
    </p:spTree>
    <p:custDataLst>
      <p:tags r:id="rId2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1"/>
            </p:custDataLst>
          </p:nvPr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3766" y="3109760"/>
            <a:ext cx="2828309" cy="5530685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80195" cy="1441243"/>
          </a:xfrm>
          <a:prstGeom prst="rect">
            <a:avLst/>
          </a:prstGeom>
        </p:spPr>
      </p:pic>
      <p:pic>
        <p:nvPicPr>
          <p:cNvPr id="11" name="图片占位符 1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48" b="6848"/>
          <a:stretch>
            <a:fillRect/>
          </a:stretch>
        </p:blipFill>
        <p:spPr>
          <a:xfrm>
            <a:off x="2728812" y="2718272"/>
            <a:ext cx="2939413" cy="1691339"/>
          </a:xfrm>
          <a:custGeom>
            <a:avLst/>
            <a:gdLst>
              <a:gd name="connsiteX0" fmla="*/ 0 w 2939413"/>
              <a:gd name="connsiteY0" fmla="*/ 0 h 1691339"/>
              <a:gd name="connsiteX1" fmla="*/ 2939413 w 2939413"/>
              <a:gd name="connsiteY1" fmla="*/ 0 h 1691339"/>
              <a:gd name="connsiteX2" fmla="*/ 2939413 w 2939413"/>
              <a:gd name="connsiteY2" fmla="*/ 1691339 h 1691339"/>
              <a:gd name="connsiteX3" fmla="*/ 0 w 2939413"/>
              <a:gd name="connsiteY3" fmla="*/ 1691339 h 1691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39413" h="1691339">
                <a:moveTo>
                  <a:pt x="0" y="0"/>
                </a:moveTo>
                <a:lnTo>
                  <a:pt x="2939413" y="0"/>
                </a:lnTo>
                <a:lnTo>
                  <a:pt x="2939413" y="1691339"/>
                </a:lnTo>
                <a:lnTo>
                  <a:pt x="0" y="1691339"/>
                </a:lnTo>
                <a:close/>
              </a:path>
            </a:pathLst>
          </a:custGeom>
        </p:spPr>
      </p:pic>
      <p:pic>
        <p:nvPicPr>
          <p:cNvPr id="12" name="图片占位符 1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71" b="6871"/>
          <a:stretch>
            <a:fillRect/>
          </a:stretch>
        </p:blipFill>
        <p:spPr>
          <a:xfrm>
            <a:off x="7279562" y="2718272"/>
            <a:ext cx="2939413" cy="1691339"/>
          </a:xfrm>
          <a:custGeom>
            <a:avLst/>
            <a:gdLst>
              <a:gd name="connsiteX0" fmla="*/ 0 w 2939413"/>
              <a:gd name="connsiteY0" fmla="*/ 0 h 1691339"/>
              <a:gd name="connsiteX1" fmla="*/ 2939413 w 2939413"/>
              <a:gd name="connsiteY1" fmla="*/ 0 h 1691339"/>
              <a:gd name="connsiteX2" fmla="*/ 2939413 w 2939413"/>
              <a:gd name="connsiteY2" fmla="*/ 1691339 h 1691339"/>
              <a:gd name="connsiteX3" fmla="*/ 0 w 2939413"/>
              <a:gd name="connsiteY3" fmla="*/ 1691339 h 1691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39413" h="1691339">
                <a:moveTo>
                  <a:pt x="0" y="0"/>
                </a:moveTo>
                <a:lnTo>
                  <a:pt x="2939413" y="0"/>
                </a:lnTo>
                <a:lnTo>
                  <a:pt x="2939413" y="1691339"/>
                </a:lnTo>
                <a:lnTo>
                  <a:pt x="0" y="1691339"/>
                </a:lnTo>
                <a:close/>
              </a:path>
            </a:pathLst>
          </a:custGeom>
        </p:spPr>
      </p:pic>
      <p:pic>
        <p:nvPicPr>
          <p:cNvPr id="13" name="图片占位符 2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71" b="6871"/>
          <a:stretch>
            <a:fillRect/>
          </a:stretch>
        </p:blipFill>
        <p:spPr>
          <a:xfrm>
            <a:off x="5004187" y="4823776"/>
            <a:ext cx="2939413" cy="1691339"/>
          </a:xfrm>
          <a:custGeom>
            <a:avLst/>
            <a:gdLst>
              <a:gd name="connsiteX0" fmla="*/ 0 w 2939413"/>
              <a:gd name="connsiteY0" fmla="*/ 0 h 1691339"/>
              <a:gd name="connsiteX1" fmla="*/ 2939413 w 2939413"/>
              <a:gd name="connsiteY1" fmla="*/ 0 h 1691339"/>
              <a:gd name="connsiteX2" fmla="*/ 2939413 w 2939413"/>
              <a:gd name="connsiteY2" fmla="*/ 1691339 h 1691339"/>
              <a:gd name="connsiteX3" fmla="*/ 0 w 2939413"/>
              <a:gd name="connsiteY3" fmla="*/ 1691339 h 1691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39413" h="1691339">
                <a:moveTo>
                  <a:pt x="0" y="0"/>
                </a:moveTo>
                <a:lnTo>
                  <a:pt x="2939413" y="0"/>
                </a:lnTo>
                <a:lnTo>
                  <a:pt x="2939413" y="1691339"/>
                </a:lnTo>
                <a:lnTo>
                  <a:pt x="0" y="1691339"/>
                </a:lnTo>
                <a:close/>
              </a:path>
            </a:pathLst>
          </a:custGeom>
        </p:spPr>
      </p:pic>
      <p:sp>
        <p:nvSpPr>
          <p:cNvPr id="14" name="任意多边形: 形状 4"/>
          <p:cNvSpPr/>
          <p:nvPr>
            <p:custDataLst>
              <p:tags r:id="rId10"/>
            </p:custDataLst>
          </p:nvPr>
        </p:nvSpPr>
        <p:spPr>
          <a:xfrm>
            <a:off x="1633775" y="3818488"/>
            <a:ext cx="1593056" cy="700645"/>
          </a:xfrm>
          <a:custGeom>
            <a:avLst/>
            <a:gdLst>
              <a:gd name="connsiteX0" fmla="*/ 0 w 1089854"/>
              <a:gd name="connsiteY0" fmla="*/ 0 h 1089854"/>
              <a:gd name="connsiteX1" fmla="*/ 1089854 w 1089854"/>
              <a:gd name="connsiteY1" fmla="*/ 0 h 1089854"/>
              <a:gd name="connsiteX2" fmla="*/ 1089854 w 1089854"/>
              <a:gd name="connsiteY2" fmla="*/ 1089854 h 1089854"/>
              <a:gd name="connsiteX3" fmla="*/ 0 w 1089854"/>
              <a:gd name="connsiteY3" fmla="*/ 1089854 h 1089854"/>
              <a:gd name="connsiteX4" fmla="*/ 0 w 1089854"/>
              <a:gd name="connsiteY4" fmla="*/ 0 h 1089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89854" h="1089854">
                <a:moveTo>
                  <a:pt x="0" y="0"/>
                </a:moveTo>
                <a:lnTo>
                  <a:pt x="1089854" y="0"/>
                </a:lnTo>
                <a:lnTo>
                  <a:pt x="1089854" y="1089854"/>
                </a:lnTo>
                <a:lnTo>
                  <a:pt x="0" y="108985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spcFirstLastPara="0" vert="horz" wrap="square" lIns="110490" tIns="110490" rIns="110490" bIns="110490" numCol="1" spcCol="1270" anchor="ctr" anchorCtr="0">
            <a:noAutofit/>
          </a:bodyPr>
          <a:lstStyle/>
          <a:p>
            <a:pPr marL="0" marR="0" lvl="0" indent="0" algn="ctr" defTabSz="128905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endParaRPr kumimoji="0" lang="zh-CN" altLang="en-US" sz="29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" name="任意多边形: 形状 6"/>
          <p:cNvSpPr/>
          <p:nvPr>
            <p:custDataLst>
              <p:tags r:id="rId11"/>
            </p:custDataLst>
          </p:nvPr>
        </p:nvSpPr>
        <p:spPr>
          <a:xfrm>
            <a:off x="6184525" y="3818488"/>
            <a:ext cx="1593056" cy="700645"/>
          </a:xfrm>
          <a:custGeom>
            <a:avLst/>
            <a:gdLst>
              <a:gd name="connsiteX0" fmla="*/ 0 w 1089854"/>
              <a:gd name="connsiteY0" fmla="*/ 0 h 1089854"/>
              <a:gd name="connsiteX1" fmla="*/ 1089854 w 1089854"/>
              <a:gd name="connsiteY1" fmla="*/ 0 h 1089854"/>
              <a:gd name="connsiteX2" fmla="*/ 1089854 w 1089854"/>
              <a:gd name="connsiteY2" fmla="*/ 1089854 h 1089854"/>
              <a:gd name="connsiteX3" fmla="*/ 0 w 1089854"/>
              <a:gd name="connsiteY3" fmla="*/ 1089854 h 1089854"/>
              <a:gd name="connsiteX4" fmla="*/ 0 w 1089854"/>
              <a:gd name="connsiteY4" fmla="*/ 0 h 1089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89854" h="1089854">
                <a:moveTo>
                  <a:pt x="0" y="0"/>
                </a:moveTo>
                <a:lnTo>
                  <a:pt x="1089854" y="0"/>
                </a:lnTo>
                <a:lnTo>
                  <a:pt x="1089854" y="1089854"/>
                </a:lnTo>
                <a:lnTo>
                  <a:pt x="0" y="108985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spcFirstLastPara="0" vert="horz" wrap="square" lIns="110490" tIns="110490" rIns="110490" bIns="110490" numCol="1" spcCol="1270" anchor="ctr" anchorCtr="0">
            <a:noAutofit/>
          </a:bodyPr>
          <a:lstStyle/>
          <a:p>
            <a:pPr marL="0" marR="0" lvl="0" indent="0" algn="ctr" defTabSz="128905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endParaRPr kumimoji="0" lang="zh-CN" altLang="en-US" sz="29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6" name="任意多边形: 形状 8"/>
          <p:cNvSpPr/>
          <p:nvPr>
            <p:custDataLst>
              <p:tags r:id="rId12"/>
            </p:custDataLst>
          </p:nvPr>
        </p:nvSpPr>
        <p:spPr>
          <a:xfrm>
            <a:off x="3909150" y="5923992"/>
            <a:ext cx="1593056" cy="700645"/>
          </a:xfrm>
          <a:custGeom>
            <a:avLst/>
            <a:gdLst>
              <a:gd name="connsiteX0" fmla="*/ 0 w 1089854"/>
              <a:gd name="connsiteY0" fmla="*/ 0 h 1089854"/>
              <a:gd name="connsiteX1" fmla="*/ 1089854 w 1089854"/>
              <a:gd name="connsiteY1" fmla="*/ 0 h 1089854"/>
              <a:gd name="connsiteX2" fmla="*/ 1089854 w 1089854"/>
              <a:gd name="connsiteY2" fmla="*/ 1089854 h 1089854"/>
              <a:gd name="connsiteX3" fmla="*/ 0 w 1089854"/>
              <a:gd name="connsiteY3" fmla="*/ 1089854 h 1089854"/>
              <a:gd name="connsiteX4" fmla="*/ 0 w 1089854"/>
              <a:gd name="connsiteY4" fmla="*/ 0 h 1089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89854" h="1089854">
                <a:moveTo>
                  <a:pt x="0" y="0"/>
                </a:moveTo>
                <a:lnTo>
                  <a:pt x="1089854" y="0"/>
                </a:lnTo>
                <a:lnTo>
                  <a:pt x="1089854" y="1089854"/>
                </a:lnTo>
                <a:lnTo>
                  <a:pt x="0" y="108985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spcFirstLastPara="0" vert="horz" wrap="square" lIns="110490" tIns="110490" rIns="110490" bIns="110490" numCol="1" spcCol="1270" anchor="ctr" anchorCtr="0">
            <a:noAutofit/>
          </a:bodyPr>
          <a:lstStyle/>
          <a:p>
            <a:pPr marL="0" marR="0" lvl="0" indent="0" algn="ctr" defTabSz="128905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endParaRPr kumimoji="0" lang="zh-CN" altLang="en-US" sz="29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7" name="文本框 9"/>
          <p:cNvSpPr txBox="1"/>
          <p:nvPr/>
        </p:nvSpPr>
        <p:spPr>
          <a:xfrm>
            <a:off x="1440557" y="3875268"/>
            <a:ext cx="2009410" cy="6076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indent="-285750" algn="ctr" defTabSz="4572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姓名</a:t>
            </a:r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r>
              <a:rPr lang="zh-CN" altLang="en-US" sz="1400" kern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亿库在线</a:t>
            </a:r>
            <a:endParaRPr lang="zh-CN" altLang="en-US" sz="1400" kern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285750" indent="-285750" algn="ctr" defTabSz="4572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职位：设计师</a:t>
            </a:r>
            <a:endParaRPr lang="zh-CN" altLang="en-US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8" name="文本框 11"/>
          <p:cNvSpPr txBox="1"/>
          <p:nvPr/>
        </p:nvSpPr>
        <p:spPr>
          <a:xfrm>
            <a:off x="5950948" y="3875268"/>
            <a:ext cx="2009410" cy="6076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indent="-285750" algn="ctr" defTabSz="4572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姓名</a:t>
            </a:r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r>
              <a:rPr lang="zh-CN" altLang="en-US" sz="1400" kern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亿库在线</a:t>
            </a:r>
            <a:endParaRPr lang="zh-CN" altLang="en-US" sz="1400" kern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285750" indent="-285750" algn="ctr" defTabSz="4572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职位：设计师</a:t>
            </a:r>
            <a:endParaRPr lang="zh-CN" altLang="en-US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9" name="文本框 12"/>
          <p:cNvSpPr txBox="1"/>
          <p:nvPr/>
        </p:nvSpPr>
        <p:spPr>
          <a:xfrm>
            <a:off x="3675573" y="5980772"/>
            <a:ext cx="2009410" cy="6076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indent="-285750" algn="ctr" defTabSz="4572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姓名</a:t>
            </a:r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r>
              <a:rPr lang="zh-CN" altLang="en-US" sz="1400" kern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亿库在线</a:t>
            </a:r>
            <a:endParaRPr lang="en-US" altLang="zh-CN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85750" indent="-285750" algn="ctr" defTabSz="4572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职位：设计师</a:t>
            </a:r>
            <a:endParaRPr lang="zh-CN" altLang="en-US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1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  <p:bldP spid="16" grpId="0" bldLvl="0" animBg="1"/>
      <p:bldP spid="17" grpId="0"/>
      <p:bldP spid="18" grpId="0"/>
      <p:bldP spid="1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1"/>
            </p:custDataLst>
          </p:nvPr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3766" y="3109760"/>
            <a:ext cx="2828309" cy="5530685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80195" cy="1441243"/>
          </a:xfrm>
          <a:prstGeom prst="rect">
            <a:avLst/>
          </a:prstGeom>
        </p:spPr>
      </p:pic>
      <p:sp>
        <p:nvSpPr>
          <p:cNvPr id="21" name="任意多边形: 形状 51"/>
          <p:cNvSpPr/>
          <p:nvPr/>
        </p:nvSpPr>
        <p:spPr>
          <a:xfrm>
            <a:off x="7634605" y="5000625"/>
            <a:ext cx="91440" cy="320040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45720" y="0"/>
                </a:moveTo>
                <a:lnTo>
                  <a:pt x="45720" y="320039"/>
                </a:lnTo>
              </a:path>
            </a:pathLst>
          </a:custGeom>
          <a:noFill/>
          <a:ln w="12700" cap="flat" cmpd="sng" algn="ctr">
            <a:solidFill>
              <a:srgbClr val="FFFFFF">
                <a:lumMod val="75000"/>
              </a:srgbClr>
            </a:solidFill>
            <a:prstDash val="solid"/>
            <a:miter lim="800000"/>
          </a:ln>
          <a:effectLst/>
        </p:spPr>
      </p:sp>
      <p:sp>
        <p:nvSpPr>
          <p:cNvPr id="22" name="任意多边形: 形状 52"/>
          <p:cNvSpPr/>
          <p:nvPr/>
        </p:nvSpPr>
        <p:spPr>
          <a:xfrm>
            <a:off x="5584825" y="3664585"/>
            <a:ext cx="2095500" cy="320040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161290"/>
                </a:lnTo>
                <a:lnTo>
                  <a:pt x="2095500" y="161290"/>
                </a:lnTo>
                <a:lnTo>
                  <a:pt x="2095500" y="320040"/>
                </a:lnTo>
              </a:path>
            </a:pathLst>
          </a:custGeom>
          <a:noFill/>
          <a:ln w="12700" cap="flat" cmpd="sng" algn="ctr">
            <a:solidFill>
              <a:srgbClr val="FFFFFF">
                <a:lumMod val="75000"/>
              </a:srgbClr>
            </a:solidFill>
            <a:prstDash val="solid"/>
            <a:miter lim="800000"/>
          </a:ln>
          <a:effectLst/>
        </p:spPr>
      </p:sp>
      <p:sp>
        <p:nvSpPr>
          <p:cNvPr id="23" name="任意多边形: 形状 53"/>
          <p:cNvSpPr/>
          <p:nvPr/>
        </p:nvSpPr>
        <p:spPr>
          <a:xfrm>
            <a:off x="3489325" y="5000625"/>
            <a:ext cx="1397000" cy="320040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161289"/>
                </a:lnTo>
                <a:lnTo>
                  <a:pt x="1397000" y="161289"/>
                </a:lnTo>
                <a:lnTo>
                  <a:pt x="1397000" y="320039"/>
                </a:lnTo>
              </a:path>
            </a:pathLst>
          </a:custGeom>
          <a:noFill/>
          <a:ln w="12700" cap="flat" cmpd="sng" algn="ctr">
            <a:solidFill>
              <a:srgbClr val="FFFFFF">
                <a:lumMod val="75000"/>
              </a:srgbClr>
            </a:solidFill>
            <a:prstDash val="solid"/>
            <a:miter lim="800000"/>
          </a:ln>
          <a:effectLst/>
        </p:spPr>
      </p:sp>
      <p:sp>
        <p:nvSpPr>
          <p:cNvPr id="24" name="任意多边形: 形状 54"/>
          <p:cNvSpPr/>
          <p:nvPr/>
        </p:nvSpPr>
        <p:spPr>
          <a:xfrm>
            <a:off x="2092325" y="5000625"/>
            <a:ext cx="1397000" cy="320040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1397000" y="0"/>
                </a:moveTo>
                <a:lnTo>
                  <a:pt x="1397000" y="161289"/>
                </a:lnTo>
                <a:lnTo>
                  <a:pt x="0" y="161289"/>
                </a:lnTo>
                <a:lnTo>
                  <a:pt x="0" y="320039"/>
                </a:lnTo>
              </a:path>
            </a:pathLst>
          </a:custGeom>
          <a:noFill/>
          <a:ln w="12700" cap="flat" cmpd="sng" algn="ctr">
            <a:solidFill>
              <a:srgbClr val="FFFFFF">
                <a:lumMod val="75000"/>
              </a:srgbClr>
            </a:solidFill>
            <a:prstDash val="solid"/>
            <a:miter lim="800000"/>
          </a:ln>
          <a:effectLst/>
        </p:spPr>
      </p:sp>
      <p:sp>
        <p:nvSpPr>
          <p:cNvPr id="25" name="任意多边形: 形状 55"/>
          <p:cNvSpPr/>
          <p:nvPr/>
        </p:nvSpPr>
        <p:spPr>
          <a:xfrm>
            <a:off x="3489325" y="3664585"/>
            <a:ext cx="2095500" cy="320040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2095500" y="0"/>
                </a:moveTo>
                <a:lnTo>
                  <a:pt x="2095500" y="161290"/>
                </a:lnTo>
                <a:lnTo>
                  <a:pt x="0" y="161290"/>
                </a:lnTo>
                <a:lnTo>
                  <a:pt x="0" y="320040"/>
                </a:lnTo>
              </a:path>
            </a:pathLst>
          </a:custGeom>
          <a:noFill/>
          <a:ln w="12700" cap="flat" cmpd="sng" algn="ctr">
            <a:solidFill>
              <a:srgbClr val="FFFFFF">
                <a:lumMod val="75000"/>
              </a:srgbClr>
            </a:solidFill>
            <a:prstDash val="solid"/>
            <a:miter lim="800000"/>
          </a:ln>
          <a:effectLst/>
        </p:spPr>
      </p:sp>
      <p:sp>
        <p:nvSpPr>
          <p:cNvPr id="26" name="文本框 56"/>
          <p:cNvSpPr txBox="1"/>
          <p:nvPr/>
        </p:nvSpPr>
        <p:spPr>
          <a:xfrm>
            <a:off x="6166485" y="2863215"/>
            <a:ext cx="2009140" cy="6076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marR="0" lvl="0" indent="-285750" algn="ctr" defTabSz="4572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姓名：</a:t>
            </a:r>
            <a:r>
              <a:rPr lang="zh-CN" altLang="en-US" sz="1400" kern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亿库在线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85750" marR="0" lvl="0" indent="-285750" algn="ctr" defTabSz="4572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职位：设计师</a:t>
            </a:r>
            <a:endParaRPr kumimoji="0" lang="zh-CN" altLang="en-US" sz="14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7" name="文本框 57"/>
          <p:cNvSpPr txBox="1"/>
          <p:nvPr/>
        </p:nvSpPr>
        <p:spPr>
          <a:xfrm>
            <a:off x="4029075" y="4145915"/>
            <a:ext cx="2009140" cy="6076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marR="0" lvl="0" indent="-285750" algn="ctr" defTabSz="4572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姓名：</a:t>
            </a:r>
            <a:r>
              <a:rPr lang="zh-CN" altLang="en-US" sz="1400" kern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亿库在线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85750" marR="0" lvl="0" indent="-285750" algn="ctr" defTabSz="4572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职位：设计师</a:t>
            </a:r>
            <a:endParaRPr kumimoji="0" lang="zh-CN" altLang="en-US" sz="14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8" name="文本框 58"/>
          <p:cNvSpPr txBox="1"/>
          <p:nvPr/>
        </p:nvSpPr>
        <p:spPr>
          <a:xfrm>
            <a:off x="8228330" y="4145915"/>
            <a:ext cx="2009140" cy="6076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marR="0" lvl="0" indent="-285750" algn="ctr" defTabSz="4572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姓名：</a:t>
            </a:r>
            <a:r>
              <a:rPr lang="zh-CN" altLang="en-US" sz="1400" kern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亿库在线</a:t>
            </a:r>
            <a:endParaRPr lang="zh-CN" altLang="en-US" sz="1400" kern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285750" marR="0" lvl="0" indent="-285750" algn="ctr" defTabSz="4572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职位：设计师</a:t>
            </a:r>
            <a:endParaRPr kumimoji="0" lang="zh-CN" altLang="en-US" sz="14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9" name="文本框 59"/>
          <p:cNvSpPr txBox="1"/>
          <p:nvPr/>
        </p:nvSpPr>
        <p:spPr>
          <a:xfrm>
            <a:off x="8228330" y="5535295"/>
            <a:ext cx="2009140" cy="6076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marR="0" lvl="0" indent="-285750" algn="ctr" defTabSz="4572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姓名：</a:t>
            </a:r>
            <a:r>
              <a:rPr lang="zh-CN" altLang="en-US" sz="1400" kern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亿库在线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85750" marR="0" lvl="0" indent="-285750" algn="ctr" defTabSz="4572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职位：设计师</a:t>
            </a:r>
            <a:endParaRPr kumimoji="0" lang="zh-CN" altLang="en-US" sz="14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0" name="文本框 60"/>
          <p:cNvSpPr txBox="1"/>
          <p:nvPr/>
        </p:nvSpPr>
        <p:spPr>
          <a:xfrm>
            <a:off x="5394325" y="5535295"/>
            <a:ext cx="2009140" cy="6076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marR="0" lvl="0" indent="-285750" algn="ctr" defTabSz="4572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姓名：</a:t>
            </a:r>
            <a:r>
              <a:rPr lang="zh-CN" altLang="en-US" sz="1400" kern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亿库在线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85750" marR="0" lvl="0" indent="-285750" algn="ctr" defTabSz="4572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职位：设计师</a:t>
            </a:r>
            <a:endParaRPr kumimoji="0" lang="zh-CN" altLang="en-US" sz="14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1" name="文本框 61"/>
          <p:cNvSpPr txBox="1"/>
          <p:nvPr/>
        </p:nvSpPr>
        <p:spPr>
          <a:xfrm>
            <a:off x="2611755" y="5535295"/>
            <a:ext cx="2009140" cy="6076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marR="0" lvl="0" indent="-285750" algn="ctr" defTabSz="4572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姓名：</a:t>
            </a:r>
            <a:r>
              <a:rPr lang="zh-CN" altLang="en-US" sz="1400" kern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亿库在线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85750" marR="0" lvl="0" indent="-285750" algn="ctr" defTabSz="4572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职位：设计师</a:t>
            </a:r>
            <a:endParaRPr kumimoji="0" lang="zh-CN" altLang="en-US" sz="14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2" name="图片占位符 4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>
          <a:xfrm>
            <a:off x="1584325" y="5320665"/>
            <a:ext cx="1016000" cy="1016000"/>
          </a:xfrm>
          <a:custGeom>
            <a:avLst/>
            <a:gdLst>
              <a:gd name="connsiteX0" fmla="*/ 508000 w 1016000"/>
              <a:gd name="connsiteY0" fmla="*/ 0 h 1016000"/>
              <a:gd name="connsiteX1" fmla="*/ 1016000 w 1016000"/>
              <a:gd name="connsiteY1" fmla="*/ 508000 h 1016000"/>
              <a:gd name="connsiteX2" fmla="*/ 508000 w 1016000"/>
              <a:gd name="connsiteY2" fmla="*/ 1016000 h 1016000"/>
              <a:gd name="connsiteX3" fmla="*/ 0 w 1016000"/>
              <a:gd name="connsiteY3" fmla="*/ 508000 h 1016000"/>
              <a:gd name="connsiteX4" fmla="*/ 508000 w 1016000"/>
              <a:gd name="connsiteY4" fmla="*/ 0 h 10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6000" h="1016000">
                <a:moveTo>
                  <a:pt x="508000" y="0"/>
                </a:moveTo>
                <a:cubicBezTo>
                  <a:pt x="788561" y="0"/>
                  <a:pt x="1016000" y="227439"/>
                  <a:pt x="1016000" y="508000"/>
                </a:cubicBezTo>
                <a:cubicBezTo>
                  <a:pt x="1016000" y="788561"/>
                  <a:pt x="788561" y="1016000"/>
                  <a:pt x="508000" y="1016000"/>
                </a:cubicBezTo>
                <a:cubicBezTo>
                  <a:pt x="227439" y="1016000"/>
                  <a:pt x="0" y="788561"/>
                  <a:pt x="0" y="508000"/>
                </a:cubicBezTo>
                <a:cubicBezTo>
                  <a:pt x="0" y="227439"/>
                  <a:pt x="227439" y="0"/>
                  <a:pt x="508000" y="0"/>
                </a:cubicBezTo>
                <a:close/>
              </a:path>
            </a:pathLst>
          </a:custGeom>
          <a:ln w="38100">
            <a:solidFill>
              <a:schemeClr val="accent2"/>
            </a:solidFill>
          </a:ln>
        </p:spPr>
      </p:pic>
      <p:pic>
        <p:nvPicPr>
          <p:cNvPr id="33" name="图片占位符 33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>
          <a:xfrm>
            <a:off x="2981325" y="3984625"/>
            <a:ext cx="1016000" cy="1016000"/>
          </a:xfrm>
          <a:custGeom>
            <a:avLst/>
            <a:gdLst>
              <a:gd name="connsiteX0" fmla="*/ 508000 w 1016000"/>
              <a:gd name="connsiteY0" fmla="*/ 0 h 1016000"/>
              <a:gd name="connsiteX1" fmla="*/ 1016000 w 1016000"/>
              <a:gd name="connsiteY1" fmla="*/ 508000 h 1016000"/>
              <a:gd name="connsiteX2" fmla="*/ 508000 w 1016000"/>
              <a:gd name="connsiteY2" fmla="*/ 1016000 h 1016000"/>
              <a:gd name="connsiteX3" fmla="*/ 0 w 1016000"/>
              <a:gd name="connsiteY3" fmla="*/ 508000 h 1016000"/>
              <a:gd name="connsiteX4" fmla="*/ 508000 w 1016000"/>
              <a:gd name="connsiteY4" fmla="*/ 0 h 10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6000" h="1016000">
                <a:moveTo>
                  <a:pt x="508000" y="0"/>
                </a:moveTo>
                <a:cubicBezTo>
                  <a:pt x="788561" y="0"/>
                  <a:pt x="1016000" y="227439"/>
                  <a:pt x="1016000" y="508000"/>
                </a:cubicBezTo>
                <a:cubicBezTo>
                  <a:pt x="1016000" y="788561"/>
                  <a:pt x="788561" y="1016000"/>
                  <a:pt x="508000" y="1016000"/>
                </a:cubicBezTo>
                <a:cubicBezTo>
                  <a:pt x="227439" y="1016000"/>
                  <a:pt x="0" y="788561"/>
                  <a:pt x="0" y="508000"/>
                </a:cubicBezTo>
                <a:cubicBezTo>
                  <a:pt x="0" y="227439"/>
                  <a:pt x="227439" y="0"/>
                  <a:pt x="508000" y="0"/>
                </a:cubicBezTo>
                <a:close/>
              </a:path>
            </a:pathLst>
          </a:custGeom>
          <a:ln w="38100">
            <a:solidFill>
              <a:schemeClr val="accent2"/>
            </a:solidFill>
          </a:ln>
        </p:spPr>
      </p:pic>
      <p:pic>
        <p:nvPicPr>
          <p:cNvPr id="34" name="图片占位符 35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>
          <a:xfrm>
            <a:off x="5076825" y="2648585"/>
            <a:ext cx="1016000" cy="1016000"/>
          </a:xfrm>
          <a:custGeom>
            <a:avLst/>
            <a:gdLst>
              <a:gd name="connsiteX0" fmla="*/ 508000 w 1016000"/>
              <a:gd name="connsiteY0" fmla="*/ 0 h 1016000"/>
              <a:gd name="connsiteX1" fmla="*/ 1016000 w 1016000"/>
              <a:gd name="connsiteY1" fmla="*/ 508000 h 1016000"/>
              <a:gd name="connsiteX2" fmla="*/ 508000 w 1016000"/>
              <a:gd name="connsiteY2" fmla="*/ 1016000 h 1016000"/>
              <a:gd name="connsiteX3" fmla="*/ 0 w 1016000"/>
              <a:gd name="connsiteY3" fmla="*/ 508000 h 1016000"/>
              <a:gd name="connsiteX4" fmla="*/ 508000 w 1016000"/>
              <a:gd name="connsiteY4" fmla="*/ 0 h 10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6000" h="1016000">
                <a:moveTo>
                  <a:pt x="508000" y="0"/>
                </a:moveTo>
                <a:cubicBezTo>
                  <a:pt x="788561" y="0"/>
                  <a:pt x="1016000" y="227439"/>
                  <a:pt x="1016000" y="508000"/>
                </a:cubicBezTo>
                <a:cubicBezTo>
                  <a:pt x="1016000" y="788561"/>
                  <a:pt x="788561" y="1016000"/>
                  <a:pt x="508000" y="1016000"/>
                </a:cubicBezTo>
                <a:cubicBezTo>
                  <a:pt x="227439" y="1016000"/>
                  <a:pt x="0" y="788561"/>
                  <a:pt x="0" y="508000"/>
                </a:cubicBezTo>
                <a:cubicBezTo>
                  <a:pt x="0" y="227439"/>
                  <a:pt x="227439" y="0"/>
                  <a:pt x="508000" y="0"/>
                </a:cubicBezTo>
                <a:close/>
              </a:path>
            </a:pathLst>
          </a:custGeom>
          <a:ln w="38100">
            <a:solidFill>
              <a:schemeClr val="accent2"/>
            </a:solidFill>
          </a:ln>
        </p:spPr>
      </p:pic>
      <p:pic>
        <p:nvPicPr>
          <p:cNvPr id="35" name="图片占位符 41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>
          <a:xfrm>
            <a:off x="4378325" y="5320665"/>
            <a:ext cx="1016000" cy="1016000"/>
          </a:xfrm>
          <a:custGeom>
            <a:avLst/>
            <a:gdLst>
              <a:gd name="connsiteX0" fmla="*/ 508000 w 1016000"/>
              <a:gd name="connsiteY0" fmla="*/ 0 h 1016000"/>
              <a:gd name="connsiteX1" fmla="*/ 1016000 w 1016000"/>
              <a:gd name="connsiteY1" fmla="*/ 508000 h 1016000"/>
              <a:gd name="connsiteX2" fmla="*/ 508000 w 1016000"/>
              <a:gd name="connsiteY2" fmla="*/ 1016000 h 1016000"/>
              <a:gd name="connsiteX3" fmla="*/ 0 w 1016000"/>
              <a:gd name="connsiteY3" fmla="*/ 508000 h 1016000"/>
              <a:gd name="connsiteX4" fmla="*/ 508000 w 1016000"/>
              <a:gd name="connsiteY4" fmla="*/ 0 h 10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6000" h="1016000">
                <a:moveTo>
                  <a:pt x="508000" y="0"/>
                </a:moveTo>
                <a:cubicBezTo>
                  <a:pt x="788561" y="0"/>
                  <a:pt x="1016000" y="227439"/>
                  <a:pt x="1016000" y="508000"/>
                </a:cubicBezTo>
                <a:cubicBezTo>
                  <a:pt x="1016000" y="788561"/>
                  <a:pt x="788561" y="1016000"/>
                  <a:pt x="508000" y="1016000"/>
                </a:cubicBezTo>
                <a:cubicBezTo>
                  <a:pt x="227439" y="1016000"/>
                  <a:pt x="0" y="788561"/>
                  <a:pt x="0" y="508000"/>
                </a:cubicBezTo>
                <a:cubicBezTo>
                  <a:pt x="0" y="227439"/>
                  <a:pt x="227439" y="0"/>
                  <a:pt x="508000" y="0"/>
                </a:cubicBezTo>
                <a:close/>
              </a:path>
            </a:pathLst>
          </a:custGeom>
          <a:ln w="38100">
            <a:solidFill>
              <a:schemeClr val="accent2"/>
            </a:solidFill>
          </a:ln>
        </p:spPr>
      </p:pic>
      <p:pic>
        <p:nvPicPr>
          <p:cNvPr id="36" name="图片占位符 37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>
          <a:xfrm>
            <a:off x="7172325" y="3984625"/>
            <a:ext cx="1016000" cy="1016000"/>
          </a:xfrm>
          <a:custGeom>
            <a:avLst/>
            <a:gdLst>
              <a:gd name="connsiteX0" fmla="*/ 508000 w 1016000"/>
              <a:gd name="connsiteY0" fmla="*/ 0 h 1016000"/>
              <a:gd name="connsiteX1" fmla="*/ 1016000 w 1016000"/>
              <a:gd name="connsiteY1" fmla="*/ 508000 h 1016000"/>
              <a:gd name="connsiteX2" fmla="*/ 508000 w 1016000"/>
              <a:gd name="connsiteY2" fmla="*/ 1016000 h 1016000"/>
              <a:gd name="connsiteX3" fmla="*/ 0 w 1016000"/>
              <a:gd name="connsiteY3" fmla="*/ 508000 h 1016000"/>
              <a:gd name="connsiteX4" fmla="*/ 508000 w 1016000"/>
              <a:gd name="connsiteY4" fmla="*/ 0 h 10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6000" h="1016000">
                <a:moveTo>
                  <a:pt x="508000" y="0"/>
                </a:moveTo>
                <a:cubicBezTo>
                  <a:pt x="788561" y="0"/>
                  <a:pt x="1016000" y="227439"/>
                  <a:pt x="1016000" y="508000"/>
                </a:cubicBezTo>
                <a:cubicBezTo>
                  <a:pt x="1016000" y="788561"/>
                  <a:pt x="788561" y="1016000"/>
                  <a:pt x="508000" y="1016000"/>
                </a:cubicBezTo>
                <a:cubicBezTo>
                  <a:pt x="227439" y="1016000"/>
                  <a:pt x="0" y="788561"/>
                  <a:pt x="0" y="508000"/>
                </a:cubicBezTo>
                <a:cubicBezTo>
                  <a:pt x="0" y="227439"/>
                  <a:pt x="227439" y="0"/>
                  <a:pt x="508000" y="0"/>
                </a:cubicBezTo>
                <a:close/>
              </a:path>
            </a:pathLst>
          </a:custGeom>
          <a:ln w="38100">
            <a:solidFill>
              <a:schemeClr val="accent2"/>
            </a:solidFill>
          </a:ln>
        </p:spPr>
      </p:pic>
      <p:pic>
        <p:nvPicPr>
          <p:cNvPr id="37" name="图片占位符 39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>
          <a:xfrm>
            <a:off x="7172325" y="5320665"/>
            <a:ext cx="1016000" cy="1016000"/>
          </a:xfrm>
          <a:custGeom>
            <a:avLst/>
            <a:gdLst>
              <a:gd name="connsiteX0" fmla="*/ 508000 w 1016000"/>
              <a:gd name="connsiteY0" fmla="*/ 0 h 1016000"/>
              <a:gd name="connsiteX1" fmla="*/ 1016000 w 1016000"/>
              <a:gd name="connsiteY1" fmla="*/ 508000 h 1016000"/>
              <a:gd name="connsiteX2" fmla="*/ 508000 w 1016000"/>
              <a:gd name="connsiteY2" fmla="*/ 1016000 h 1016000"/>
              <a:gd name="connsiteX3" fmla="*/ 0 w 1016000"/>
              <a:gd name="connsiteY3" fmla="*/ 508000 h 1016000"/>
              <a:gd name="connsiteX4" fmla="*/ 508000 w 1016000"/>
              <a:gd name="connsiteY4" fmla="*/ 0 h 10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6000" h="1016000">
                <a:moveTo>
                  <a:pt x="508000" y="0"/>
                </a:moveTo>
                <a:cubicBezTo>
                  <a:pt x="788561" y="0"/>
                  <a:pt x="1016000" y="227439"/>
                  <a:pt x="1016000" y="508000"/>
                </a:cubicBezTo>
                <a:cubicBezTo>
                  <a:pt x="1016000" y="788561"/>
                  <a:pt x="788561" y="1016000"/>
                  <a:pt x="508000" y="1016000"/>
                </a:cubicBezTo>
                <a:cubicBezTo>
                  <a:pt x="227439" y="1016000"/>
                  <a:pt x="0" y="788561"/>
                  <a:pt x="0" y="508000"/>
                </a:cubicBezTo>
                <a:cubicBezTo>
                  <a:pt x="0" y="227439"/>
                  <a:pt x="227439" y="0"/>
                  <a:pt x="508000" y="0"/>
                </a:cubicBezTo>
                <a:close/>
              </a:path>
            </a:pathLst>
          </a:custGeom>
          <a:ln w="38100">
            <a:solidFill>
              <a:schemeClr val="accent2"/>
            </a:solidFill>
          </a:ln>
        </p:spPr>
      </p:pic>
    </p:spTree>
    <p:custDataLst>
      <p:tags r:id="rId19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1"/>
            </p:custDataLst>
          </p:nvPr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3766" y="3109760"/>
            <a:ext cx="2828309" cy="5530685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80195" cy="1441243"/>
          </a:xfrm>
          <a:prstGeom prst="rect">
            <a:avLst/>
          </a:prstGeom>
        </p:spPr>
      </p:pic>
      <p:pic>
        <p:nvPicPr>
          <p:cNvPr id="23" name="图片占位符 3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" b="13"/>
          <a:stretch>
            <a:fillRect/>
          </a:stretch>
        </p:blipFill>
        <p:spPr>
          <a:xfrm>
            <a:off x="1152525" y="3277446"/>
            <a:ext cx="2998710" cy="1999131"/>
          </a:xfrm>
          <a:custGeom>
            <a:avLst/>
            <a:gdLst>
              <a:gd name="connsiteX0" fmla="*/ 0 w 2998710"/>
              <a:gd name="connsiteY0" fmla="*/ 0 h 1999131"/>
              <a:gd name="connsiteX1" fmla="*/ 2998710 w 2998710"/>
              <a:gd name="connsiteY1" fmla="*/ 0 h 1999131"/>
              <a:gd name="connsiteX2" fmla="*/ 2998710 w 2998710"/>
              <a:gd name="connsiteY2" fmla="*/ 1999131 h 1999131"/>
              <a:gd name="connsiteX3" fmla="*/ 0 w 2998710"/>
              <a:gd name="connsiteY3" fmla="*/ 1999131 h 1999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98710" h="1999131">
                <a:moveTo>
                  <a:pt x="0" y="0"/>
                </a:moveTo>
                <a:lnTo>
                  <a:pt x="2998710" y="0"/>
                </a:lnTo>
                <a:lnTo>
                  <a:pt x="2998710" y="1999131"/>
                </a:lnTo>
                <a:lnTo>
                  <a:pt x="0" y="1999131"/>
                </a:lnTo>
                <a:close/>
              </a:path>
            </a:pathLst>
          </a:custGeom>
        </p:spPr>
      </p:pic>
      <p:pic>
        <p:nvPicPr>
          <p:cNvPr id="24" name="图片占位符 3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" b="13"/>
          <a:stretch>
            <a:fillRect/>
          </a:stretch>
        </p:blipFill>
        <p:spPr>
          <a:xfrm>
            <a:off x="4371597" y="3277446"/>
            <a:ext cx="2998710" cy="1999131"/>
          </a:xfrm>
          <a:custGeom>
            <a:avLst/>
            <a:gdLst>
              <a:gd name="connsiteX0" fmla="*/ 0 w 2998710"/>
              <a:gd name="connsiteY0" fmla="*/ 0 h 1999131"/>
              <a:gd name="connsiteX1" fmla="*/ 2998710 w 2998710"/>
              <a:gd name="connsiteY1" fmla="*/ 0 h 1999131"/>
              <a:gd name="connsiteX2" fmla="*/ 2998710 w 2998710"/>
              <a:gd name="connsiteY2" fmla="*/ 1999131 h 1999131"/>
              <a:gd name="connsiteX3" fmla="*/ 0 w 2998710"/>
              <a:gd name="connsiteY3" fmla="*/ 1999131 h 1999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98710" h="1999131">
                <a:moveTo>
                  <a:pt x="0" y="0"/>
                </a:moveTo>
                <a:lnTo>
                  <a:pt x="2998710" y="0"/>
                </a:lnTo>
                <a:lnTo>
                  <a:pt x="2998710" y="1999131"/>
                </a:lnTo>
                <a:lnTo>
                  <a:pt x="0" y="1999131"/>
                </a:lnTo>
                <a:close/>
              </a:path>
            </a:pathLst>
          </a:custGeom>
        </p:spPr>
      </p:pic>
      <p:pic>
        <p:nvPicPr>
          <p:cNvPr id="25" name="图片占位符 3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" r="13"/>
          <a:stretch>
            <a:fillRect/>
          </a:stretch>
        </p:blipFill>
        <p:spPr>
          <a:xfrm>
            <a:off x="7590669" y="3277446"/>
            <a:ext cx="2998710" cy="1999131"/>
          </a:xfrm>
          <a:custGeom>
            <a:avLst/>
            <a:gdLst>
              <a:gd name="connsiteX0" fmla="*/ 0 w 2998710"/>
              <a:gd name="connsiteY0" fmla="*/ 0 h 1999131"/>
              <a:gd name="connsiteX1" fmla="*/ 2998710 w 2998710"/>
              <a:gd name="connsiteY1" fmla="*/ 0 h 1999131"/>
              <a:gd name="connsiteX2" fmla="*/ 2998710 w 2998710"/>
              <a:gd name="connsiteY2" fmla="*/ 1999131 h 1999131"/>
              <a:gd name="connsiteX3" fmla="*/ 0 w 2998710"/>
              <a:gd name="connsiteY3" fmla="*/ 1999131 h 1999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98710" h="1999131">
                <a:moveTo>
                  <a:pt x="0" y="0"/>
                </a:moveTo>
                <a:lnTo>
                  <a:pt x="2998710" y="0"/>
                </a:lnTo>
                <a:lnTo>
                  <a:pt x="2998710" y="1999131"/>
                </a:lnTo>
                <a:lnTo>
                  <a:pt x="0" y="1999131"/>
                </a:lnTo>
                <a:close/>
              </a:path>
            </a:pathLst>
          </a:custGeom>
        </p:spPr>
      </p:pic>
      <p:sp>
        <p:nvSpPr>
          <p:cNvPr id="27" name="半闭框 26"/>
          <p:cNvSpPr/>
          <p:nvPr>
            <p:custDataLst>
              <p:tags r:id="rId10"/>
            </p:custDataLst>
          </p:nvPr>
        </p:nvSpPr>
        <p:spPr>
          <a:xfrm>
            <a:off x="1477645" y="3489325"/>
            <a:ext cx="476885" cy="476885"/>
          </a:xfrm>
          <a:prstGeom prst="halfFrame">
            <a:avLst>
              <a:gd name="adj1" fmla="val 25770"/>
              <a:gd name="adj2" fmla="val 25770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</p:sp>
      <p:sp>
        <p:nvSpPr>
          <p:cNvPr id="28" name="半闭框 27"/>
          <p:cNvSpPr/>
          <p:nvPr>
            <p:custDataLst>
              <p:tags r:id="rId11"/>
            </p:custDataLst>
          </p:nvPr>
        </p:nvSpPr>
        <p:spPr>
          <a:xfrm rot="5400000">
            <a:off x="3349625" y="3489325"/>
            <a:ext cx="476885" cy="476885"/>
          </a:xfrm>
          <a:prstGeom prst="halfFrame">
            <a:avLst>
              <a:gd name="adj1" fmla="val 25770"/>
              <a:gd name="adj2" fmla="val 25770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</p:sp>
      <p:sp>
        <p:nvSpPr>
          <p:cNvPr id="29" name="半闭框 28"/>
          <p:cNvSpPr/>
          <p:nvPr>
            <p:custDataLst>
              <p:tags r:id="rId12"/>
            </p:custDataLst>
          </p:nvPr>
        </p:nvSpPr>
        <p:spPr>
          <a:xfrm rot="16200000">
            <a:off x="1477645" y="4588510"/>
            <a:ext cx="476885" cy="476885"/>
          </a:xfrm>
          <a:prstGeom prst="halfFrame">
            <a:avLst>
              <a:gd name="adj1" fmla="val 25770"/>
              <a:gd name="adj2" fmla="val 25770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</p:sp>
      <p:sp>
        <p:nvSpPr>
          <p:cNvPr id="30" name="半闭框 29"/>
          <p:cNvSpPr/>
          <p:nvPr>
            <p:custDataLst>
              <p:tags r:id="rId13"/>
            </p:custDataLst>
          </p:nvPr>
        </p:nvSpPr>
        <p:spPr>
          <a:xfrm rot="10800000">
            <a:off x="3349625" y="4588510"/>
            <a:ext cx="476885" cy="476885"/>
          </a:xfrm>
          <a:prstGeom prst="halfFrame">
            <a:avLst>
              <a:gd name="adj1" fmla="val 25770"/>
              <a:gd name="adj2" fmla="val 25770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</p:sp>
      <p:sp>
        <p:nvSpPr>
          <p:cNvPr id="32" name="半闭框 31"/>
          <p:cNvSpPr/>
          <p:nvPr>
            <p:custDataLst>
              <p:tags r:id="rId14"/>
            </p:custDataLst>
          </p:nvPr>
        </p:nvSpPr>
        <p:spPr>
          <a:xfrm>
            <a:off x="4696460" y="3489325"/>
            <a:ext cx="476885" cy="476885"/>
          </a:xfrm>
          <a:prstGeom prst="halfFrame">
            <a:avLst>
              <a:gd name="adj1" fmla="val 25770"/>
              <a:gd name="adj2" fmla="val 25770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</p:sp>
      <p:sp>
        <p:nvSpPr>
          <p:cNvPr id="33" name="半闭框 32"/>
          <p:cNvSpPr/>
          <p:nvPr>
            <p:custDataLst>
              <p:tags r:id="rId15"/>
            </p:custDataLst>
          </p:nvPr>
        </p:nvSpPr>
        <p:spPr>
          <a:xfrm rot="5400000">
            <a:off x="6568440" y="3489325"/>
            <a:ext cx="476885" cy="476885"/>
          </a:xfrm>
          <a:prstGeom prst="halfFrame">
            <a:avLst>
              <a:gd name="adj1" fmla="val 25770"/>
              <a:gd name="adj2" fmla="val 25770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</p:sp>
      <p:sp>
        <p:nvSpPr>
          <p:cNvPr id="34" name="半闭框 33"/>
          <p:cNvSpPr/>
          <p:nvPr>
            <p:custDataLst>
              <p:tags r:id="rId16"/>
            </p:custDataLst>
          </p:nvPr>
        </p:nvSpPr>
        <p:spPr>
          <a:xfrm rot="16200000">
            <a:off x="4696460" y="4588510"/>
            <a:ext cx="476885" cy="476885"/>
          </a:xfrm>
          <a:prstGeom prst="halfFrame">
            <a:avLst>
              <a:gd name="adj1" fmla="val 25770"/>
              <a:gd name="adj2" fmla="val 25770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</p:sp>
      <p:sp>
        <p:nvSpPr>
          <p:cNvPr id="35" name="半闭框 34"/>
          <p:cNvSpPr/>
          <p:nvPr>
            <p:custDataLst>
              <p:tags r:id="rId17"/>
            </p:custDataLst>
          </p:nvPr>
        </p:nvSpPr>
        <p:spPr>
          <a:xfrm rot="10800000">
            <a:off x="6568440" y="4588510"/>
            <a:ext cx="476885" cy="476885"/>
          </a:xfrm>
          <a:prstGeom prst="halfFrame">
            <a:avLst>
              <a:gd name="adj1" fmla="val 25770"/>
              <a:gd name="adj2" fmla="val 25770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</p:sp>
      <p:sp>
        <p:nvSpPr>
          <p:cNvPr id="37" name="半闭框 36"/>
          <p:cNvSpPr/>
          <p:nvPr>
            <p:custDataLst>
              <p:tags r:id="rId18"/>
            </p:custDataLst>
          </p:nvPr>
        </p:nvSpPr>
        <p:spPr>
          <a:xfrm>
            <a:off x="7915910" y="3489325"/>
            <a:ext cx="476885" cy="476885"/>
          </a:xfrm>
          <a:prstGeom prst="halfFrame">
            <a:avLst>
              <a:gd name="adj1" fmla="val 25770"/>
              <a:gd name="adj2" fmla="val 25770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</p:sp>
      <p:sp>
        <p:nvSpPr>
          <p:cNvPr id="38" name="半闭框 37"/>
          <p:cNvSpPr/>
          <p:nvPr>
            <p:custDataLst>
              <p:tags r:id="rId19"/>
            </p:custDataLst>
          </p:nvPr>
        </p:nvSpPr>
        <p:spPr>
          <a:xfrm rot="5400000">
            <a:off x="9787890" y="3489325"/>
            <a:ext cx="476885" cy="476885"/>
          </a:xfrm>
          <a:prstGeom prst="halfFrame">
            <a:avLst>
              <a:gd name="adj1" fmla="val 25770"/>
              <a:gd name="adj2" fmla="val 25770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</p:sp>
      <p:sp>
        <p:nvSpPr>
          <p:cNvPr id="39" name="半闭框 38"/>
          <p:cNvSpPr/>
          <p:nvPr>
            <p:custDataLst>
              <p:tags r:id="rId20"/>
            </p:custDataLst>
          </p:nvPr>
        </p:nvSpPr>
        <p:spPr>
          <a:xfrm rot="16200000">
            <a:off x="7915910" y="4588510"/>
            <a:ext cx="476885" cy="476885"/>
          </a:xfrm>
          <a:prstGeom prst="halfFrame">
            <a:avLst>
              <a:gd name="adj1" fmla="val 25770"/>
              <a:gd name="adj2" fmla="val 25770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</p:sp>
      <p:sp>
        <p:nvSpPr>
          <p:cNvPr id="40" name="半闭框 39"/>
          <p:cNvSpPr/>
          <p:nvPr>
            <p:custDataLst>
              <p:tags r:id="rId21"/>
            </p:custDataLst>
          </p:nvPr>
        </p:nvSpPr>
        <p:spPr>
          <a:xfrm rot="10800000">
            <a:off x="9787890" y="4588510"/>
            <a:ext cx="476885" cy="476885"/>
          </a:xfrm>
          <a:prstGeom prst="halfFrame">
            <a:avLst>
              <a:gd name="adj1" fmla="val 25770"/>
              <a:gd name="adj2" fmla="val 25770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</p:sp>
      <p:sp>
        <p:nvSpPr>
          <p:cNvPr id="41" name="文本框 25"/>
          <p:cNvSpPr txBox="1"/>
          <p:nvPr/>
        </p:nvSpPr>
        <p:spPr>
          <a:xfrm>
            <a:off x="1647175" y="5605505"/>
            <a:ext cx="2009410" cy="6076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indent="-285750" algn="ctr" defTabSz="4572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姓名</a:t>
            </a:r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r>
              <a:rPr lang="zh-CN" altLang="en-US" sz="1400" kern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亿库在线</a:t>
            </a:r>
            <a:endParaRPr lang="en-US" altLang="zh-CN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85750" indent="-285750" algn="ctr" defTabSz="4572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职位：设计师</a:t>
            </a:r>
            <a:endParaRPr lang="zh-CN" altLang="en-US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2" name="文本框 26"/>
          <p:cNvSpPr txBox="1"/>
          <p:nvPr/>
        </p:nvSpPr>
        <p:spPr>
          <a:xfrm>
            <a:off x="4866247" y="5605505"/>
            <a:ext cx="2009410" cy="6076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indent="-285750" algn="ctr" defTabSz="4572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姓名</a:t>
            </a:r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r>
              <a:rPr lang="zh-CN" altLang="en-US" sz="1400" kern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亿库在线</a:t>
            </a:r>
            <a:endParaRPr lang="en-US" altLang="zh-CN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85750" indent="-285750" algn="ctr" defTabSz="4572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职位：设计师</a:t>
            </a:r>
            <a:endParaRPr lang="zh-CN" altLang="en-US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3" name="文本框 27"/>
          <p:cNvSpPr txBox="1"/>
          <p:nvPr/>
        </p:nvSpPr>
        <p:spPr>
          <a:xfrm>
            <a:off x="8085319" y="5605505"/>
            <a:ext cx="2009410" cy="6076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indent="-285750" algn="ctr" defTabSz="4572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姓名</a:t>
            </a:r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r>
              <a:rPr lang="zh-CN" altLang="en-US" sz="1400" kern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亿库在线</a:t>
            </a:r>
            <a:endParaRPr lang="zh-CN" altLang="en-US" sz="1400" kern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285750" indent="-285750" algn="ctr" defTabSz="4572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职位：设计师</a:t>
            </a:r>
            <a:endParaRPr lang="zh-CN" altLang="en-US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2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6"/>
          <p:cNvSpPr txBox="1"/>
          <p:nvPr/>
        </p:nvSpPr>
        <p:spPr>
          <a:xfrm rot="2435624">
            <a:off x="8021335" y="2452436"/>
            <a:ext cx="2009410" cy="6076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pPr marL="285750" indent="-285750" defTabSz="4572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rPr>
              <a:t>姓名</a:t>
            </a:r>
            <a:r>
              <a:rPr lang="zh-CN" altLang="en-US" sz="1400" dirty="0" smtClean="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rPr>
              <a:t>：</a:t>
            </a:r>
            <a:r>
              <a:rPr lang="zh-CN" altLang="en-US" sz="1400" kern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亿库在线</a:t>
            </a:r>
            <a:endParaRPr lang="en-US" altLang="zh-CN" sz="1400" dirty="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</a:endParaRPr>
          </a:p>
          <a:p>
            <a:pPr marL="285750" indent="-285750" defTabSz="4572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rPr>
              <a:t>职位：设计师</a:t>
            </a:r>
            <a:endParaRPr lang="zh-CN" altLang="en-US" sz="1400" dirty="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  <p:pic>
        <p:nvPicPr>
          <p:cNvPr id="6" name="图片占位符 3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>
          <a:xfrm>
            <a:off x="2088629" y="3447157"/>
            <a:ext cx="1511947" cy="1511934"/>
          </a:xfrm>
          <a:custGeom>
            <a:avLst/>
            <a:gdLst>
              <a:gd name="connsiteX0" fmla="*/ 704601 w 1511947"/>
              <a:gd name="connsiteY0" fmla="*/ 1755 h 1511934"/>
              <a:gd name="connsiteX1" fmla="*/ 1252959 w 1511947"/>
              <a:gd name="connsiteY1" fmla="*/ 186370 h 1511934"/>
              <a:gd name="connsiteX2" fmla="*/ 1325610 w 1511947"/>
              <a:gd name="connsiteY2" fmla="*/ 1252987 h 1511934"/>
              <a:gd name="connsiteX3" fmla="*/ 258989 w 1511947"/>
              <a:gd name="connsiteY3" fmla="*/ 1325564 h 1511934"/>
              <a:gd name="connsiteX4" fmla="*/ 186337 w 1511947"/>
              <a:gd name="connsiteY4" fmla="*/ 258947 h 1511934"/>
              <a:gd name="connsiteX5" fmla="*/ 704601 w 1511947"/>
              <a:gd name="connsiteY5" fmla="*/ 1755 h 151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11947" h="1511934">
                <a:moveTo>
                  <a:pt x="704601" y="1755"/>
                </a:moveTo>
                <a:cubicBezTo>
                  <a:pt x="897622" y="-11379"/>
                  <a:pt x="1095658" y="49122"/>
                  <a:pt x="1252959" y="186370"/>
                </a:cubicBezTo>
                <a:cubicBezTo>
                  <a:pt x="1567561" y="460867"/>
                  <a:pt x="1600088" y="938408"/>
                  <a:pt x="1325610" y="1252987"/>
                </a:cubicBezTo>
                <a:cubicBezTo>
                  <a:pt x="1051133" y="1567567"/>
                  <a:pt x="573591" y="1600061"/>
                  <a:pt x="258989" y="1325564"/>
                </a:cubicBezTo>
                <a:cubicBezTo>
                  <a:pt x="-55613" y="1051067"/>
                  <a:pt x="-88140" y="573526"/>
                  <a:pt x="186337" y="258947"/>
                </a:cubicBezTo>
                <a:cubicBezTo>
                  <a:pt x="323576" y="101657"/>
                  <a:pt x="511581" y="14889"/>
                  <a:pt x="704601" y="1755"/>
                </a:cubicBezTo>
                <a:close/>
              </a:path>
            </a:pathLst>
          </a:custGeom>
          <a:ln w="57150">
            <a:solidFill>
              <a:srgbClr val="FFFFFF"/>
            </a:solidFill>
          </a:ln>
          <a:effectLst>
            <a:outerShdw blurRad="2286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7" name="图片占位符 3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>
          <a:xfrm>
            <a:off x="6852488" y="2744535"/>
            <a:ext cx="1511947" cy="1511933"/>
          </a:xfrm>
          <a:custGeom>
            <a:avLst/>
            <a:gdLst>
              <a:gd name="connsiteX0" fmla="*/ 704601 w 1511947"/>
              <a:gd name="connsiteY0" fmla="*/ 1755 h 1511933"/>
              <a:gd name="connsiteX1" fmla="*/ 1252959 w 1511947"/>
              <a:gd name="connsiteY1" fmla="*/ 186370 h 1511933"/>
              <a:gd name="connsiteX2" fmla="*/ 1325610 w 1511947"/>
              <a:gd name="connsiteY2" fmla="*/ 1252987 h 1511933"/>
              <a:gd name="connsiteX3" fmla="*/ 258989 w 1511947"/>
              <a:gd name="connsiteY3" fmla="*/ 1325564 h 1511933"/>
              <a:gd name="connsiteX4" fmla="*/ 186337 w 1511947"/>
              <a:gd name="connsiteY4" fmla="*/ 258947 h 1511933"/>
              <a:gd name="connsiteX5" fmla="*/ 704601 w 1511947"/>
              <a:gd name="connsiteY5" fmla="*/ 1755 h 1511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11947" h="1511933">
                <a:moveTo>
                  <a:pt x="704601" y="1755"/>
                </a:moveTo>
                <a:cubicBezTo>
                  <a:pt x="897622" y="-11379"/>
                  <a:pt x="1095658" y="49122"/>
                  <a:pt x="1252959" y="186370"/>
                </a:cubicBezTo>
                <a:cubicBezTo>
                  <a:pt x="1567561" y="460867"/>
                  <a:pt x="1600087" y="938408"/>
                  <a:pt x="1325610" y="1252987"/>
                </a:cubicBezTo>
                <a:cubicBezTo>
                  <a:pt x="1051133" y="1567566"/>
                  <a:pt x="573591" y="1600061"/>
                  <a:pt x="258989" y="1325564"/>
                </a:cubicBezTo>
                <a:cubicBezTo>
                  <a:pt x="-55613" y="1051067"/>
                  <a:pt x="-88140" y="573526"/>
                  <a:pt x="186337" y="258947"/>
                </a:cubicBezTo>
                <a:cubicBezTo>
                  <a:pt x="323576" y="101657"/>
                  <a:pt x="511581" y="14889"/>
                  <a:pt x="704601" y="1755"/>
                </a:cubicBezTo>
                <a:close/>
              </a:path>
            </a:pathLst>
          </a:custGeom>
          <a:ln w="57150">
            <a:solidFill>
              <a:srgbClr val="FFFFFF"/>
            </a:solidFill>
          </a:ln>
          <a:effectLst>
            <a:outerShdw blurRad="2286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8" name="图片占位符 3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02" r="16702"/>
          <a:stretch>
            <a:fillRect/>
          </a:stretch>
        </p:blipFill>
        <p:spPr>
          <a:xfrm>
            <a:off x="4470558" y="3500501"/>
            <a:ext cx="1511947" cy="1511934"/>
          </a:xfrm>
          <a:custGeom>
            <a:avLst/>
            <a:gdLst>
              <a:gd name="connsiteX0" fmla="*/ 704601 w 1511947"/>
              <a:gd name="connsiteY0" fmla="*/ 1755 h 1511934"/>
              <a:gd name="connsiteX1" fmla="*/ 1252959 w 1511947"/>
              <a:gd name="connsiteY1" fmla="*/ 186370 h 1511934"/>
              <a:gd name="connsiteX2" fmla="*/ 1325610 w 1511947"/>
              <a:gd name="connsiteY2" fmla="*/ 1252987 h 1511934"/>
              <a:gd name="connsiteX3" fmla="*/ 258989 w 1511947"/>
              <a:gd name="connsiteY3" fmla="*/ 1325564 h 1511934"/>
              <a:gd name="connsiteX4" fmla="*/ 186337 w 1511947"/>
              <a:gd name="connsiteY4" fmla="*/ 258947 h 1511934"/>
              <a:gd name="connsiteX5" fmla="*/ 704601 w 1511947"/>
              <a:gd name="connsiteY5" fmla="*/ 1755 h 151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11947" h="1511934">
                <a:moveTo>
                  <a:pt x="704601" y="1755"/>
                </a:moveTo>
                <a:cubicBezTo>
                  <a:pt x="897622" y="-11379"/>
                  <a:pt x="1095658" y="49122"/>
                  <a:pt x="1252959" y="186370"/>
                </a:cubicBezTo>
                <a:cubicBezTo>
                  <a:pt x="1567561" y="460867"/>
                  <a:pt x="1600088" y="938408"/>
                  <a:pt x="1325610" y="1252987"/>
                </a:cubicBezTo>
                <a:cubicBezTo>
                  <a:pt x="1051133" y="1567567"/>
                  <a:pt x="573591" y="1600061"/>
                  <a:pt x="258989" y="1325564"/>
                </a:cubicBezTo>
                <a:cubicBezTo>
                  <a:pt x="-55613" y="1051067"/>
                  <a:pt x="-88140" y="573526"/>
                  <a:pt x="186337" y="258947"/>
                </a:cubicBezTo>
                <a:cubicBezTo>
                  <a:pt x="323576" y="101657"/>
                  <a:pt x="511581" y="14889"/>
                  <a:pt x="704601" y="1755"/>
                </a:cubicBezTo>
                <a:close/>
              </a:path>
            </a:pathLst>
          </a:custGeom>
          <a:ln w="57150">
            <a:solidFill>
              <a:srgbClr val="FFFFFF"/>
            </a:solidFill>
          </a:ln>
          <a:effectLst>
            <a:outerShdw blurRad="2286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0" name="标题 3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1948052" y="1943716"/>
            <a:ext cx="3897788" cy="1409208"/>
          </a:xfrm>
          <a:prstGeom prst="rect">
            <a:avLst/>
          </a:prstGeom>
        </p:spPr>
        <p:txBody>
          <a:bodyPr vert="horz" lIns="90000" tIns="46800" rIns="90000" bIns="46800" rtlCol="0" anchor="b" anchorCtr="0">
            <a:normAutofit fontScale="40000"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6615" b="0" i="0" u="none" strike="noStrike" kern="1200" cap="none" spc="60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6600" dirty="0">
                <a:solidFill>
                  <a:schemeClr val="lt1"/>
                </a:solidFill>
              </a:rPr>
              <a:t>姓名：</a:t>
            </a:r>
            <a:r>
              <a:rPr sz="6600" kern="0" spc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亿库在线</a:t>
            </a:r>
            <a:endParaRPr lang="zh-CN" altLang="en-US" sz="6600" dirty="0">
              <a:solidFill>
                <a:schemeClr val="lt1"/>
              </a:solidFill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6600" dirty="0">
                <a:solidFill>
                  <a:schemeClr val="lt1"/>
                </a:solidFill>
              </a:rPr>
              <a:t>职位：设计师</a:t>
            </a:r>
            <a:endParaRPr lang="zh-CN" altLang="en-US" sz="6600" dirty="0">
              <a:solidFill>
                <a:schemeClr val="lt1"/>
              </a:solidFill>
            </a:endParaRPr>
          </a:p>
        </p:txBody>
      </p:sp>
      <p:sp>
        <p:nvSpPr>
          <p:cNvPr id="11" name="文本占位符 2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4320540" y="5255895"/>
            <a:ext cx="2472690" cy="466725"/>
          </a:xfrm>
          <a:prstGeom prst="rect">
            <a:avLst/>
          </a:prstGeom>
        </p:spPr>
        <p:txBody>
          <a:bodyPr vert="horz" lIns="101600" tIns="0" rIns="82550" bIns="0" rtlCol="0">
            <a:normAutofit fontScale="80000"/>
          </a:bodyPr>
          <a:lstStyle>
            <a:lvl1pPr marL="0" indent="0" algn="ctr" defTabSz="86423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700" u="none" strike="noStrike" kern="1200" cap="none" spc="120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48335" indent="-215900" algn="l" defTabSz="86423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521460" algn="l"/>
              </a:tabLst>
              <a:defRPr sz="1510" u="none" strike="noStrike" kern="1200" cap="none" spc="15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080135" indent="-215900" algn="l" defTabSz="86423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510" u="none" strike="noStrike" kern="1200" cap="none" spc="15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512570" indent="-215900" algn="l" defTabSz="86423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510" u="none" strike="noStrike" kern="1200" cap="none" spc="15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944370" indent="-215900" algn="l" defTabSz="86423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510" u="none" strike="noStrike" kern="1200" cap="none" spc="15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376170" indent="-215900" algn="l" defTabSz="864235" rtl="0" eaLnBrk="1" latinLnBrk="0" hangingPunct="1">
              <a:lnSpc>
                <a:spcPct val="90000"/>
              </a:lnSpc>
              <a:spcBef>
                <a:spcPct val="95000"/>
              </a:spcBef>
              <a:buFont typeface="Arial" panose="020B0604020202020204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808605" indent="-215900" algn="l" defTabSz="864235" rtl="0" eaLnBrk="1" latinLnBrk="0" hangingPunct="1">
              <a:lnSpc>
                <a:spcPct val="90000"/>
              </a:lnSpc>
              <a:spcBef>
                <a:spcPct val="95000"/>
              </a:spcBef>
              <a:buFont typeface="Arial" panose="020B0604020202020204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40405" indent="-215900" algn="l" defTabSz="864235" rtl="0" eaLnBrk="1" latinLnBrk="0" hangingPunct="1">
              <a:lnSpc>
                <a:spcPct val="90000"/>
              </a:lnSpc>
              <a:spcBef>
                <a:spcPct val="95000"/>
              </a:spcBef>
              <a:buFont typeface="Arial" panose="020B0604020202020204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72840" indent="-215900" algn="l" defTabSz="864235" rtl="0" eaLnBrk="1" latinLnBrk="0" hangingPunct="1">
              <a:lnSpc>
                <a:spcPct val="90000"/>
              </a:lnSpc>
              <a:spcBef>
                <a:spcPct val="95000"/>
              </a:spcBef>
              <a:buFont typeface="Arial" panose="020B0604020202020204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1000" dirty="0">
                <a:solidFill>
                  <a:schemeClr val="lt1"/>
                </a:solidFill>
              </a:rPr>
              <a:t>姓名：</a:t>
            </a:r>
            <a:r>
              <a:rPr lang="zh-CN" altLang="en-US" sz="1000" kern="0" spc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亿库在线</a:t>
            </a:r>
            <a:endParaRPr lang="zh-CN" altLang="en-US" sz="1000" dirty="0">
              <a:solidFill>
                <a:schemeClr val="lt1"/>
              </a:solidFill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1000" dirty="0">
                <a:solidFill>
                  <a:schemeClr val="lt1"/>
                </a:solidFill>
              </a:rPr>
              <a:t>职位：设计师</a:t>
            </a:r>
            <a:endParaRPr lang="zh-CN" altLang="en-US" sz="1000" dirty="0">
              <a:solidFill>
                <a:schemeClr val="lt1"/>
              </a:solidFill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1"/>
            </p:custDataLst>
          </p:nvPr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3766" y="3109760"/>
            <a:ext cx="2828309" cy="5530685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80195" cy="1441243"/>
          </a:xfrm>
          <a:prstGeom prst="rect">
            <a:avLst/>
          </a:prstGeom>
        </p:spPr>
      </p:pic>
      <p:sp>
        <p:nvSpPr>
          <p:cNvPr id="13" name="矩形 12"/>
          <p:cNvSpPr/>
          <p:nvPr>
            <p:custDataLst>
              <p:tags r:id="rId7"/>
            </p:custDataLst>
          </p:nvPr>
        </p:nvSpPr>
        <p:spPr>
          <a:xfrm>
            <a:off x="1584325" y="2744470"/>
            <a:ext cx="3867150" cy="344805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862455" y="5202555"/>
            <a:ext cx="3311525" cy="77978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" name="文本框 21"/>
          <p:cNvSpPr txBox="1"/>
          <p:nvPr/>
        </p:nvSpPr>
        <p:spPr>
          <a:xfrm>
            <a:off x="2690495" y="5321300"/>
            <a:ext cx="2009140" cy="6076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marR="0" lvl="0" indent="-285750" defTabSz="4572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姓名：</a:t>
            </a:r>
            <a:r>
              <a:rPr kumimoji="0" 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亿库在线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85750" marR="0" lvl="0" indent="-285750" defTabSz="4572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职位：设计师</a:t>
            </a:r>
            <a:endParaRPr kumimoji="0" lang="zh-CN" altLang="en-US" sz="14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6" name="图片占位符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35" b="3835"/>
          <a:stretch>
            <a:fillRect/>
          </a:stretch>
        </p:blipFill>
        <p:spPr>
          <a:xfrm>
            <a:off x="1862455" y="2992120"/>
            <a:ext cx="3311525" cy="2038350"/>
          </a:xfrm>
          <a:custGeom>
            <a:avLst/>
            <a:gdLst>
              <a:gd name="connsiteX0" fmla="*/ 0 w 3311648"/>
              <a:gd name="connsiteY0" fmla="*/ 0 h 2038350"/>
              <a:gd name="connsiteX1" fmla="*/ 3311648 w 3311648"/>
              <a:gd name="connsiteY1" fmla="*/ 0 h 2038350"/>
              <a:gd name="connsiteX2" fmla="*/ 3311648 w 3311648"/>
              <a:gd name="connsiteY2" fmla="*/ 2038350 h 2038350"/>
              <a:gd name="connsiteX3" fmla="*/ 0 w 3311648"/>
              <a:gd name="connsiteY3" fmla="*/ 2038350 h 203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11648" h="2038350">
                <a:moveTo>
                  <a:pt x="0" y="0"/>
                </a:moveTo>
                <a:lnTo>
                  <a:pt x="3311648" y="0"/>
                </a:lnTo>
                <a:lnTo>
                  <a:pt x="3311648" y="2038350"/>
                </a:lnTo>
                <a:lnTo>
                  <a:pt x="0" y="2038350"/>
                </a:lnTo>
                <a:close/>
              </a:path>
            </a:pathLst>
          </a:custGeom>
          <a:effectLst>
            <a:innerShdw blurRad="114300">
              <a:prstClr val="black"/>
            </a:innerShdw>
          </a:effectLst>
        </p:spPr>
      </p:pic>
      <p:sp>
        <p:nvSpPr>
          <p:cNvPr id="18" name="矩形 17"/>
          <p:cNvSpPr/>
          <p:nvPr>
            <p:custDataLst>
              <p:tags r:id="rId9"/>
            </p:custDataLst>
          </p:nvPr>
        </p:nvSpPr>
        <p:spPr>
          <a:xfrm>
            <a:off x="6137275" y="2744470"/>
            <a:ext cx="3867150" cy="344805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415405" y="5202555"/>
            <a:ext cx="3311525" cy="77978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0" name="文本框 22"/>
          <p:cNvSpPr txBox="1"/>
          <p:nvPr/>
        </p:nvSpPr>
        <p:spPr>
          <a:xfrm>
            <a:off x="7066280" y="5321300"/>
            <a:ext cx="2009140" cy="6076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marR="0" lvl="0" indent="-285750" defTabSz="4572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姓名：</a:t>
            </a:r>
            <a:r>
              <a:rPr kumimoji="0" 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亿库在线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85750" marR="0" lvl="0" indent="-285750" defTabSz="4572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职位：设计师</a:t>
            </a:r>
            <a:endParaRPr kumimoji="0" lang="zh-CN" altLang="en-US" sz="14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1" name="图片占位符 1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35" b="3835"/>
          <a:stretch>
            <a:fillRect/>
          </a:stretch>
        </p:blipFill>
        <p:spPr>
          <a:xfrm>
            <a:off x="6415405" y="2992120"/>
            <a:ext cx="3311525" cy="2038350"/>
          </a:xfrm>
          <a:custGeom>
            <a:avLst/>
            <a:gdLst>
              <a:gd name="connsiteX0" fmla="*/ 0 w 3311648"/>
              <a:gd name="connsiteY0" fmla="*/ 0 h 2038350"/>
              <a:gd name="connsiteX1" fmla="*/ 3311648 w 3311648"/>
              <a:gd name="connsiteY1" fmla="*/ 0 h 2038350"/>
              <a:gd name="connsiteX2" fmla="*/ 3311648 w 3311648"/>
              <a:gd name="connsiteY2" fmla="*/ 2038350 h 2038350"/>
              <a:gd name="connsiteX3" fmla="*/ 0 w 3311648"/>
              <a:gd name="connsiteY3" fmla="*/ 2038350 h 203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11648" h="2038350">
                <a:moveTo>
                  <a:pt x="0" y="0"/>
                </a:moveTo>
                <a:lnTo>
                  <a:pt x="3311648" y="0"/>
                </a:lnTo>
                <a:lnTo>
                  <a:pt x="3311648" y="2038350"/>
                </a:lnTo>
                <a:lnTo>
                  <a:pt x="0" y="2038350"/>
                </a:lnTo>
                <a:close/>
              </a:path>
            </a:pathLst>
          </a:custGeom>
          <a:effectLst>
            <a:innerShdw blurRad="114300">
              <a:prstClr val="black"/>
            </a:innerShdw>
          </a:effectLst>
        </p:spPr>
      </p:pic>
    </p:spTree>
    <p:custDataLst>
      <p:tags r:id="rId1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1"/>
            </p:custDataLst>
          </p:nvPr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3766" y="3109760"/>
            <a:ext cx="2828309" cy="5530685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80195" cy="1441243"/>
          </a:xfrm>
          <a:prstGeom prst="rect">
            <a:avLst/>
          </a:prstGeom>
        </p:spPr>
      </p:pic>
      <p:sp>
        <p:nvSpPr>
          <p:cNvPr id="12" name="文本框 6"/>
          <p:cNvSpPr txBox="1"/>
          <p:nvPr/>
        </p:nvSpPr>
        <p:spPr>
          <a:xfrm>
            <a:off x="1524702" y="5439175"/>
            <a:ext cx="1713342" cy="6076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indent="-285750" defTabSz="4572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姓名</a:t>
            </a:r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r>
              <a:rPr lang="zh-CN" altLang="en-US" sz="1400" kern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亿库在线</a:t>
            </a:r>
            <a:endParaRPr lang="en-US" altLang="zh-CN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85750" indent="-285750" defTabSz="4572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职位：设计师</a:t>
            </a:r>
            <a:endParaRPr lang="zh-CN" altLang="en-US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3" name="文本框 7"/>
          <p:cNvSpPr txBox="1"/>
          <p:nvPr/>
        </p:nvSpPr>
        <p:spPr>
          <a:xfrm>
            <a:off x="3254283" y="5439175"/>
            <a:ext cx="1713342" cy="6076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indent="-285750" defTabSz="4572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姓名</a:t>
            </a:r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r>
              <a:rPr lang="zh-CN" altLang="en-US" sz="1400" kern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亿库在线</a:t>
            </a:r>
            <a:endParaRPr lang="en-US" altLang="zh-CN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85750" indent="-285750" defTabSz="4572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职位：设计师</a:t>
            </a:r>
            <a:endParaRPr lang="zh-CN" altLang="en-US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文本框 8"/>
          <p:cNvSpPr txBox="1"/>
          <p:nvPr/>
        </p:nvSpPr>
        <p:spPr>
          <a:xfrm>
            <a:off x="4983864" y="5439175"/>
            <a:ext cx="1713342" cy="6076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indent="-285750" defTabSz="4572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姓名</a:t>
            </a:r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r>
              <a:rPr lang="zh-CN" altLang="en-US" sz="1400" kern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亿库在线</a:t>
            </a:r>
            <a:endParaRPr lang="en-US" altLang="zh-CN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85750" indent="-285750" defTabSz="4572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职位：设计师</a:t>
            </a:r>
            <a:endParaRPr lang="zh-CN" altLang="en-US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5" name="文本框 9"/>
          <p:cNvSpPr txBox="1"/>
          <p:nvPr/>
        </p:nvSpPr>
        <p:spPr>
          <a:xfrm>
            <a:off x="6713445" y="5439175"/>
            <a:ext cx="1713342" cy="6076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indent="-285750" defTabSz="4572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姓名</a:t>
            </a:r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r>
              <a:rPr lang="zh-CN" altLang="en-US" sz="1400" kern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亿库在线</a:t>
            </a:r>
            <a:endParaRPr lang="en-US" altLang="zh-CN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85750" indent="-285750" defTabSz="4572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职位：设计师</a:t>
            </a:r>
            <a:endParaRPr lang="zh-CN" altLang="en-US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6" name="文本框 10"/>
          <p:cNvSpPr txBox="1"/>
          <p:nvPr/>
        </p:nvSpPr>
        <p:spPr>
          <a:xfrm>
            <a:off x="8443026" y="5439175"/>
            <a:ext cx="1713342" cy="6076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indent="-285750" defTabSz="4572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姓名</a:t>
            </a:r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r>
              <a:rPr lang="zh-CN" altLang="en-US" sz="1400" kern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亿库在线</a:t>
            </a:r>
            <a:endParaRPr lang="en-US" altLang="zh-CN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85750" indent="-285750" defTabSz="4572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职位：设计师</a:t>
            </a:r>
            <a:endParaRPr lang="zh-CN" altLang="en-US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7" name="图片占位符 2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>
          <a:xfrm>
            <a:off x="8286873" y="3068721"/>
            <a:ext cx="2025650" cy="2025650"/>
          </a:xfrm>
          <a:custGeom>
            <a:avLst/>
            <a:gdLst>
              <a:gd name="connsiteX0" fmla="*/ 1012825 w 2025650"/>
              <a:gd name="connsiteY0" fmla="*/ 0 h 2025650"/>
              <a:gd name="connsiteX1" fmla="*/ 2025650 w 2025650"/>
              <a:gd name="connsiteY1" fmla="*/ 1012825 h 2025650"/>
              <a:gd name="connsiteX2" fmla="*/ 1012825 w 2025650"/>
              <a:gd name="connsiteY2" fmla="*/ 2025650 h 2025650"/>
              <a:gd name="connsiteX3" fmla="*/ 0 w 2025650"/>
              <a:gd name="connsiteY3" fmla="*/ 1012825 h 2025650"/>
              <a:gd name="connsiteX4" fmla="*/ 1012825 w 2025650"/>
              <a:gd name="connsiteY4" fmla="*/ 0 h 2025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25650" h="2025650">
                <a:moveTo>
                  <a:pt x="1012825" y="0"/>
                </a:moveTo>
                <a:cubicBezTo>
                  <a:pt x="1572193" y="0"/>
                  <a:pt x="2025650" y="453457"/>
                  <a:pt x="2025650" y="1012825"/>
                </a:cubicBezTo>
                <a:cubicBezTo>
                  <a:pt x="2025650" y="1572193"/>
                  <a:pt x="1572193" y="2025650"/>
                  <a:pt x="1012825" y="2025650"/>
                </a:cubicBezTo>
                <a:cubicBezTo>
                  <a:pt x="453457" y="2025650"/>
                  <a:pt x="0" y="1572193"/>
                  <a:pt x="0" y="1012825"/>
                </a:cubicBezTo>
                <a:cubicBezTo>
                  <a:pt x="0" y="453457"/>
                  <a:pt x="453457" y="0"/>
                  <a:pt x="1012825" y="0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38100">
            <a:solidFill>
              <a:srgbClr val="FFFFFF"/>
            </a:solidFill>
          </a:ln>
        </p:spPr>
      </p:pic>
      <p:pic>
        <p:nvPicPr>
          <p:cNvPr id="18" name="图片占位符 23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>
          <a:xfrm>
            <a:off x="6557292" y="3068721"/>
            <a:ext cx="2025650" cy="2025650"/>
          </a:xfrm>
          <a:custGeom>
            <a:avLst/>
            <a:gdLst>
              <a:gd name="connsiteX0" fmla="*/ 1012825 w 2025650"/>
              <a:gd name="connsiteY0" fmla="*/ 0 h 2025650"/>
              <a:gd name="connsiteX1" fmla="*/ 2025650 w 2025650"/>
              <a:gd name="connsiteY1" fmla="*/ 1012825 h 2025650"/>
              <a:gd name="connsiteX2" fmla="*/ 1012825 w 2025650"/>
              <a:gd name="connsiteY2" fmla="*/ 2025650 h 2025650"/>
              <a:gd name="connsiteX3" fmla="*/ 0 w 2025650"/>
              <a:gd name="connsiteY3" fmla="*/ 1012825 h 2025650"/>
              <a:gd name="connsiteX4" fmla="*/ 1012825 w 2025650"/>
              <a:gd name="connsiteY4" fmla="*/ 0 h 2025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25650" h="2025650">
                <a:moveTo>
                  <a:pt x="1012825" y="0"/>
                </a:moveTo>
                <a:cubicBezTo>
                  <a:pt x="1572193" y="0"/>
                  <a:pt x="2025650" y="453457"/>
                  <a:pt x="2025650" y="1012825"/>
                </a:cubicBezTo>
                <a:cubicBezTo>
                  <a:pt x="2025650" y="1572193"/>
                  <a:pt x="1572193" y="2025650"/>
                  <a:pt x="1012825" y="2025650"/>
                </a:cubicBezTo>
                <a:cubicBezTo>
                  <a:pt x="453457" y="2025650"/>
                  <a:pt x="0" y="1572193"/>
                  <a:pt x="0" y="1012825"/>
                </a:cubicBezTo>
                <a:cubicBezTo>
                  <a:pt x="0" y="453457"/>
                  <a:pt x="453457" y="0"/>
                  <a:pt x="1012825" y="0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38100">
            <a:solidFill>
              <a:srgbClr val="FFFFFF"/>
            </a:solidFill>
          </a:ln>
        </p:spPr>
      </p:pic>
      <p:pic>
        <p:nvPicPr>
          <p:cNvPr id="19" name="图片占位符 21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>
          <a:xfrm>
            <a:off x="4827711" y="3068721"/>
            <a:ext cx="2025650" cy="2025650"/>
          </a:xfrm>
          <a:custGeom>
            <a:avLst/>
            <a:gdLst>
              <a:gd name="connsiteX0" fmla="*/ 1012825 w 2025650"/>
              <a:gd name="connsiteY0" fmla="*/ 0 h 2025650"/>
              <a:gd name="connsiteX1" fmla="*/ 2025650 w 2025650"/>
              <a:gd name="connsiteY1" fmla="*/ 1012825 h 2025650"/>
              <a:gd name="connsiteX2" fmla="*/ 1012825 w 2025650"/>
              <a:gd name="connsiteY2" fmla="*/ 2025650 h 2025650"/>
              <a:gd name="connsiteX3" fmla="*/ 0 w 2025650"/>
              <a:gd name="connsiteY3" fmla="*/ 1012825 h 2025650"/>
              <a:gd name="connsiteX4" fmla="*/ 1012825 w 2025650"/>
              <a:gd name="connsiteY4" fmla="*/ 0 h 2025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25650" h="2025650">
                <a:moveTo>
                  <a:pt x="1012825" y="0"/>
                </a:moveTo>
                <a:cubicBezTo>
                  <a:pt x="1572193" y="0"/>
                  <a:pt x="2025650" y="453457"/>
                  <a:pt x="2025650" y="1012825"/>
                </a:cubicBezTo>
                <a:cubicBezTo>
                  <a:pt x="2025650" y="1572193"/>
                  <a:pt x="1572193" y="2025650"/>
                  <a:pt x="1012825" y="2025650"/>
                </a:cubicBezTo>
                <a:cubicBezTo>
                  <a:pt x="453457" y="2025650"/>
                  <a:pt x="0" y="1572193"/>
                  <a:pt x="0" y="1012825"/>
                </a:cubicBezTo>
                <a:cubicBezTo>
                  <a:pt x="0" y="453457"/>
                  <a:pt x="453457" y="0"/>
                  <a:pt x="1012825" y="0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38100">
            <a:solidFill>
              <a:srgbClr val="FFFFFF"/>
            </a:solidFill>
          </a:ln>
        </p:spPr>
      </p:pic>
      <p:pic>
        <p:nvPicPr>
          <p:cNvPr id="20" name="图片占位符 19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>
          <a:xfrm>
            <a:off x="3098130" y="3068721"/>
            <a:ext cx="2025650" cy="2025650"/>
          </a:xfrm>
          <a:custGeom>
            <a:avLst/>
            <a:gdLst>
              <a:gd name="connsiteX0" fmla="*/ 1012825 w 2025650"/>
              <a:gd name="connsiteY0" fmla="*/ 0 h 2025650"/>
              <a:gd name="connsiteX1" fmla="*/ 2025650 w 2025650"/>
              <a:gd name="connsiteY1" fmla="*/ 1012825 h 2025650"/>
              <a:gd name="connsiteX2" fmla="*/ 1012825 w 2025650"/>
              <a:gd name="connsiteY2" fmla="*/ 2025650 h 2025650"/>
              <a:gd name="connsiteX3" fmla="*/ 0 w 2025650"/>
              <a:gd name="connsiteY3" fmla="*/ 1012825 h 2025650"/>
              <a:gd name="connsiteX4" fmla="*/ 1012825 w 2025650"/>
              <a:gd name="connsiteY4" fmla="*/ 0 h 2025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25650" h="2025650">
                <a:moveTo>
                  <a:pt x="1012825" y="0"/>
                </a:moveTo>
                <a:cubicBezTo>
                  <a:pt x="1572193" y="0"/>
                  <a:pt x="2025650" y="453457"/>
                  <a:pt x="2025650" y="1012825"/>
                </a:cubicBezTo>
                <a:cubicBezTo>
                  <a:pt x="2025650" y="1572193"/>
                  <a:pt x="1572193" y="2025650"/>
                  <a:pt x="1012825" y="2025650"/>
                </a:cubicBezTo>
                <a:cubicBezTo>
                  <a:pt x="453457" y="2025650"/>
                  <a:pt x="0" y="1572193"/>
                  <a:pt x="0" y="1012825"/>
                </a:cubicBezTo>
                <a:cubicBezTo>
                  <a:pt x="0" y="453457"/>
                  <a:pt x="453457" y="0"/>
                  <a:pt x="1012825" y="0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38100">
            <a:solidFill>
              <a:srgbClr val="FFFFFF"/>
            </a:solidFill>
          </a:ln>
        </p:spPr>
      </p:pic>
      <p:pic>
        <p:nvPicPr>
          <p:cNvPr id="21" name="图片占位符 17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>
          <a:xfrm>
            <a:off x="1368549" y="3068721"/>
            <a:ext cx="2025650" cy="2025650"/>
          </a:xfrm>
          <a:custGeom>
            <a:avLst/>
            <a:gdLst>
              <a:gd name="connsiteX0" fmla="*/ 1012825 w 2025650"/>
              <a:gd name="connsiteY0" fmla="*/ 0 h 2025650"/>
              <a:gd name="connsiteX1" fmla="*/ 2025650 w 2025650"/>
              <a:gd name="connsiteY1" fmla="*/ 1012825 h 2025650"/>
              <a:gd name="connsiteX2" fmla="*/ 1012825 w 2025650"/>
              <a:gd name="connsiteY2" fmla="*/ 2025650 h 2025650"/>
              <a:gd name="connsiteX3" fmla="*/ 0 w 2025650"/>
              <a:gd name="connsiteY3" fmla="*/ 1012825 h 2025650"/>
              <a:gd name="connsiteX4" fmla="*/ 1012825 w 2025650"/>
              <a:gd name="connsiteY4" fmla="*/ 0 h 2025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25650" h="2025650">
                <a:moveTo>
                  <a:pt x="1012825" y="0"/>
                </a:moveTo>
                <a:cubicBezTo>
                  <a:pt x="1572193" y="0"/>
                  <a:pt x="2025650" y="453457"/>
                  <a:pt x="2025650" y="1012825"/>
                </a:cubicBezTo>
                <a:cubicBezTo>
                  <a:pt x="2025650" y="1572193"/>
                  <a:pt x="1572193" y="2025650"/>
                  <a:pt x="1012825" y="2025650"/>
                </a:cubicBezTo>
                <a:cubicBezTo>
                  <a:pt x="453457" y="2025650"/>
                  <a:pt x="0" y="1572193"/>
                  <a:pt x="0" y="1012825"/>
                </a:cubicBezTo>
                <a:cubicBezTo>
                  <a:pt x="0" y="453457"/>
                  <a:pt x="453457" y="0"/>
                  <a:pt x="1012825" y="0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38100">
            <a:solidFill>
              <a:srgbClr val="FFFFFF"/>
            </a:solidFill>
          </a:ln>
        </p:spPr>
      </p:pic>
    </p:spTree>
    <p:custDataLst>
      <p:tags r:id="rId1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1"/>
            </p:custDataLst>
          </p:nvPr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3766" y="3109760"/>
            <a:ext cx="2828309" cy="5530685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80195" cy="1441243"/>
          </a:xfrm>
          <a:prstGeom prst="rect">
            <a:avLst/>
          </a:prstGeom>
        </p:spPr>
      </p:pic>
      <p:sp>
        <p:nvSpPr>
          <p:cNvPr id="27" name="矩形 26"/>
          <p:cNvSpPr/>
          <p:nvPr>
            <p:custDataLst>
              <p:tags r:id="rId7"/>
            </p:custDataLst>
          </p:nvPr>
        </p:nvSpPr>
        <p:spPr>
          <a:xfrm>
            <a:off x="1800860" y="2600325"/>
            <a:ext cx="2578735" cy="1971675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8" name="文本框 60"/>
          <p:cNvSpPr txBox="1"/>
          <p:nvPr/>
        </p:nvSpPr>
        <p:spPr>
          <a:xfrm>
            <a:off x="2085340" y="4117975"/>
            <a:ext cx="2009140" cy="3492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marR="0" lvl="0" indent="-285750" defTabSz="4572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姓名：</a:t>
            </a:r>
            <a:r>
              <a:rPr lang="zh-CN" altLang="en-US" sz="1400" kern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亿库在线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9" name="图片占位符 3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49" b="8149"/>
          <a:stretch>
            <a:fillRect/>
          </a:stretch>
        </p:blipFill>
        <p:spPr>
          <a:xfrm>
            <a:off x="1872615" y="2672715"/>
            <a:ext cx="2434590" cy="1358265"/>
          </a:xfrm>
          <a:custGeom>
            <a:avLst/>
            <a:gdLst>
              <a:gd name="connsiteX0" fmla="*/ 0 w 2434715"/>
              <a:gd name="connsiteY0" fmla="*/ 0 h 1358120"/>
              <a:gd name="connsiteX1" fmla="*/ 2434715 w 2434715"/>
              <a:gd name="connsiteY1" fmla="*/ 0 h 1358120"/>
              <a:gd name="connsiteX2" fmla="*/ 2434715 w 2434715"/>
              <a:gd name="connsiteY2" fmla="*/ 1358120 h 1358120"/>
              <a:gd name="connsiteX3" fmla="*/ 0 w 2434715"/>
              <a:gd name="connsiteY3" fmla="*/ 1358120 h 1358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4715" h="1358120">
                <a:moveTo>
                  <a:pt x="0" y="0"/>
                </a:moveTo>
                <a:lnTo>
                  <a:pt x="2434715" y="0"/>
                </a:lnTo>
                <a:lnTo>
                  <a:pt x="2434715" y="1358120"/>
                </a:lnTo>
                <a:lnTo>
                  <a:pt x="0" y="1358120"/>
                </a:lnTo>
                <a:close/>
              </a:path>
            </a:pathLst>
          </a:custGeom>
        </p:spPr>
      </p:pic>
      <p:sp>
        <p:nvSpPr>
          <p:cNvPr id="31" name="矩形 30"/>
          <p:cNvSpPr/>
          <p:nvPr>
            <p:custDataLst>
              <p:tags r:id="rId9"/>
            </p:custDataLst>
          </p:nvPr>
        </p:nvSpPr>
        <p:spPr>
          <a:xfrm>
            <a:off x="4582160" y="2600325"/>
            <a:ext cx="2578735" cy="1971675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2" name="文本框 62"/>
          <p:cNvSpPr txBox="1"/>
          <p:nvPr/>
        </p:nvSpPr>
        <p:spPr>
          <a:xfrm>
            <a:off x="4866640" y="4117975"/>
            <a:ext cx="2009140" cy="3492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marR="0" lvl="0" indent="-285750" defTabSz="4572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姓名：</a:t>
            </a:r>
            <a:r>
              <a:rPr lang="zh-CN" altLang="en-US" sz="1400" kern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亿库在线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3" name="图片占位符 3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49" b="8149"/>
          <a:stretch>
            <a:fillRect/>
          </a:stretch>
        </p:blipFill>
        <p:spPr>
          <a:xfrm>
            <a:off x="4653915" y="2672715"/>
            <a:ext cx="2434590" cy="1358265"/>
          </a:xfrm>
          <a:custGeom>
            <a:avLst/>
            <a:gdLst>
              <a:gd name="connsiteX0" fmla="*/ 0 w 2434715"/>
              <a:gd name="connsiteY0" fmla="*/ 0 h 1358120"/>
              <a:gd name="connsiteX1" fmla="*/ 2434715 w 2434715"/>
              <a:gd name="connsiteY1" fmla="*/ 0 h 1358120"/>
              <a:gd name="connsiteX2" fmla="*/ 2434715 w 2434715"/>
              <a:gd name="connsiteY2" fmla="*/ 1358120 h 1358120"/>
              <a:gd name="connsiteX3" fmla="*/ 0 w 2434715"/>
              <a:gd name="connsiteY3" fmla="*/ 1358120 h 1358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4715" h="1358120">
                <a:moveTo>
                  <a:pt x="0" y="0"/>
                </a:moveTo>
                <a:lnTo>
                  <a:pt x="2434715" y="0"/>
                </a:lnTo>
                <a:lnTo>
                  <a:pt x="2434715" y="1358120"/>
                </a:lnTo>
                <a:lnTo>
                  <a:pt x="0" y="1358120"/>
                </a:lnTo>
                <a:close/>
              </a:path>
            </a:pathLst>
          </a:custGeom>
        </p:spPr>
      </p:pic>
      <p:sp>
        <p:nvSpPr>
          <p:cNvPr id="35" name="矩形 34"/>
          <p:cNvSpPr/>
          <p:nvPr>
            <p:custDataLst>
              <p:tags r:id="rId11"/>
            </p:custDataLst>
          </p:nvPr>
        </p:nvSpPr>
        <p:spPr>
          <a:xfrm>
            <a:off x="7363460" y="2600325"/>
            <a:ext cx="2578735" cy="1971675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6" name="文本框 64"/>
          <p:cNvSpPr txBox="1"/>
          <p:nvPr/>
        </p:nvSpPr>
        <p:spPr>
          <a:xfrm>
            <a:off x="7647940" y="4117975"/>
            <a:ext cx="2009140" cy="3492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marR="0" lvl="0" indent="-285750" defTabSz="4572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姓名：</a:t>
            </a:r>
            <a:r>
              <a:rPr lang="zh-CN" altLang="en-US" sz="1400" kern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亿库在线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7" name="图片占位符 37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49" b="8149"/>
          <a:stretch>
            <a:fillRect/>
          </a:stretch>
        </p:blipFill>
        <p:spPr>
          <a:xfrm>
            <a:off x="7435850" y="2672715"/>
            <a:ext cx="2434590" cy="1358265"/>
          </a:xfrm>
          <a:custGeom>
            <a:avLst/>
            <a:gdLst>
              <a:gd name="connsiteX0" fmla="*/ 0 w 2434715"/>
              <a:gd name="connsiteY0" fmla="*/ 0 h 1358120"/>
              <a:gd name="connsiteX1" fmla="*/ 2434715 w 2434715"/>
              <a:gd name="connsiteY1" fmla="*/ 0 h 1358120"/>
              <a:gd name="connsiteX2" fmla="*/ 2434715 w 2434715"/>
              <a:gd name="connsiteY2" fmla="*/ 1358120 h 1358120"/>
              <a:gd name="connsiteX3" fmla="*/ 0 w 2434715"/>
              <a:gd name="connsiteY3" fmla="*/ 1358120 h 1358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4715" h="1358120">
                <a:moveTo>
                  <a:pt x="0" y="0"/>
                </a:moveTo>
                <a:lnTo>
                  <a:pt x="2434715" y="0"/>
                </a:lnTo>
                <a:lnTo>
                  <a:pt x="2434715" y="1358120"/>
                </a:lnTo>
                <a:lnTo>
                  <a:pt x="0" y="1358120"/>
                </a:lnTo>
                <a:close/>
              </a:path>
            </a:pathLst>
          </a:custGeom>
        </p:spPr>
      </p:pic>
      <p:sp>
        <p:nvSpPr>
          <p:cNvPr id="39" name="矩形 38"/>
          <p:cNvSpPr/>
          <p:nvPr>
            <p:custDataLst>
              <p:tags r:id="rId13"/>
            </p:custDataLst>
          </p:nvPr>
        </p:nvSpPr>
        <p:spPr>
          <a:xfrm>
            <a:off x="1800860" y="4702175"/>
            <a:ext cx="2578735" cy="1971675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0" name="文本框 61"/>
          <p:cNvSpPr txBox="1"/>
          <p:nvPr/>
        </p:nvSpPr>
        <p:spPr>
          <a:xfrm>
            <a:off x="2085340" y="6231255"/>
            <a:ext cx="2009140" cy="3492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marR="0" lvl="0" indent="-285750" defTabSz="4572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姓名：</a:t>
            </a:r>
            <a:r>
              <a:rPr lang="zh-CN" altLang="en-US" sz="1400" kern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亿库在线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41" name="图片占位符 39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49" b="8149"/>
          <a:stretch>
            <a:fillRect/>
          </a:stretch>
        </p:blipFill>
        <p:spPr>
          <a:xfrm>
            <a:off x="1872615" y="4774565"/>
            <a:ext cx="2434590" cy="1358265"/>
          </a:xfrm>
          <a:custGeom>
            <a:avLst/>
            <a:gdLst>
              <a:gd name="connsiteX0" fmla="*/ 0 w 2434715"/>
              <a:gd name="connsiteY0" fmla="*/ 0 h 1358120"/>
              <a:gd name="connsiteX1" fmla="*/ 2434715 w 2434715"/>
              <a:gd name="connsiteY1" fmla="*/ 0 h 1358120"/>
              <a:gd name="connsiteX2" fmla="*/ 2434715 w 2434715"/>
              <a:gd name="connsiteY2" fmla="*/ 1358120 h 1358120"/>
              <a:gd name="connsiteX3" fmla="*/ 0 w 2434715"/>
              <a:gd name="connsiteY3" fmla="*/ 1358120 h 1358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4715" h="1358120">
                <a:moveTo>
                  <a:pt x="0" y="0"/>
                </a:moveTo>
                <a:lnTo>
                  <a:pt x="2434715" y="0"/>
                </a:lnTo>
                <a:lnTo>
                  <a:pt x="2434715" y="1358120"/>
                </a:lnTo>
                <a:lnTo>
                  <a:pt x="0" y="1358120"/>
                </a:lnTo>
                <a:close/>
              </a:path>
            </a:pathLst>
          </a:custGeom>
        </p:spPr>
      </p:pic>
      <p:sp>
        <p:nvSpPr>
          <p:cNvPr id="43" name="矩形 42"/>
          <p:cNvSpPr/>
          <p:nvPr>
            <p:custDataLst>
              <p:tags r:id="rId15"/>
            </p:custDataLst>
          </p:nvPr>
        </p:nvSpPr>
        <p:spPr>
          <a:xfrm>
            <a:off x="4582160" y="4702175"/>
            <a:ext cx="2578735" cy="1971675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4" name="文本框 63"/>
          <p:cNvSpPr txBox="1"/>
          <p:nvPr/>
        </p:nvSpPr>
        <p:spPr>
          <a:xfrm>
            <a:off x="4866640" y="6231255"/>
            <a:ext cx="2009140" cy="3492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marR="0" lvl="0" indent="-285750" defTabSz="4572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姓名：</a:t>
            </a:r>
            <a:r>
              <a:rPr lang="zh-CN" altLang="en-US" sz="1400" kern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亿库在线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45" name="图片占位符 41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49" b="8149"/>
          <a:stretch>
            <a:fillRect/>
          </a:stretch>
        </p:blipFill>
        <p:spPr>
          <a:xfrm>
            <a:off x="4653915" y="4774565"/>
            <a:ext cx="2434590" cy="1358265"/>
          </a:xfrm>
          <a:custGeom>
            <a:avLst/>
            <a:gdLst>
              <a:gd name="connsiteX0" fmla="*/ 0 w 2434715"/>
              <a:gd name="connsiteY0" fmla="*/ 0 h 1358120"/>
              <a:gd name="connsiteX1" fmla="*/ 2434715 w 2434715"/>
              <a:gd name="connsiteY1" fmla="*/ 0 h 1358120"/>
              <a:gd name="connsiteX2" fmla="*/ 2434715 w 2434715"/>
              <a:gd name="connsiteY2" fmla="*/ 1358120 h 1358120"/>
              <a:gd name="connsiteX3" fmla="*/ 0 w 2434715"/>
              <a:gd name="connsiteY3" fmla="*/ 1358120 h 1358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4715" h="1358120">
                <a:moveTo>
                  <a:pt x="0" y="0"/>
                </a:moveTo>
                <a:lnTo>
                  <a:pt x="2434715" y="0"/>
                </a:lnTo>
                <a:lnTo>
                  <a:pt x="2434715" y="1358120"/>
                </a:lnTo>
                <a:lnTo>
                  <a:pt x="0" y="1358120"/>
                </a:lnTo>
                <a:close/>
              </a:path>
            </a:pathLst>
          </a:custGeom>
        </p:spPr>
      </p:pic>
      <p:sp>
        <p:nvSpPr>
          <p:cNvPr id="47" name="矩形 46"/>
          <p:cNvSpPr/>
          <p:nvPr>
            <p:custDataLst>
              <p:tags r:id="rId17"/>
            </p:custDataLst>
          </p:nvPr>
        </p:nvSpPr>
        <p:spPr>
          <a:xfrm>
            <a:off x="7363460" y="4702175"/>
            <a:ext cx="2578735" cy="1971675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8" name="文本框 65"/>
          <p:cNvSpPr txBox="1"/>
          <p:nvPr/>
        </p:nvSpPr>
        <p:spPr>
          <a:xfrm>
            <a:off x="7647940" y="6231255"/>
            <a:ext cx="2009140" cy="3492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marR="0" lvl="0" indent="-285750" defTabSz="4572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姓名：</a:t>
            </a:r>
            <a:r>
              <a:rPr lang="zh-CN" altLang="en-US" sz="1400" kern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亿库在线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49" name="图片占位符 47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49" b="8149"/>
          <a:stretch>
            <a:fillRect/>
          </a:stretch>
        </p:blipFill>
        <p:spPr>
          <a:xfrm>
            <a:off x="7435850" y="4774565"/>
            <a:ext cx="2434590" cy="1358265"/>
          </a:xfrm>
          <a:custGeom>
            <a:avLst/>
            <a:gdLst>
              <a:gd name="connsiteX0" fmla="*/ 0 w 2434715"/>
              <a:gd name="connsiteY0" fmla="*/ 0 h 1358120"/>
              <a:gd name="connsiteX1" fmla="*/ 2434715 w 2434715"/>
              <a:gd name="connsiteY1" fmla="*/ 0 h 1358120"/>
              <a:gd name="connsiteX2" fmla="*/ 2434715 w 2434715"/>
              <a:gd name="connsiteY2" fmla="*/ 1358120 h 1358120"/>
              <a:gd name="connsiteX3" fmla="*/ 0 w 2434715"/>
              <a:gd name="connsiteY3" fmla="*/ 1358120 h 1358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4715" h="1358120">
                <a:moveTo>
                  <a:pt x="0" y="0"/>
                </a:moveTo>
                <a:lnTo>
                  <a:pt x="2434715" y="0"/>
                </a:lnTo>
                <a:lnTo>
                  <a:pt x="2434715" y="1358120"/>
                </a:lnTo>
                <a:lnTo>
                  <a:pt x="0" y="1358120"/>
                </a:lnTo>
                <a:close/>
              </a:path>
            </a:pathLst>
          </a:custGeom>
        </p:spPr>
      </p:pic>
    </p:spTree>
    <p:custDataLst>
      <p:tags r:id="rId19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1"/>
            </p:custDataLst>
          </p:nvPr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3766" y="3109760"/>
            <a:ext cx="2828309" cy="5530685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80195" cy="1441243"/>
          </a:xfrm>
          <a:prstGeom prst="rect">
            <a:avLst/>
          </a:prstGeom>
        </p:spPr>
      </p:pic>
      <p:sp>
        <p:nvSpPr>
          <p:cNvPr id="12" name="文本框 9"/>
          <p:cNvSpPr txBox="1"/>
          <p:nvPr/>
        </p:nvSpPr>
        <p:spPr>
          <a:xfrm>
            <a:off x="6641437" y="2447649"/>
            <a:ext cx="1713342" cy="6076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indent="-285750" defTabSz="4572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姓名</a:t>
            </a:r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r>
              <a:rPr lang="zh-CN" altLang="en-US" sz="1400" kern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亿库在线</a:t>
            </a: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职位：设计师</a:t>
            </a:r>
            <a:endParaRPr lang="zh-CN" altLang="en-US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3" name="文本框 10"/>
          <p:cNvSpPr txBox="1"/>
          <p:nvPr/>
        </p:nvSpPr>
        <p:spPr>
          <a:xfrm>
            <a:off x="2737140" y="1871704"/>
            <a:ext cx="1713342" cy="6076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indent="-285750" defTabSz="4572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姓名</a:t>
            </a:r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r>
              <a:rPr lang="zh-CN" altLang="en-US" sz="1400" kern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亿库在线</a:t>
            </a:r>
            <a:endParaRPr lang="en-US" altLang="zh-CN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85750" indent="-285750" defTabSz="4572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职位：设计师</a:t>
            </a:r>
            <a:endParaRPr lang="zh-CN" altLang="en-US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文本框 11"/>
          <p:cNvSpPr txBox="1"/>
          <p:nvPr/>
        </p:nvSpPr>
        <p:spPr>
          <a:xfrm>
            <a:off x="3322134" y="6480243"/>
            <a:ext cx="1713342" cy="6076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indent="-285750" defTabSz="4572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姓名</a:t>
            </a:r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r>
              <a:rPr lang="zh-CN" altLang="en-US" sz="1400" kern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亿库在线</a:t>
            </a: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职位：设计师</a:t>
            </a:r>
            <a:endParaRPr lang="zh-CN" altLang="en-US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5" name="文本框 12"/>
          <p:cNvSpPr txBox="1"/>
          <p:nvPr/>
        </p:nvSpPr>
        <p:spPr>
          <a:xfrm>
            <a:off x="5833242" y="6480243"/>
            <a:ext cx="1713342" cy="6076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indent="-285750" defTabSz="4572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姓名</a:t>
            </a:r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r>
              <a:rPr lang="zh-CN" altLang="en-US" sz="1400" kern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亿库在线</a:t>
            </a:r>
            <a:endParaRPr lang="en-US" altLang="zh-CN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85750" indent="-285750" defTabSz="4572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职位：设计师</a:t>
            </a:r>
            <a:endParaRPr lang="zh-CN" altLang="en-US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6" name="文本框 13"/>
          <p:cNvSpPr txBox="1"/>
          <p:nvPr/>
        </p:nvSpPr>
        <p:spPr>
          <a:xfrm>
            <a:off x="9073330" y="5184208"/>
            <a:ext cx="1713342" cy="6076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indent="-285750" defTabSz="4572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姓名</a:t>
            </a:r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r>
              <a:rPr lang="zh-CN" altLang="en-US" sz="1400" kern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亿库在线</a:t>
            </a: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职位：设计师</a:t>
            </a:r>
            <a:endParaRPr lang="zh-CN" altLang="en-US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7" name="图片占位符 20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>
          <a:xfrm>
            <a:off x="1296541" y="2681038"/>
            <a:ext cx="2025650" cy="2025650"/>
          </a:xfrm>
          <a:custGeom>
            <a:avLst/>
            <a:gdLst>
              <a:gd name="connsiteX0" fmla="*/ 1012825 w 2025650"/>
              <a:gd name="connsiteY0" fmla="*/ 0 h 2025650"/>
              <a:gd name="connsiteX1" fmla="*/ 2025650 w 2025650"/>
              <a:gd name="connsiteY1" fmla="*/ 1012825 h 2025650"/>
              <a:gd name="connsiteX2" fmla="*/ 1012825 w 2025650"/>
              <a:gd name="connsiteY2" fmla="*/ 2025650 h 2025650"/>
              <a:gd name="connsiteX3" fmla="*/ 0 w 2025650"/>
              <a:gd name="connsiteY3" fmla="*/ 1012825 h 2025650"/>
              <a:gd name="connsiteX4" fmla="*/ 1012825 w 2025650"/>
              <a:gd name="connsiteY4" fmla="*/ 0 h 2025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25650" h="2025650">
                <a:moveTo>
                  <a:pt x="1012825" y="0"/>
                </a:moveTo>
                <a:cubicBezTo>
                  <a:pt x="1572193" y="0"/>
                  <a:pt x="2025650" y="453457"/>
                  <a:pt x="2025650" y="1012825"/>
                </a:cubicBezTo>
                <a:cubicBezTo>
                  <a:pt x="2025650" y="1572193"/>
                  <a:pt x="1572193" y="2025650"/>
                  <a:pt x="1012825" y="2025650"/>
                </a:cubicBezTo>
                <a:cubicBezTo>
                  <a:pt x="453457" y="2025650"/>
                  <a:pt x="0" y="1572193"/>
                  <a:pt x="0" y="1012825"/>
                </a:cubicBezTo>
                <a:cubicBezTo>
                  <a:pt x="0" y="453457"/>
                  <a:pt x="453457" y="0"/>
                  <a:pt x="1012825" y="0"/>
                </a:cubicBezTo>
                <a:close/>
              </a:path>
            </a:pathLst>
          </a:custGeom>
          <a:ln w="38100">
            <a:solidFill>
              <a:schemeClr val="accent2"/>
            </a:solidFill>
          </a:ln>
        </p:spPr>
      </p:pic>
      <p:pic>
        <p:nvPicPr>
          <p:cNvPr id="18" name="图片占位符 26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>
          <a:xfrm>
            <a:off x="3026122" y="4166939"/>
            <a:ext cx="2025650" cy="2025650"/>
          </a:xfrm>
          <a:custGeom>
            <a:avLst/>
            <a:gdLst>
              <a:gd name="connsiteX0" fmla="*/ 1012825 w 2025650"/>
              <a:gd name="connsiteY0" fmla="*/ 0 h 2025650"/>
              <a:gd name="connsiteX1" fmla="*/ 2025650 w 2025650"/>
              <a:gd name="connsiteY1" fmla="*/ 1012825 h 2025650"/>
              <a:gd name="connsiteX2" fmla="*/ 1012825 w 2025650"/>
              <a:gd name="connsiteY2" fmla="*/ 2025650 h 2025650"/>
              <a:gd name="connsiteX3" fmla="*/ 0 w 2025650"/>
              <a:gd name="connsiteY3" fmla="*/ 1012825 h 2025650"/>
              <a:gd name="connsiteX4" fmla="*/ 1012825 w 2025650"/>
              <a:gd name="connsiteY4" fmla="*/ 0 h 2025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25650" h="2025650">
                <a:moveTo>
                  <a:pt x="1012825" y="0"/>
                </a:moveTo>
                <a:cubicBezTo>
                  <a:pt x="1572193" y="0"/>
                  <a:pt x="2025650" y="453457"/>
                  <a:pt x="2025650" y="1012825"/>
                </a:cubicBezTo>
                <a:cubicBezTo>
                  <a:pt x="2025650" y="1572193"/>
                  <a:pt x="1572193" y="2025650"/>
                  <a:pt x="1012825" y="2025650"/>
                </a:cubicBezTo>
                <a:cubicBezTo>
                  <a:pt x="453457" y="2025650"/>
                  <a:pt x="0" y="1572193"/>
                  <a:pt x="0" y="1012825"/>
                </a:cubicBezTo>
                <a:cubicBezTo>
                  <a:pt x="0" y="453457"/>
                  <a:pt x="453457" y="0"/>
                  <a:pt x="1012825" y="0"/>
                </a:cubicBezTo>
                <a:close/>
              </a:path>
            </a:pathLst>
          </a:custGeom>
          <a:ln w="38100">
            <a:solidFill>
              <a:schemeClr val="accent2"/>
            </a:solidFill>
          </a:ln>
        </p:spPr>
      </p:pic>
      <p:pic>
        <p:nvPicPr>
          <p:cNvPr id="19" name="图片占位符 22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>
          <a:xfrm>
            <a:off x="4755703" y="2681038"/>
            <a:ext cx="2025650" cy="2025650"/>
          </a:xfrm>
          <a:custGeom>
            <a:avLst/>
            <a:gdLst>
              <a:gd name="connsiteX0" fmla="*/ 1012825 w 2025650"/>
              <a:gd name="connsiteY0" fmla="*/ 0 h 2025650"/>
              <a:gd name="connsiteX1" fmla="*/ 2025650 w 2025650"/>
              <a:gd name="connsiteY1" fmla="*/ 1012825 h 2025650"/>
              <a:gd name="connsiteX2" fmla="*/ 1012825 w 2025650"/>
              <a:gd name="connsiteY2" fmla="*/ 2025650 h 2025650"/>
              <a:gd name="connsiteX3" fmla="*/ 0 w 2025650"/>
              <a:gd name="connsiteY3" fmla="*/ 1012825 h 2025650"/>
              <a:gd name="connsiteX4" fmla="*/ 1012825 w 2025650"/>
              <a:gd name="connsiteY4" fmla="*/ 0 h 2025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25650" h="2025650">
                <a:moveTo>
                  <a:pt x="1012825" y="0"/>
                </a:moveTo>
                <a:cubicBezTo>
                  <a:pt x="1572193" y="0"/>
                  <a:pt x="2025650" y="453457"/>
                  <a:pt x="2025650" y="1012825"/>
                </a:cubicBezTo>
                <a:cubicBezTo>
                  <a:pt x="2025650" y="1572193"/>
                  <a:pt x="1572193" y="2025650"/>
                  <a:pt x="1012825" y="2025650"/>
                </a:cubicBezTo>
                <a:cubicBezTo>
                  <a:pt x="453457" y="2025650"/>
                  <a:pt x="0" y="1572193"/>
                  <a:pt x="0" y="1012825"/>
                </a:cubicBezTo>
                <a:cubicBezTo>
                  <a:pt x="0" y="453457"/>
                  <a:pt x="453457" y="0"/>
                  <a:pt x="1012825" y="0"/>
                </a:cubicBezTo>
                <a:close/>
              </a:path>
            </a:pathLst>
          </a:custGeom>
          <a:ln w="38100">
            <a:solidFill>
              <a:schemeClr val="accent2"/>
            </a:solidFill>
          </a:ln>
        </p:spPr>
      </p:pic>
      <p:pic>
        <p:nvPicPr>
          <p:cNvPr id="20" name="图片占位符 28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>
          <a:xfrm>
            <a:off x="6485284" y="4166939"/>
            <a:ext cx="2025650" cy="2025650"/>
          </a:xfrm>
          <a:custGeom>
            <a:avLst/>
            <a:gdLst>
              <a:gd name="connsiteX0" fmla="*/ 1012825 w 2025650"/>
              <a:gd name="connsiteY0" fmla="*/ 0 h 2025650"/>
              <a:gd name="connsiteX1" fmla="*/ 2025650 w 2025650"/>
              <a:gd name="connsiteY1" fmla="*/ 1012825 h 2025650"/>
              <a:gd name="connsiteX2" fmla="*/ 1012825 w 2025650"/>
              <a:gd name="connsiteY2" fmla="*/ 2025650 h 2025650"/>
              <a:gd name="connsiteX3" fmla="*/ 0 w 2025650"/>
              <a:gd name="connsiteY3" fmla="*/ 1012825 h 2025650"/>
              <a:gd name="connsiteX4" fmla="*/ 1012825 w 2025650"/>
              <a:gd name="connsiteY4" fmla="*/ 0 h 2025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25650" h="2025650">
                <a:moveTo>
                  <a:pt x="1012825" y="0"/>
                </a:moveTo>
                <a:cubicBezTo>
                  <a:pt x="1572193" y="0"/>
                  <a:pt x="2025650" y="453457"/>
                  <a:pt x="2025650" y="1012825"/>
                </a:cubicBezTo>
                <a:cubicBezTo>
                  <a:pt x="2025650" y="1572193"/>
                  <a:pt x="1572193" y="2025650"/>
                  <a:pt x="1012825" y="2025650"/>
                </a:cubicBezTo>
                <a:cubicBezTo>
                  <a:pt x="453457" y="2025650"/>
                  <a:pt x="0" y="1572193"/>
                  <a:pt x="0" y="1012825"/>
                </a:cubicBezTo>
                <a:cubicBezTo>
                  <a:pt x="0" y="453457"/>
                  <a:pt x="453457" y="0"/>
                  <a:pt x="1012825" y="0"/>
                </a:cubicBezTo>
                <a:close/>
              </a:path>
            </a:pathLst>
          </a:custGeom>
          <a:ln w="38100">
            <a:solidFill>
              <a:schemeClr val="accent2"/>
            </a:solidFill>
          </a:ln>
        </p:spPr>
      </p:pic>
      <p:pic>
        <p:nvPicPr>
          <p:cNvPr id="21" name="图片占位符 24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>
          <a:xfrm>
            <a:off x="8214865" y="2681038"/>
            <a:ext cx="2025650" cy="2025650"/>
          </a:xfrm>
          <a:custGeom>
            <a:avLst/>
            <a:gdLst>
              <a:gd name="connsiteX0" fmla="*/ 1012825 w 2025650"/>
              <a:gd name="connsiteY0" fmla="*/ 0 h 2025650"/>
              <a:gd name="connsiteX1" fmla="*/ 2025650 w 2025650"/>
              <a:gd name="connsiteY1" fmla="*/ 1012825 h 2025650"/>
              <a:gd name="connsiteX2" fmla="*/ 1012825 w 2025650"/>
              <a:gd name="connsiteY2" fmla="*/ 2025650 h 2025650"/>
              <a:gd name="connsiteX3" fmla="*/ 0 w 2025650"/>
              <a:gd name="connsiteY3" fmla="*/ 1012825 h 2025650"/>
              <a:gd name="connsiteX4" fmla="*/ 1012825 w 2025650"/>
              <a:gd name="connsiteY4" fmla="*/ 0 h 2025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25650" h="2025650">
                <a:moveTo>
                  <a:pt x="1012825" y="0"/>
                </a:moveTo>
                <a:cubicBezTo>
                  <a:pt x="1572193" y="0"/>
                  <a:pt x="2025650" y="453457"/>
                  <a:pt x="2025650" y="1012825"/>
                </a:cubicBezTo>
                <a:cubicBezTo>
                  <a:pt x="2025650" y="1572193"/>
                  <a:pt x="1572193" y="2025650"/>
                  <a:pt x="1012825" y="2025650"/>
                </a:cubicBezTo>
                <a:cubicBezTo>
                  <a:pt x="453457" y="2025650"/>
                  <a:pt x="0" y="1572193"/>
                  <a:pt x="0" y="1012825"/>
                </a:cubicBezTo>
                <a:cubicBezTo>
                  <a:pt x="0" y="453457"/>
                  <a:pt x="453457" y="0"/>
                  <a:pt x="1012825" y="0"/>
                </a:cubicBezTo>
                <a:close/>
              </a:path>
            </a:pathLst>
          </a:custGeom>
          <a:ln w="38100">
            <a:solidFill>
              <a:schemeClr val="accent2"/>
            </a:solidFill>
          </a:ln>
        </p:spPr>
      </p:pic>
    </p:spTree>
    <p:custDataLst>
      <p:tags r:id="rId1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1"/>
            </p:custDataLst>
          </p:nvPr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3766" y="3109760"/>
            <a:ext cx="2828309" cy="5530685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80195" cy="1441243"/>
          </a:xfrm>
          <a:prstGeom prst="rect">
            <a:avLst/>
          </a:prstGeom>
        </p:spPr>
      </p:pic>
      <p:sp>
        <p:nvSpPr>
          <p:cNvPr id="14" name="任意多边形: 形状 1"/>
          <p:cNvSpPr/>
          <p:nvPr>
            <p:custDataLst>
              <p:tags r:id="rId7"/>
            </p:custDataLst>
          </p:nvPr>
        </p:nvSpPr>
        <p:spPr>
          <a:xfrm>
            <a:off x="3272060" y="3137142"/>
            <a:ext cx="2297386" cy="828769"/>
          </a:xfrm>
          <a:custGeom>
            <a:avLst/>
            <a:gdLst>
              <a:gd name="connsiteX0" fmla="*/ 0 w 3794828"/>
              <a:gd name="connsiteY0" fmla="*/ 0 h 938104"/>
              <a:gd name="connsiteX1" fmla="*/ 3325776 w 3794828"/>
              <a:gd name="connsiteY1" fmla="*/ 0 h 938104"/>
              <a:gd name="connsiteX2" fmla="*/ 3794828 w 3794828"/>
              <a:gd name="connsiteY2" fmla="*/ 469052 h 938104"/>
              <a:gd name="connsiteX3" fmla="*/ 3325776 w 3794828"/>
              <a:gd name="connsiteY3" fmla="*/ 938104 h 938104"/>
              <a:gd name="connsiteX4" fmla="*/ 0 w 3794828"/>
              <a:gd name="connsiteY4" fmla="*/ 938104 h 938104"/>
              <a:gd name="connsiteX5" fmla="*/ 0 w 3794828"/>
              <a:gd name="connsiteY5" fmla="*/ 0 h 938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94828" h="938104">
                <a:moveTo>
                  <a:pt x="3794828" y="938103"/>
                </a:moveTo>
                <a:lnTo>
                  <a:pt x="469052" y="938103"/>
                </a:lnTo>
                <a:lnTo>
                  <a:pt x="0" y="469052"/>
                </a:lnTo>
                <a:lnTo>
                  <a:pt x="469052" y="1"/>
                </a:lnTo>
                <a:lnTo>
                  <a:pt x="3794828" y="1"/>
                </a:lnTo>
                <a:lnTo>
                  <a:pt x="3794828" y="938103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solidFill>
              <a:srgbClr val="FFFFFF">
                <a:hueOff val="0"/>
                <a:satOff val="0"/>
                <a:lumOff val="0"/>
                <a:alphaOff val="0"/>
              </a:srgbClr>
            </a:solidFill>
            <a:prstDash val="solid"/>
            <a:miter lim="800000"/>
          </a:ln>
          <a:effectLst/>
        </p:spPr>
        <p:txBody>
          <a:bodyPr spcFirstLastPara="0" vert="horz" wrap="square" lIns="648204" tIns="125731" rIns="234696" bIns="125731" numCol="1" spcCol="1270" anchor="ctr" anchorCtr="0">
            <a:noAutofit/>
          </a:bodyPr>
          <a:lstStyle/>
          <a:p>
            <a:pPr marL="0" marR="0" lvl="0" indent="0" algn="ctr" defTabSz="146685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endParaRPr kumimoji="0" lang="zh-CN" altLang="en-US" sz="33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" name="文本框 3"/>
          <p:cNvSpPr txBox="1"/>
          <p:nvPr/>
        </p:nvSpPr>
        <p:spPr>
          <a:xfrm>
            <a:off x="3911019" y="3294447"/>
            <a:ext cx="1658426" cy="53340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indent="-285750" defTabSz="4572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姓名</a:t>
            </a:r>
            <a:r>
              <a:rPr lang="zh-CN" altLang="en-US" sz="12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r>
              <a:rPr lang="zh-CN" altLang="en-US" sz="1200" kern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亿库在线</a:t>
            </a:r>
            <a:endParaRPr lang="en-US" altLang="zh-CN" sz="12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85750" indent="-285750" defTabSz="4572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职位：设计师</a:t>
            </a:r>
            <a:endParaRPr lang="zh-CN" altLang="en-US" sz="12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6" name="任意多边形: 形状 6"/>
          <p:cNvSpPr/>
          <p:nvPr>
            <p:custDataLst>
              <p:tags r:id="rId8"/>
            </p:custDataLst>
          </p:nvPr>
        </p:nvSpPr>
        <p:spPr>
          <a:xfrm>
            <a:off x="3272060" y="4951427"/>
            <a:ext cx="2297386" cy="828769"/>
          </a:xfrm>
          <a:custGeom>
            <a:avLst/>
            <a:gdLst>
              <a:gd name="connsiteX0" fmla="*/ 0 w 3794828"/>
              <a:gd name="connsiteY0" fmla="*/ 0 h 938104"/>
              <a:gd name="connsiteX1" fmla="*/ 3325776 w 3794828"/>
              <a:gd name="connsiteY1" fmla="*/ 0 h 938104"/>
              <a:gd name="connsiteX2" fmla="*/ 3794828 w 3794828"/>
              <a:gd name="connsiteY2" fmla="*/ 469052 h 938104"/>
              <a:gd name="connsiteX3" fmla="*/ 3325776 w 3794828"/>
              <a:gd name="connsiteY3" fmla="*/ 938104 h 938104"/>
              <a:gd name="connsiteX4" fmla="*/ 0 w 3794828"/>
              <a:gd name="connsiteY4" fmla="*/ 938104 h 938104"/>
              <a:gd name="connsiteX5" fmla="*/ 0 w 3794828"/>
              <a:gd name="connsiteY5" fmla="*/ 0 h 938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94828" h="938104">
                <a:moveTo>
                  <a:pt x="3794828" y="938103"/>
                </a:moveTo>
                <a:lnTo>
                  <a:pt x="469052" y="938103"/>
                </a:lnTo>
                <a:lnTo>
                  <a:pt x="0" y="469052"/>
                </a:lnTo>
                <a:lnTo>
                  <a:pt x="469052" y="1"/>
                </a:lnTo>
                <a:lnTo>
                  <a:pt x="3794828" y="1"/>
                </a:lnTo>
                <a:lnTo>
                  <a:pt x="3794828" y="938103"/>
                </a:lnTo>
                <a:close/>
              </a:path>
            </a:pathLst>
          </a:custGeom>
          <a:solidFill>
            <a:schemeClr val="accent2"/>
          </a:solidFill>
          <a:ln w="12700" cap="flat" cmpd="sng" algn="ctr">
            <a:solidFill>
              <a:srgbClr val="FFFFFF">
                <a:hueOff val="0"/>
                <a:satOff val="0"/>
                <a:lumOff val="0"/>
                <a:alphaOff val="0"/>
              </a:srgbClr>
            </a:solidFill>
            <a:prstDash val="solid"/>
            <a:miter lim="800000"/>
          </a:ln>
          <a:effectLst/>
        </p:spPr>
        <p:txBody>
          <a:bodyPr spcFirstLastPara="0" vert="horz" wrap="square" lIns="648204" tIns="125731" rIns="234696" bIns="125731" numCol="1" spcCol="1270" anchor="ctr" anchorCtr="0">
            <a:noAutofit/>
          </a:bodyPr>
          <a:lstStyle/>
          <a:p>
            <a:pPr marL="0" marR="0" lvl="0" indent="0" algn="ctr" defTabSz="146685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endParaRPr kumimoji="0" lang="zh-CN" altLang="en-US" sz="33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7" name="文本框 8"/>
          <p:cNvSpPr txBox="1"/>
          <p:nvPr/>
        </p:nvSpPr>
        <p:spPr>
          <a:xfrm>
            <a:off x="3911019" y="5108732"/>
            <a:ext cx="1658426" cy="53340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indent="-285750" defTabSz="4572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姓名</a:t>
            </a:r>
            <a:r>
              <a:rPr lang="zh-CN" altLang="en-US" sz="12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r>
              <a:rPr lang="zh-CN" altLang="en-US" sz="1200" kern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亿库在线</a:t>
            </a:r>
            <a:endParaRPr lang="en-US" altLang="zh-CN" sz="12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85750" indent="-285750" defTabSz="4572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职位：设计师</a:t>
            </a:r>
            <a:endParaRPr lang="zh-CN" altLang="en-US" sz="12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8" name="任意多边形: 形状 10"/>
          <p:cNvSpPr/>
          <p:nvPr>
            <p:custDataLst>
              <p:tags r:id="rId9"/>
            </p:custDataLst>
          </p:nvPr>
        </p:nvSpPr>
        <p:spPr>
          <a:xfrm>
            <a:off x="7482110" y="3137142"/>
            <a:ext cx="2297386" cy="828769"/>
          </a:xfrm>
          <a:custGeom>
            <a:avLst/>
            <a:gdLst>
              <a:gd name="connsiteX0" fmla="*/ 0 w 3794828"/>
              <a:gd name="connsiteY0" fmla="*/ 0 h 938104"/>
              <a:gd name="connsiteX1" fmla="*/ 3325776 w 3794828"/>
              <a:gd name="connsiteY1" fmla="*/ 0 h 938104"/>
              <a:gd name="connsiteX2" fmla="*/ 3794828 w 3794828"/>
              <a:gd name="connsiteY2" fmla="*/ 469052 h 938104"/>
              <a:gd name="connsiteX3" fmla="*/ 3325776 w 3794828"/>
              <a:gd name="connsiteY3" fmla="*/ 938104 h 938104"/>
              <a:gd name="connsiteX4" fmla="*/ 0 w 3794828"/>
              <a:gd name="connsiteY4" fmla="*/ 938104 h 938104"/>
              <a:gd name="connsiteX5" fmla="*/ 0 w 3794828"/>
              <a:gd name="connsiteY5" fmla="*/ 0 h 938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94828" h="938104">
                <a:moveTo>
                  <a:pt x="3794828" y="938103"/>
                </a:moveTo>
                <a:lnTo>
                  <a:pt x="469052" y="938103"/>
                </a:lnTo>
                <a:lnTo>
                  <a:pt x="0" y="469052"/>
                </a:lnTo>
                <a:lnTo>
                  <a:pt x="469052" y="1"/>
                </a:lnTo>
                <a:lnTo>
                  <a:pt x="3794828" y="1"/>
                </a:lnTo>
                <a:lnTo>
                  <a:pt x="3794828" y="938103"/>
                </a:lnTo>
                <a:close/>
              </a:path>
            </a:pathLst>
          </a:custGeom>
          <a:solidFill>
            <a:schemeClr val="accent2"/>
          </a:solidFill>
          <a:ln w="12700" cap="flat" cmpd="sng" algn="ctr">
            <a:solidFill>
              <a:srgbClr val="FFFFFF">
                <a:hueOff val="0"/>
                <a:satOff val="0"/>
                <a:lumOff val="0"/>
                <a:alphaOff val="0"/>
              </a:srgbClr>
            </a:solidFill>
            <a:prstDash val="solid"/>
            <a:miter lim="800000"/>
          </a:ln>
          <a:effectLst/>
        </p:spPr>
        <p:txBody>
          <a:bodyPr spcFirstLastPara="0" vert="horz" wrap="square" lIns="648204" tIns="125731" rIns="234696" bIns="125731" numCol="1" spcCol="1270" anchor="ctr" anchorCtr="0">
            <a:noAutofit/>
          </a:bodyPr>
          <a:lstStyle/>
          <a:p>
            <a:pPr marL="0" marR="0" lvl="0" indent="0" algn="ctr" defTabSz="146685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endParaRPr kumimoji="0" lang="zh-CN" altLang="en-US" sz="33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9" name="文本框 12"/>
          <p:cNvSpPr txBox="1"/>
          <p:nvPr/>
        </p:nvSpPr>
        <p:spPr>
          <a:xfrm>
            <a:off x="8121069" y="3294447"/>
            <a:ext cx="1658426" cy="53340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indent="-285750" defTabSz="4572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姓名</a:t>
            </a:r>
            <a:r>
              <a:rPr lang="zh-CN" altLang="en-US" sz="12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r>
              <a:rPr lang="zh-CN" altLang="en-US" sz="1200" kern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亿库在线</a:t>
            </a: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职位：设计师</a:t>
            </a:r>
            <a:endParaRPr lang="zh-CN" altLang="en-US" sz="12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0" name="任意多边形: 形状 14"/>
          <p:cNvSpPr/>
          <p:nvPr>
            <p:custDataLst>
              <p:tags r:id="rId10"/>
            </p:custDataLst>
          </p:nvPr>
        </p:nvSpPr>
        <p:spPr>
          <a:xfrm>
            <a:off x="7482110" y="4951427"/>
            <a:ext cx="2297386" cy="828769"/>
          </a:xfrm>
          <a:custGeom>
            <a:avLst/>
            <a:gdLst>
              <a:gd name="connsiteX0" fmla="*/ 0 w 3794828"/>
              <a:gd name="connsiteY0" fmla="*/ 0 h 938104"/>
              <a:gd name="connsiteX1" fmla="*/ 3325776 w 3794828"/>
              <a:gd name="connsiteY1" fmla="*/ 0 h 938104"/>
              <a:gd name="connsiteX2" fmla="*/ 3794828 w 3794828"/>
              <a:gd name="connsiteY2" fmla="*/ 469052 h 938104"/>
              <a:gd name="connsiteX3" fmla="*/ 3325776 w 3794828"/>
              <a:gd name="connsiteY3" fmla="*/ 938104 h 938104"/>
              <a:gd name="connsiteX4" fmla="*/ 0 w 3794828"/>
              <a:gd name="connsiteY4" fmla="*/ 938104 h 938104"/>
              <a:gd name="connsiteX5" fmla="*/ 0 w 3794828"/>
              <a:gd name="connsiteY5" fmla="*/ 0 h 938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94828" h="938104">
                <a:moveTo>
                  <a:pt x="3794828" y="938103"/>
                </a:moveTo>
                <a:lnTo>
                  <a:pt x="469052" y="938103"/>
                </a:lnTo>
                <a:lnTo>
                  <a:pt x="0" y="469052"/>
                </a:lnTo>
                <a:lnTo>
                  <a:pt x="469052" y="1"/>
                </a:lnTo>
                <a:lnTo>
                  <a:pt x="3794828" y="1"/>
                </a:lnTo>
                <a:lnTo>
                  <a:pt x="3794828" y="938103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solidFill>
              <a:srgbClr val="FFFFFF">
                <a:hueOff val="0"/>
                <a:satOff val="0"/>
                <a:lumOff val="0"/>
                <a:alphaOff val="0"/>
              </a:srgbClr>
            </a:solidFill>
            <a:prstDash val="solid"/>
            <a:miter lim="800000"/>
          </a:ln>
          <a:effectLst/>
        </p:spPr>
        <p:txBody>
          <a:bodyPr spcFirstLastPara="0" vert="horz" wrap="square" lIns="648204" tIns="125731" rIns="234696" bIns="125731" numCol="1" spcCol="1270" anchor="ctr" anchorCtr="0">
            <a:noAutofit/>
          </a:bodyPr>
          <a:lstStyle/>
          <a:p>
            <a:pPr marL="0" marR="0" lvl="0" indent="0" algn="ctr" defTabSz="146685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endParaRPr kumimoji="0" lang="zh-CN" altLang="en-US" sz="33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1" name="文本框 16"/>
          <p:cNvSpPr txBox="1"/>
          <p:nvPr/>
        </p:nvSpPr>
        <p:spPr>
          <a:xfrm>
            <a:off x="8121069" y="5108732"/>
            <a:ext cx="1658426" cy="53340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indent="-285750" defTabSz="4572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姓名</a:t>
            </a:r>
            <a:r>
              <a:rPr lang="zh-CN" altLang="en-US" sz="12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r>
              <a:rPr lang="zh-CN" altLang="en-US" sz="1200" kern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亿库在线</a:t>
            </a:r>
            <a:endParaRPr lang="en-US" altLang="zh-CN" sz="12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85750" indent="-285750" defTabSz="4572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职位：设计师</a:t>
            </a:r>
            <a:endParaRPr lang="zh-CN" altLang="en-US" sz="12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2" name="图片占位符 2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4" b="444"/>
          <a:stretch>
            <a:fillRect/>
          </a:stretch>
        </p:blipFill>
        <p:spPr>
          <a:xfrm>
            <a:off x="2016621" y="2921946"/>
            <a:ext cx="1877153" cy="1240334"/>
          </a:xfrm>
          <a:custGeom>
            <a:avLst/>
            <a:gdLst>
              <a:gd name="connsiteX0" fmla="*/ 0 w 1877153"/>
              <a:gd name="connsiteY0" fmla="*/ 0 h 1240334"/>
              <a:gd name="connsiteX1" fmla="*/ 1877153 w 1877153"/>
              <a:gd name="connsiteY1" fmla="*/ 0 h 1240334"/>
              <a:gd name="connsiteX2" fmla="*/ 1877153 w 1877153"/>
              <a:gd name="connsiteY2" fmla="*/ 1240334 h 1240334"/>
              <a:gd name="connsiteX3" fmla="*/ 0 w 1877153"/>
              <a:gd name="connsiteY3" fmla="*/ 1240334 h 1240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77153" h="1240334">
                <a:moveTo>
                  <a:pt x="0" y="0"/>
                </a:moveTo>
                <a:lnTo>
                  <a:pt x="1877153" y="0"/>
                </a:lnTo>
                <a:lnTo>
                  <a:pt x="1877153" y="1240334"/>
                </a:lnTo>
                <a:lnTo>
                  <a:pt x="0" y="1240334"/>
                </a:lnTo>
                <a:close/>
              </a:path>
            </a:pathLst>
          </a:custGeom>
          <a:ln w="28575">
            <a:solidFill>
              <a:srgbClr val="FFFFFF"/>
            </a:solidFill>
          </a:ln>
          <a:effectLst>
            <a:outerShdw blurRad="2921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3" name="图片占位符 28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4" b="444"/>
          <a:stretch>
            <a:fillRect/>
          </a:stretch>
        </p:blipFill>
        <p:spPr>
          <a:xfrm>
            <a:off x="2016621" y="4736231"/>
            <a:ext cx="1877153" cy="1240334"/>
          </a:xfrm>
          <a:custGeom>
            <a:avLst/>
            <a:gdLst>
              <a:gd name="connsiteX0" fmla="*/ 0 w 1877153"/>
              <a:gd name="connsiteY0" fmla="*/ 0 h 1240334"/>
              <a:gd name="connsiteX1" fmla="*/ 1877153 w 1877153"/>
              <a:gd name="connsiteY1" fmla="*/ 0 h 1240334"/>
              <a:gd name="connsiteX2" fmla="*/ 1877153 w 1877153"/>
              <a:gd name="connsiteY2" fmla="*/ 1240334 h 1240334"/>
              <a:gd name="connsiteX3" fmla="*/ 0 w 1877153"/>
              <a:gd name="connsiteY3" fmla="*/ 1240334 h 1240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77153" h="1240334">
                <a:moveTo>
                  <a:pt x="0" y="0"/>
                </a:moveTo>
                <a:lnTo>
                  <a:pt x="1877153" y="0"/>
                </a:lnTo>
                <a:lnTo>
                  <a:pt x="1877153" y="1240334"/>
                </a:lnTo>
                <a:lnTo>
                  <a:pt x="0" y="1240334"/>
                </a:lnTo>
                <a:close/>
              </a:path>
            </a:pathLst>
          </a:custGeom>
          <a:ln w="28575">
            <a:solidFill>
              <a:srgbClr val="FFFFFF"/>
            </a:solidFill>
          </a:ln>
          <a:effectLst>
            <a:outerShdw blurRad="2921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4" name="图片占位符 24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4" b="444"/>
          <a:stretch>
            <a:fillRect/>
          </a:stretch>
        </p:blipFill>
        <p:spPr>
          <a:xfrm>
            <a:off x="6226671" y="2921946"/>
            <a:ext cx="1877153" cy="1240334"/>
          </a:xfrm>
          <a:custGeom>
            <a:avLst/>
            <a:gdLst>
              <a:gd name="connsiteX0" fmla="*/ 0 w 1877153"/>
              <a:gd name="connsiteY0" fmla="*/ 0 h 1240334"/>
              <a:gd name="connsiteX1" fmla="*/ 1877153 w 1877153"/>
              <a:gd name="connsiteY1" fmla="*/ 0 h 1240334"/>
              <a:gd name="connsiteX2" fmla="*/ 1877153 w 1877153"/>
              <a:gd name="connsiteY2" fmla="*/ 1240334 h 1240334"/>
              <a:gd name="connsiteX3" fmla="*/ 0 w 1877153"/>
              <a:gd name="connsiteY3" fmla="*/ 1240334 h 1240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77153" h="1240334">
                <a:moveTo>
                  <a:pt x="0" y="0"/>
                </a:moveTo>
                <a:lnTo>
                  <a:pt x="1877153" y="0"/>
                </a:lnTo>
                <a:lnTo>
                  <a:pt x="1877153" y="1240334"/>
                </a:lnTo>
                <a:lnTo>
                  <a:pt x="0" y="1240334"/>
                </a:lnTo>
                <a:close/>
              </a:path>
            </a:pathLst>
          </a:custGeom>
          <a:ln w="28575">
            <a:solidFill>
              <a:srgbClr val="FFFFFF"/>
            </a:solidFill>
          </a:ln>
          <a:effectLst>
            <a:outerShdw blurRad="2921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5" name="图片占位符 2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4" b="444"/>
          <a:stretch>
            <a:fillRect/>
          </a:stretch>
        </p:blipFill>
        <p:spPr>
          <a:xfrm>
            <a:off x="6226671" y="4736231"/>
            <a:ext cx="1877153" cy="1240334"/>
          </a:xfrm>
          <a:custGeom>
            <a:avLst/>
            <a:gdLst>
              <a:gd name="connsiteX0" fmla="*/ 0 w 1877153"/>
              <a:gd name="connsiteY0" fmla="*/ 0 h 1240334"/>
              <a:gd name="connsiteX1" fmla="*/ 1877153 w 1877153"/>
              <a:gd name="connsiteY1" fmla="*/ 0 h 1240334"/>
              <a:gd name="connsiteX2" fmla="*/ 1877153 w 1877153"/>
              <a:gd name="connsiteY2" fmla="*/ 1240334 h 1240334"/>
              <a:gd name="connsiteX3" fmla="*/ 0 w 1877153"/>
              <a:gd name="connsiteY3" fmla="*/ 1240334 h 1240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77153" h="1240334">
                <a:moveTo>
                  <a:pt x="0" y="0"/>
                </a:moveTo>
                <a:lnTo>
                  <a:pt x="1877153" y="0"/>
                </a:lnTo>
                <a:lnTo>
                  <a:pt x="1877153" y="1240334"/>
                </a:lnTo>
                <a:lnTo>
                  <a:pt x="0" y="1240334"/>
                </a:lnTo>
                <a:close/>
              </a:path>
            </a:pathLst>
          </a:custGeom>
          <a:ln w="28575">
            <a:solidFill>
              <a:srgbClr val="FFFFFF"/>
            </a:solidFill>
          </a:ln>
          <a:effectLst>
            <a:outerShdw blurRad="292100" dist="38100" dir="2700000" algn="tl" rotWithShape="0">
              <a:prstClr val="black">
                <a:alpha val="40000"/>
              </a:prstClr>
            </a:outerShdw>
          </a:effectLst>
        </p:spPr>
      </p:pic>
    </p:spTree>
    <p:custDataLst>
      <p:tags r:id="rId1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/>
      <p:bldP spid="16" grpId="0" bldLvl="0" animBg="1"/>
      <p:bldP spid="17" grpId="0"/>
      <p:bldP spid="18" grpId="0" bldLvl="0" animBg="1"/>
      <p:bldP spid="19" grpId="0"/>
      <p:bldP spid="20" grpId="0" bldLvl="0" animBg="1"/>
      <p:bldP spid="2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1"/>
            </p:custDataLst>
          </p:nvPr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3766" y="3109760"/>
            <a:ext cx="2828309" cy="5530685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80195" cy="1441243"/>
          </a:xfrm>
          <a:prstGeom prst="rect">
            <a:avLst/>
          </a:prstGeom>
        </p:spPr>
      </p:pic>
      <p:sp>
        <p:nvSpPr>
          <p:cNvPr id="10" name="文本框 5"/>
          <p:cNvSpPr txBox="1"/>
          <p:nvPr/>
        </p:nvSpPr>
        <p:spPr>
          <a:xfrm>
            <a:off x="1752739" y="5583191"/>
            <a:ext cx="1713342" cy="6076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indent="-285750" defTabSz="4572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姓名</a:t>
            </a:r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r>
              <a:rPr lang="zh-CN" altLang="en-US" sz="1400" kern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亿库在线</a:t>
            </a:r>
            <a:endParaRPr lang="en-US" altLang="zh-CN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85750" indent="-285750" defTabSz="4572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职位：设计师</a:t>
            </a:r>
            <a:endParaRPr lang="zh-CN" altLang="en-US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1" name="文本框 6"/>
          <p:cNvSpPr txBox="1"/>
          <p:nvPr/>
        </p:nvSpPr>
        <p:spPr>
          <a:xfrm>
            <a:off x="3983403" y="5583191"/>
            <a:ext cx="1713342" cy="6076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indent="-285750" defTabSz="4572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姓名</a:t>
            </a:r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r>
              <a:rPr lang="zh-CN" altLang="en-US" sz="1400" kern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亿库在线</a:t>
            </a:r>
            <a:endParaRPr lang="en-US" altLang="zh-CN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85750" indent="-285750" defTabSz="4572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职位：设计师</a:t>
            </a:r>
            <a:endParaRPr lang="zh-CN" altLang="en-US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2" name="文本框 7"/>
          <p:cNvSpPr txBox="1"/>
          <p:nvPr/>
        </p:nvSpPr>
        <p:spPr>
          <a:xfrm>
            <a:off x="6214067" y="5583191"/>
            <a:ext cx="1713342" cy="6076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indent="-285750" defTabSz="4572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姓名</a:t>
            </a:r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r>
              <a:rPr lang="zh-CN" altLang="en-US" sz="1400" kern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亿库在线</a:t>
            </a:r>
            <a:endParaRPr lang="en-US" altLang="zh-CN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85750" indent="-285750" defTabSz="4572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职位：设计师</a:t>
            </a:r>
            <a:endParaRPr lang="zh-CN" altLang="en-US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3" name="文本框 8"/>
          <p:cNvSpPr txBox="1"/>
          <p:nvPr/>
        </p:nvSpPr>
        <p:spPr>
          <a:xfrm>
            <a:off x="8444732" y="5583191"/>
            <a:ext cx="1713342" cy="6076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indent="-285750" defTabSz="4572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姓名</a:t>
            </a:r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r>
              <a:rPr lang="zh-CN" altLang="en-US" sz="1400" kern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亿库在线</a:t>
            </a:r>
            <a:endParaRPr lang="en-US" altLang="zh-CN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85750" indent="-285750" defTabSz="4572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职位：设计师</a:t>
            </a:r>
            <a:endParaRPr lang="zh-CN" altLang="en-US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4" name="图片占位符 14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83" r="18283"/>
          <a:stretch>
            <a:fillRect/>
          </a:stretch>
        </p:blipFill>
        <p:spPr>
          <a:xfrm>
            <a:off x="1440557" y="2777880"/>
            <a:ext cx="2337706" cy="2455905"/>
          </a:xfrm>
          <a:custGeom>
            <a:avLst/>
            <a:gdLst>
              <a:gd name="connsiteX0" fmla="*/ 0 w 2337706"/>
              <a:gd name="connsiteY0" fmla="*/ 0 h 2455905"/>
              <a:gd name="connsiteX1" fmla="*/ 2337706 w 2337706"/>
              <a:gd name="connsiteY1" fmla="*/ 0 h 2455905"/>
              <a:gd name="connsiteX2" fmla="*/ 2337706 w 2337706"/>
              <a:gd name="connsiteY2" fmla="*/ 2455905 h 2455905"/>
              <a:gd name="connsiteX3" fmla="*/ 0 w 2337706"/>
              <a:gd name="connsiteY3" fmla="*/ 2455905 h 2455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37706" h="2455905">
                <a:moveTo>
                  <a:pt x="0" y="0"/>
                </a:moveTo>
                <a:lnTo>
                  <a:pt x="2337706" y="0"/>
                </a:lnTo>
                <a:lnTo>
                  <a:pt x="2337706" y="2455905"/>
                </a:lnTo>
                <a:lnTo>
                  <a:pt x="0" y="2455905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28575" cap="flat" cmpd="sng" algn="ctr">
            <a:solidFill>
              <a:srgbClr val="FFFFFF"/>
            </a:solidFill>
            <a:prstDash val="solid"/>
          </a:ln>
          <a:effectLst/>
          <a:scene3d>
            <a:camera prst="perspectiveRight" fov="5100000">
              <a:rot lat="0" lon="19800000" rev="0"/>
            </a:camera>
            <a:lightRig rig="balanced" dir="t"/>
          </a:scene3d>
          <a:sp3d/>
        </p:spPr>
      </p:pic>
      <p:pic>
        <p:nvPicPr>
          <p:cNvPr id="15" name="图片占位符 16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83" r="18283"/>
          <a:stretch>
            <a:fillRect/>
          </a:stretch>
        </p:blipFill>
        <p:spPr>
          <a:xfrm>
            <a:off x="3671222" y="2777880"/>
            <a:ext cx="2337707" cy="2455905"/>
          </a:xfrm>
          <a:custGeom>
            <a:avLst/>
            <a:gdLst>
              <a:gd name="connsiteX0" fmla="*/ 0 w 2337707"/>
              <a:gd name="connsiteY0" fmla="*/ 0 h 2455905"/>
              <a:gd name="connsiteX1" fmla="*/ 2337707 w 2337707"/>
              <a:gd name="connsiteY1" fmla="*/ 0 h 2455905"/>
              <a:gd name="connsiteX2" fmla="*/ 2337707 w 2337707"/>
              <a:gd name="connsiteY2" fmla="*/ 2455905 h 2455905"/>
              <a:gd name="connsiteX3" fmla="*/ 0 w 2337707"/>
              <a:gd name="connsiteY3" fmla="*/ 2455905 h 2455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37707" h="2455905">
                <a:moveTo>
                  <a:pt x="0" y="0"/>
                </a:moveTo>
                <a:lnTo>
                  <a:pt x="2337707" y="0"/>
                </a:lnTo>
                <a:lnTo>
                  <a:pt x="2337707" y="2455905"/>
                </a:lnTo>
                <a:lnTo>
                  <a:pt x="0" y="2455905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28575" cap="flat" cmpd="sng" algn="ctr">
            <a:solidFill>
              <a:srgbClr val="FFFFFF"/>
            </a:solidFill>
            <a:prstDash val="solid"/>
          </a:ln>
          <a:effectLst/>
          <a:scene3d>
            <a:camera prst="perspectiveRight" fov="5100000">
              <a:rot lat="0" lon="19800000" rev="0"/>
            </a:camera>
            <a:lightRig rig="balanced" dir="t"/>
          </a:scene3d>
          <a:sp3d/>
        </p:spPr>
      </p:pic>
      <p:pic>
        <p:nvPicPr>
          <p:cNvPr id="16" name="图片占位符 18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61" r="18261"/>
          <a:stretch>
            <a:fillRect/>
          </a:stretch>
        </p:blipFill>
        <p:spPr>
          <a:xfrm>
            <a:off x="5901886" y="2777880"/>
            <a:ext cx="2337707" cy="2455905"/>
          </a:xfrm>
          <a:custGeom>
            <a:avLst/>
            <a:gdLst>
              <a:gd name="connsiteX0" fmla="*/ 0 w 2337707"/>
              <a:gd name="connsiteY0" fmla="*/ 0 h 2455905"/>
              <a:gd name="connsiteX1" fmla="*/ 2337707 w 2337707"/>
              <a:gd name="connsiteY1" fmla="*/ 0 h 2455905"/>
              <a:gd name="connsiteX2" fmla="*/ 2337707 w 2337707"/>
              <a:gd name="connsiteY2" fmla="*/ 2455905 h 2455905"/>
              <a:gd name="connsiteX3" fmla="*/ 0 w 2337707"/>
              <a:gd name="connsiteY3" fmla="*/ 2455905 h 2455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37707" h="2455905">
                <a:moveTo>
                  <a:pt x="0" y="0"/>
                </a:moveTo>
                <a:lnTo>
                  <a:pt x="2337707" y="0"/>
                </a:lnTo>
                <a:lnTo>
                  <a:pt x="2337707" y="2455905"/>
                </a:lnTo>
                <a:lnTo>
                  <a:pt x="0" y="2455905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28575" cap="flat" cmpd="sng" algn="ctr">
            <a:solidFill>
              <a:srgbClr val="FFFFFF"/>
            </a:solidFill>
            <a:prstDash val="solid"/>
          </a:ln>
          <a:effectLst/>
          <a:scene3d>
            <a:camera prst="perspectiveRight" fov="5100000">
              <a:rot lat="0" lon="19800000" rev="0"/>
            </a:camera>
            <a:lightRig rig="balanced" dir="t"/>
          </a:scene3d>
          <a:sp3d/>
        </p:spPr>
      </p:pic>
      <p:pic>
        <p:nvPicPr>
          <p:cNvPr id="17" name="图片占位符 20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61" r="18261"/>
          <a:stretch>
            <a:fillRect/>
          </a:stretch>
        </p:blipFill>
        <p:spPr>
          <a:xfrm>
            <a:off x="8132551" y="2777880"/>
            <a:ext cx="2337707" cy="2455905"/>
          </a:xfrm>
          <a:custGeom>
            <a:avLst/>
            <a:gdLst>
              <a:gd name="connsiteX0" fmla="*/ 0 w 2337707"/>
              <a:gd name="connsiteY0" fmla="*/ 0 h 2455905"/>
              <a:gd name="connsiteX1" fmla="*/ 2337707 w 2337707"/>
              <a:gd name="connsiteY1" fmla="*/ 0 h 2455905"/>
              <a:gd name="connsiteX2" fmla="*/ 2337707 w 2337707"/>
              <a:gd name="connsiteY2" fmla="*/ 2455905 h 2455905"/>
              <a:gd name="connsiteX3" fmla="*/ 0 w 2337707"/>
              <a:gd name="connsiteY3" fmla="*/ 2455905 h 2455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37707" h="2455905">
                <a:moveTo>
                  <a:pt x="0" y="0"/>
                </a:moveTo>
                <a:lnTo>
                  <a:pt x="2337707" y="0"/>
                </a:lnTo>
                <a:lnTo>
                  <a:pt x="2337707" y="2455905"/>
                </a:lnTo>
                <a:lnTo>
                  <a:pt x="0" y="2455905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28575" cap="flat" cmpd="sng" algn="ctr">
            <a:solidFill>
              <a:srgbClr val="FFFFFF"/>
            </a:solidFill>
            <a:prstDash val="solid"/>
          </a:ln>
          <a:effectLst/>
          <a:scene3d>
            <a:camera prst="perspectiveRight" fov="5100000">
              <a:rot lat="0" lon="19800000" rev="0"/>
            </a:camera>
            <a:lightRig rig="balanced" dir="t"/>
          </a:scene3d>
          <a:sp3d/>
        </p:spPr>
      </p:pic>
    </p:spTree>
    <p:custDataLst>
      <p:tags r:id="rId1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1"/>
            </p:custDataLst>
          </p:nvPr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3766" y="3109760"/>
            <a:ext cx="2828309" cy="5530685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80195" cy="1441243"/>
          </a:xfrm>
          <a:prstGeom prst="rect">
            <a:avLst/>
          </a:prstGeom>
        </p:spPr>
      </p:pic>
      <p:sp>
        <p:nvSpPr>
          <p:cNvPr id="12" name="文本框 7"/>
          <p:cNvSpPr txBox="1"/>
          <p:nvPr/>
        </p:nvSpPr>
        <p:spPr>
          <a:xfrm>
            <a:off x="8384735" y="5164342"/>
            <a:ext cx="1713342" cy="6076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indent="-285750" defTabSz="4572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姓名</a:t>
            </a:r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r>
              <a:rPr lang="zh-CN" altLang="en-US" sz="1400" kern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亿库在线</a:t>
            </a:r>
            <a:endParaRPr lang="en-US" altLang="zh-CN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85750" indent="-285750" defTabSz="4572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职位：设计师</a:t>
            </a:r>
            <a:endParaRPr lang="zh-CN" altLang="en-US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3" name="文本框 8"/>
          <p:cNvSpPr txBox="1"/>
          <p:nvPr/>
        </p:nvSpPr>
        <p:spPr>
          <a:xfrm>
            <a:off x="8384735" y="3030742"/>
            <a:ext cx="1713342" cy="6076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indent="-285750" defTabSz="4572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姓名</a:t>
            </a:r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r>
              <a:rPr lang="zh-CN" altLang="en-US" sz="1400" kern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亿库在线</a:t>
            </a:r>
            <a:endParaRPr lang="en-US" altLang="zh-CN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85750" indent="-285750" defTabSz="4572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职位：设计师</a:t>
            </a:r>
            <a:endParaRPr lang="zh-CN" altLang="en-US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文本框 9"/>
          <p:cNvSpPr txBox="1"/>
          <p:nvPr/>
        </p:nvSpPr>
        <p:spPr>
          <a:xfrm>
            <a:off x="1440557" y="5164342"/>
            <a:ext cx="1713342" cy="6076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indent="-285750" defTabSz="4572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姓名</a:t>
            </a:r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r>
              <a:rPr lang="zh-CN" altLang="en-US" sz="1400" kern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亿库在线</a:t>
            </a:r>
            <a:endParaRPr lang="en-US" altLang="zh-CN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85750" indent="-285750" defTabSz="4572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职位：设计师</a:t>
            </a:r>
            <a:endParaRPr lang="zh-CN" altLang="en-US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5" name="文本框 10"/>
          <p:cNvSpPr txBox="1"/>
          <p:nvPr/>
        </p:nvSpPr>
        <p:spPr>
          <a:xfrm>
            <a:off x="1440557" y="3030742"/>
            <a:ext cx="1713342" cy="6076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indent="-285750" defTabSz="4572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姓名</a:t>
            </a:r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r>
              <a:rPr lang="zh-CN" altLang="en-US" sz="1400" kern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亿库在线</a:t>
            </a:r>
            <a:endParaRPr lang="en-US" altLang="zh-CN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85750" indent="-285750" defTabSz="4572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职位：设计师</a:t>
            </a:r>
            <a:endParaRPr lang="zh-CN" altLang="en-US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6" name="文本框 11"/>
          <p:cNvSpPr txBox="1"/>
          <p:nvPr/>
        </p:nvSpPr>
        <p:spPr>
          <a:xfrm>
            <a:off x="4985217" y="5917085"/>
            <a:ext cx="1713342" cy="6076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indent="-285750" defTabSz="4572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姓名</a:t>
            </a:r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r>
              <a:rPr lang="zh-CN" altLang="en-US" sz="1400" kern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亿库在线</a:t>
            </a:r>
            <a:endParaRPr lang="en-US" altLang="zh-CN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85750" indent="-285750" defTabSz="4572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职位：设计师</a:t>
            </a:r>
            <a:endParaRPr lang="zh-CN" altLang="en-US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7" name="图片占位符 20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61" r="11261"/>
          <a:stretch>
            <a:fillRect/>
          </a:stretch>
        </p:blipFill>
        <p:spPr>
          <a:xfrm>
            <a:off x="3243831" y="2736205"/>
            <a:ext cx="1364342" cy="1176158"/>
          </a:xfrm>
          <a:custGeom>
            <a:avLst/>
            <a:gdLst>
              <a:gd name="connsiteX0" fmla="*/ 294040 w 1364342"/>
              <a:gd name="connsiteY0" fmla="*/ 0 h 1176158"/>
              <a:gd name="connsiteX1" fmla="*/ 1070303 w 1364342"/>
              <a:gd name="connsiteY1" fmla="*/ 0 h 1176158"/>
              <a:gd name="connsiteX2" fmla="*/ 1364342 w 1364342"/>
              <a:gd name="connsiteY2" fmla="*/ 588079 h 1176158"/>
              <a:gd name="connsiteX3" fmla="*/ 1070303 w 1364342"/>
              <a:gd name="connsiteY3" fmla="*/ 1176158 h 1176158"/>
              <a:gd name="connsiteX4" fmla="*/ 294040 w 1364342"/>
              <a:gd name="connsiteY4" fmla="*/ 1176158 h 1176158"/>
              <a:gd name="connsiteX5" fmla="*/ 0 w 1364342"/>
              <a:gd name="connsiteY5" fmla="*/ 588079 h 1176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4342" h="1176158">
                <a:moveTo>
                  <a:pt x="294040" y="0"/>
                </a:moveTo>
                <a:lnTo>
                  <a:pt x="1070303" y="0"/>
                </a:lnTo>
                <a:lnTo>
                  <a:pt x="1364342" y="588079"/>
                </a:lnTo>
                <a:lnTo>
                  <a:pt x="1070303" y="1176158"/>
                </a:lnTo>
                <a:lnTo>
                  <a:pt x="294040" y="1176158"/>
                </a:lnTo>
                <a:lnTo>
                  <a:pt x="0" y="588079"/>
                </a:lnTo>
                <a:close/>
              </a:path>
            </a:pathLst>
          </a:custGeom>
          <a:ln w="38100">
            <a:solidFill>
              <a:schemeClr val="accent1"/>
            </a:solidFill>
          </a:ln>
        </p:spPr>
      </p:pic>
      <p:pic>
        <p:nvPicPr>
          <p:cNvPr id="18" name="图片占位符 22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61" r="11261"/>
          <a:stretch>
            <a:fillRect/>
          </a:stretch>
        </p:blipFill>
        <p:spPr>
          <a:xfrm>
            <a:off x="7104631" y="2736205"/>
            <a:ext cx="1364342" cy="1176158"/>
          </a:xfrm>
          <a:custGeom>
            <a:avLst/>
            <a:gdLst>
              <a:gd name="connsiteX0" fmla="*/ 294040 w 1364342"/>
              <a:gd name="connsiteY0" fmla="*/ 0 h 1176158"/>
              <a:gd name="connsiteX1" fmla="*/ 1070303 w 1364342"/>
              <a:gd name="connsiteY1" fmla="*/ 0 h 1176158"/>
              <a:gd name="connsiteX2" fmla="*/ 1364342 w 1364342"/>
              <a:gd name="connsiteY2" fmla="*/ 588079 h 1176158"/>
              <a:gd name="connsiteX3" fmla="*/ 1070303 w 1364342"/>
              <a:gd name="connsiteY3" fmla="*/ 1176158 h 1176158"/>
              <a:gd name="connsiteX4" fmla="*/ 294040 w 1364342"/>
              <a:gd name="connsiteY4" fmla="*/ 1176158 h 1176158"/>
              <a:gd name="connsiteX5" fmla="*/ 0 w 1364342"/>
              <a:gd name="connsiteY5" fmla="*/ 588079 h 1176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4342" h="1176158">
                <a:moveTo>
                  <a:pt x="294040" y="0"/>
                </a:moveTo>
                <a:lnTo>
                  <a:pt x="1070303" y="0"/>
                </a:lnTo>
                <a:lnTo>
                  <a:pt x="1364342" y="588079"/>
                </a:lnTo>
                <a:lnTo>
                  <a:pt x="1070303" y="1176158"/>
                </a:lnTo>
                <a:lnTo>
                  <a:pt x="294040" y="1176158"/>
                </a:lnTo>
                <a:lnTo>
                  <a:pt x="0" y="588079"/>
                </a:lnTo>
                <a:close/>
              </a:path>
            </a:pathLst>
          </a:custGeom>
          <a:ln w="38100">
            <a:solidFill>
              <a:schemeClr val="accent1"/>
            </a:solidFill>
          </a:ln>
        </p:spPr>
      </p:pic>
      <p:pic>
        <p:nvPicPr>
          <p:cNvPr id="19" name="图片占位符 24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61" r="11261"/>
          <a:stretch>
            <a:fillRect/>
          </a:stretch>
        </p:blipFill>
        <p:spPr>
          <a:xfrm>
            <a:off x="7104631" y="4869805"/>
            <a:ext cx="1364342" cy="1176158"/>
          </a:xfrm>
          <a:custGeom>
            <a:avLst/>
            <a:gdLst>
              <a:gd name="connsiteX0" fmla="*/ 294040 w 1364342"/>
              <a:gd name="connsiteY0" fmla="*/ 0 h 1176158"/>
              <a:gd name="connsiteX1" fmla="*/ 1070303 w 1364342"/>
              <a:gd name="connsiteY1" fmla="*/ 0 h 1176158"/>
              <a:gd name="connsiteX2" fmla="*/ 1364342 w 1364342"/>
              <a:gd name="connsiteY2" fmla="*/ 588079 h 1176158"/>
              <a:gd name="connsiteX3" fmla="*/ 1070303 w 1364342"/>
              <a:gd name="connsiteY3" fmla="*/ 1176158 h 1176158"/>
              <a:gd name="connsiteX4" fmla="*/ 294040 w 1364342"/>
              <a:gd name="connsiteY4" fmla="*/ 1176158 h 1176158"/>
              <a:gd name="connsiteX5" fmla="*/ 0 w 1364342"/>
              <a:gd name="connsiteY5" fmla="*/ 588079 h 1176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4342" h="1176158">
                <a:moveTo>
                  <a:pt x="294040" y="0"/>
                </a:moveTo>
                <a:lnTo>
                  <a:pt x="1070303" y="0"/>
                </a:lnTo>
                <a:lnTo>
                  <a:pt x="1364342" y="588079"/>
                </a:lnTo>
                <a:lnTo>
                  <a:pt x="1070303" y="1176158"/>
                </a:lnTo>
                <a:lnTo>
                  <a:pt x="294040" y="1176158"/>
                </a:lnTo>
                <a:lnTo>
                  <a:pt x="0" y="588079"/>
                </a:lnTo>
                <a:close/>
              </a:path>
            </a:pathLst>
          </a:custGeom>
          <a:ln w="38100">
            <a:solidFill>
              <a:schemeClr val="accent1"/>
            </a:solidFill>
          </a:ln>
        </p:spPr>
      </p:pic>
      <p:pic>
        <p:nvPicPr>
          <p:cNvPr id="20" name="图片占位符 26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61" r="11261"/>
          <a:stretch>
            <a:fillRect/>
          </a:stretch>
        </p:blipFill>
        <p:spPr>
          <a:xfrm>
            <a:off x="3243831" y="4869805"/>
            <a:ext cx="1364342" cy="1176158"/>
          </a:xfrm>
          <a:custGeom>
            <a:avLst/>
            <a:gdLst>
              <a:gd name="connsiteX0" fmla="*/ 294040 w 1364342"/>
              <a:gd name="connsiteY0" fmla="*/ 0 h 1176158"/>
              <a:gd name="connsiteX1" fmla="*/ 1070303 w 1364342"/>
              <a:gd name="connsiteY1" fmla="*/ 0 h 1176158"/>
              <a:gd name="connsiteX2" fmla="*/ 1364342 w 1364342"/>
              <a:gd name="connsiteY2" fmla="*/ 588079 h 1176158"/>
              <a:gd name="connsiteX3" fmla="*/ 1070303 w 1364342"/>
              <a:gd name="connsiteY3" fmla="*/ 1176158 h 1176158"/>
              <a:gd name="connsiteX4" fmla="*/ 294040 w 1364342"/>
              <a:gd name="connsiteY4" fmla="*/ 1176158 h 1176158"/>
              <a:gd name="connsiteX5" fmla="*/ 0 w 1364342"/>
              <a:gd name="connsiteY5" fmla="*/ 588079 h 1176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4342" h="1176158">
                <a:moveTo>
                  <a:pt x="294040" y="0"/>
                </a:moveTo>
                <a:lnTo>
                  <a:pt x="1070303" y="0"/>
                </a:lnTo>
                <a:lnTo>
                  <a:pt x="1364342" y="588079"/>
                </a:lnTo>
                <a:lnTo>
                  <a:pt x="1070303" y="1176158"/>
                </a:lnTo>
                <a:lnTo>
                  <a:pt x="294040" y="1176158"/>
                </a:lnTo>
                <a:lnTo>
                  <a:pt x="0" y="588079"/>
                </a:lnTo>
                <a:close/>
              </a:path>
            </a:pathLst>
          </a:custGeom>
          <a:ln w="38100">
            <a:solidFill>
              <a:schemeClr val="accent1"/>
            </a:solidFill>
          </a:ln>
        </p:spPr>
      </p:pic>
      <p:pic>
        <p:nvPicPr>
          <p:cNvPr id="21" name="图片占位符 18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46" r="11346"/>
          <a:stretch>
            <a:fillRect/>
          </a:stretch>
        </p:blipFill>
        <p:spPr>
          <a:xfrm>
            <a:off x="4492059" y="3324285"/>
            <a:ext cx="2699658" cy="2327290"/>
          </a:xfrm>
          <a:custGeom>
            <a:avLst/>
            <a:gdLst>
              <a:gd name="connsiteX0" fmla="*/ 581823 w 2699658"/>
              <a:gd name="connsiteY0" fmla="*/ 0 h 2327290"/>
              <a:gd name="connsiteX1" fmla="*/ 2117835 w 2699658"/>
              <a:gd name="connsiteY1" fmla="*/ 0 h 2327290"/>
              <a:gd name="connsiteX2" fmla="*/ 2699658 w 2699658"/>
              <a:gd name="connsiteY2" fmla="*/ 1163645 h 2327290"/>
              <a:gd name="connsiteX3" fmla="*/ 2117835 w 2699658"/>
              <a:gd name="connsiteY3" fmla="*/ 2327290 h 2327290"/>
              <a:gd name="connsiteX4" fmla="*/ 581823 w 2699658"/>
              <a:gd name="connsiteY4" fmla="*/ 2327290 h 2327290"/>
              <a:gd name="connsiteX5" fmla="*/ 0 w 2699658"/>
              <a:gd name="connsiteY5" fmla="*/ 1163645 h 2327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99658" h="2327290">
                <a:moveTo>
                  <a:pt x="581823" y="0"/>
                </a:moveTo>
                <a:lnTo>
                  <a:pt x="2117835" y="0"/>
                </a:lnTo>
                <a:lnTo>
                  <a:pt x="2699658" y="1163645"/>
                </a:lnTo>
                <a:lnTo>
                  <a:pt x="2117835" y="2327290"/>
                </a:lnTo>
                <a:lnTo>
                  <a:pt x="581823" y="2327290"/>
                </a:lnTo>
                <a:lnTo>
                  <a:pt x="0" y="1163645"/>
                </a:lnTo>
                <a:close/>
              </a:path>
            </a:pathLst>
          </a:custGeom>
          <a:ln w="38100">
            <a:solidFill>
              <a:schemeClr val="accent1"/>
            </a:solidFill>
          </a:ln>
        </p:spPr>
      </p:pic>
    </p:spTree>
    <p:custDataLst>
      <p:tags r:id="rId1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3" name="图片 2" descr="大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0770" y="1511935"/>
            <a:ext cx="9127490" cy="477710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1"/>
            </p:custDataLst>
          </p:nvPr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3766" y="3109760"/>
            <a:ext cx="2828309" cy="5530685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80195" cy="1441243"/>
          </a:xfrm>
          <a:prstGeom prst="rect">
            <a:avLst/>
          </a:prstGeom>
        </p:spPr>
      </p:pic>
      <p:pic>
        <p:nvPicPr>
          <p:cNvPr id="9" name="图片占位符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31" r="13031"/>
          <a:stretch>
            <a:fillRect/>
          </a:stretch>
        </p:blipFill>
        <p:spPr>
          <a:xfrm>
            <a:off x="929093" y="3476991"/>
            <a:ext cx="2760785" cy="2490454"/>
          </a:xfrm>
          <a:custGeom>
            <a:avLst/>
            <a:gdLst>
              <a:gd name="connsiteX0" fmla="*/ 0 w 2760785"/>
              <a:gd name="connsiteY0" fmla="*/ 0 h 2490454"/>
              <a:gd name="connsiteX1" fmla="*/ 2760785 w 2760785"/>
              <a:gd name="connsiteY1" fmla="*/ 0 h 2490454"/>
              <a:gd name="connsiteX2" fmla="*/ 2760785 w 2760785"/>
              <a:gd name="connsiteY2" fmla="*/ 2490454 h 2490454"/>
              <a:gd name="connsiteX3" fmla="*/ 0 w 2760785"/>
              <a:gd name="connsiteY3" fmla="*/ 2490454 h 2490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60785" h="2490454">
                <a:moveTo>
                  <a:pt x="0" y="0"/>
                </a:moveTo>
                <a:lnTo>
                  <a:pt x="2760785" y="0"/>
                </a:lnTo>
                <a:lnTo>
                  <a:pt x="2760785" y="2490454"/>
                </a:lnTo>
                <a:lnTo>
                  <a:pt x="0" y="2490454"/>
                </a:lnTo>
                <a:close/>
              </a:path>
            </a:pathLst>
          </a:custGeom>
          <a:ln w="38100">
            <a:solidFill>
              <a:srgbClr val="FFFFFF">
                <a:lumMod val="85000"/>
              </a:srgbClr>
            </a:solidFill>
          </a:ln>
        </p:spPr>
      </p:pic>
      <p:pic>
        <p:nvPicPr>
          <p:cNvPr id="10" name="图片占位符 1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31" r="13031"/>
          <a:stretch>
            <a:fillRect/>
          </a:stretch>
        </p:blipFill>
        <p:spPr>
          <a:xfrm>
            <a:off x="7968804" y="3476991"/>
            <a:ext cx="2760785" cy="2490454"/>
          </a:xfrm>
          <a:custGeom>
            <a:avLst/>
            <a:gdLst>
              <a:gd name="connsiteX0" fmla="*/ 0 w 2760785"/>
              <a:gd name="connsiteY0" fmla="*/ 0 h 2490454"/>
              <a:gd name="connsiteX1" fmla="*/ 2760785 w 2760785"/>
              <a:gd name="connsiteY1" fmla="*/ 0 h 2490454"/>
              <a:gd name="connsiteX2" fmla="*/ 2760785 w 2760785"/>
              <a:gd name="connsiteY2" fmla="*/ 2490454 h 2490454"/>
              <a:gd name="connsiteX3" fmla="*/ 0 w 2760785"/>
              <a:gd name="connsiteY3" fmla="*/ 2490454 h 2490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60785" h="2490454">
                <a:moveTo>
                  <a:pt x="0" y="0"/>
                </a:moveTo>
                <a:lnTo>
                  <a:pt x="2760785" y="0"/>
                </a:lnTo>
                <a:lnTo>
                  <a:pt x="2760785" y="2490454"/>
                </a:lnTo>
                <a:lnTo>
                  <a:pt x="0" y="2490454"/>
                </a:lnTo>
                <a:close/>
              </a:path>
            </a:pathLst>
          </a:custGeom>
          <a:ln w="38100">
            <a:solidFill>
              <a:srgbClr val="FFFFFF">
                <a:lumMod val="85000"/>
              </a:srgbClr>
            </a:solidFill>
          </a:ln>
        </p:spPr>
      </p:pic>
      <p:sp>
        <p:nvSpPr>
          <p:cNvPr id="12" name="矩形 11"/>
          <p:cNvSpPr/>
          <p:nvPr>
            <p:custDataLst>
              <p:tags r:id="rId9"/>
            </p:custDataLst>
          </p:nvPr>
        </p:nvSpPr>
        <p:spPr>
          <a:xfrm>
            <a:off x="3308985" y="2650490"/>
            <a:ext cx="5040630" cy="397383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>
            <a:outerShdw blurRad="1778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449320" y="5534660"/>
            <a:ext cx="4759325" cy="89662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文本框 35"/>
          <p:cNvSpPr txBox="1"/>
          <p:nvPr/>
        </p:nvSpPr>
        <p:spPr>
          <a:xfrm>
            <a:off x="3764915" y="5680710"/>
            <a:ext cx="2009140" cy="6076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marR="0" lvl="0" indent="-285750" defTabSz="4572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姓名：亿库在线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85750" marR="0" lvl="0" indent="-285750" defTabSz="4572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职位：设计师</a:t>
            </a:r>
            <a:endParaRPr kumimoji="0" lang="zh-CN" altLang="en-US" sz="14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5" name="图片占位符 2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46" b="6846"/>
          <a:stretch>
            <a:fillRect/>
          </a:stretch>
        </p:blipFill>
        <p:spPr>
          <a:xfrm>
            <a:off x="3449320" y="2796540"/>
            <a:ext cx="4759325" cy="2737485"/>
          </a:xfrm>
          <a:custGeom>
            <a:avLst/>
            <a:gdLst>
              <a:gd name="connsiteX0" fmla="*/ 0 w 4759570"/>
              <a:gd name="connsiteY0" fmla="*/ 0 h 2737687"/>
              <a:gd name="connsiteX1" fmla="*/ 4759570 w 4759570"/>
              <a:gd name="connsiteY1" fmla="*/ 0 h 2737687"/>
              <a:gd name="connsiteX2" fmla="*/ 4759570 w 4759570"/>
              <a:gd name="connsiteY2" fmla="*/ 2737687 h 2737687"/>
              <a:gd name="connsiteX3" fmla="*/ 0 w 4759570"/>
              <a:gd name="connsiteY3" fmla="*/ 2737687 h 2737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59570" h="2737687">
                <a:moveTo>
                  <a:pt x="0" y="0"/>
                </a:moveTo>
                <a:lnTo>
                  <a:pt x="4759570" y="0"/>
                </a:lnTo>
                <a:lnTo>
                  <a:pt x="4759570" y="2737687"/>
                </a:lnTo>
                <a:lnTo>
                  <a:pt x="0" y="2737687"/>
                </a:lnTo>
                <a:close/>
              </a:path>
            </a:pathLst>
          </a:custGeom>
        </p:spPr>
      </p:pic>
    </p:spTree>
    <p:custDataLst>
      <p:tags r:id="rId1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1"/>
            </p:custDataLst>
          </p:nvPr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3766" y="3109760"/>
            <a:ext cx="2828309" cy="5530685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80195" cy="1441243"/>
          </a:xfrm>
          <a:prstGeom prst="rect">
            <a:avLst/>
          </a:prstGeom>
        </p:spPr>
      </p:pic>
      <p:pic>
        <p:nvPicPr>
          <p:cNvPr id="20" name="图片占位符 2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37" r="17237"/>
          <a:stretch>
            <a:fillRect/>
          </a:stretch>
        </p:blipFill>
        <p:spPr>
          <a:xfrm>
            <a:off x="1224533" y="2658043"/>
            <a:ext cx="3827005" cy="3894586"/>
          </a:xfrm>
          <a:custGeom>
            <a:avLst/>
            <a:gdLst>
              <a:gd name="connsiteX0" fmla="*/ 0 w 3827005"/>
              <a:gd name="connsiteY0" fmla="*/ 0 h 3894586"/>
              <a:gd name="connsiteX1" fmla="*/ 3827005 w 3827005"/>
              <a:gd name="connsiteY1" fmla="*/ 0 h 3894586"/>
              <a:gd name="connsiteX2" fmla="*/ 3827005 w 3827005"/>
              <a:gd name="connsiteY2" fmla="*/ 3894586 h 3894586"/>
              <a:gd name="connsiteX3" fmla="*/ 0 w 3827005"/>
              <a:gd name="connsiteY3" fmla="*/ 3894586 h 3894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27005" h="3894586">
                <a:moveTo>
                  <a:pt x="0" y="0"/>
                </a:moveTo>
                <a:lnTo>
                  <a:pt x="3827005" y="0"/>
                </a:lnTo>
                <a:lnTo>
                  <a:pt x="3827005" y="3894586"/>
                </a:lnTo>
                <a:lnTo>
                  <a:pt x="0" y="3894586"/>
                </a:lnTo>
                <a:close/>
              </a:path>
            </a:pathLst>
          </a:custGeom>
        </p:spPr>
      </p:pic>
      <p:sp>
        <p:nvSpPr>
          <p:cNvPr id="22" name="矩形 21"/>
          <p:cNvSpPr/>
          <p:nvPr>
            <p:custDataLst>
              <p:tags r:id="rId8"/>
            </p:custDataLst>
          </p:nvPr>
        </p:nvSpPr>
        <p:spPr>
          <a:xfrm>
            <a:off x="5279390" y="2658110"/>
            <a:ext cx="2465705" cy="188468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3" name="文本框 46"/>
          <p:cNvSpPr txBox="1"/>
          <p:nvPr/>
        </p:nvSpPr>
        <p:spPr>
          <a:xfrm>
            <a:off x="5551170" y="4109720"/>
            <a:ext cx="1920875" cy="3492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marR="0" lvl="0" indent="-285750" defTabSz="4572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姓名：</a:t>
            </a:r>
            <a:r>
              <a:rPr lang="zh-CN" altLang="en-US" sz="1400" kern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亿库在线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4" name="图片占位符 3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51" b="8151"/>
          <a:stretch>
            <a:fillRect/>
          </a:stretch>
        </p:blipFill>
        <p:spPr>
          <a:xfrm>
            <a:off x="5347970" y="2727325"/>
            <a:ext cx="2327910" cy="1298575"/>
          </a:xfrm>
          <a:custGeom>
            <a:avLst/>
            <a:gdLst>
              <a:gd name="connsiteX0" fmla="*/ 0 w 2327803"/>
              <a:gd name="connsiteY0" fmla="*/ 0 h 1298483"/>
              <a:gd name="connsiteX1" fmla="*/ 2327803 w 2327803"/>
              <a:gd name="connsiteY1" fmla="*/ 0 h 1298483"/>
              <a:gd name="connsiteX2" fmla="*/ 2327803 w 2327803"/>
              <a:gd name="connsiteY2" fmla="*/ 1298483 h 1298483"/>
              <a:gd name="connsiteX3" fmla="*/ 0 w 2327803"/>
              <a:gd name="connsiteY3" fmla="*/ 1298483 h 1298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27803" h="1298483">
                <a:moveTo>
                  <a:pt x="0" y="0"/>
                </a:moveTo>
                <a:lnTo>
                  <a:pt x="2327803" y="0"/>
                </a:lnTo>
                <a:lnTo>
                  <a:pt x="2327803" y="1298483"/>
                </a:lnTo>
                <a:lnTo>
                  <a:pt x="0" y="1298483"/>
                </a:lnTo>
                <a:close/>
              </a:path>
            </a:pathLst>
          </a:custGeom>
          <a:effectLst>
            <a:innerShdw blurRad="114300">
              <a:prstClr val="black"/>
            </a:innerShdw>
          </a:effectLst>
        </p:spPr>
      </p:pic>
      <p:sp>
        <p:nvSpPr>
          <p:cNvPr id="26" name="矩形 25"/>
          <p:cNvSpPr/>
          <p:nvPr>
            <p:custDataLst>
              <p:tags r:id="rId10"/>
            </p:custDataLst>
          </p:nvPr>
        </p:nvSpPr>
        <p:spPr>
          <a:xfrm>
            <a:off x="5279390" y="4667885"/>
            <a:ext cx="2465705" cy="188468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7" name="文本框 47"/>
          <p:cNvSpPr txBox="1"/>
          <p:nvPr/>
        </p:nvSpPr>
        <p:spPr>
          <a:xfrm>
            <a:off x="5551170" y="6129655"/>
            <a:ext cx="1920875" cy="3492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marR="0" lvl="0" indent="-285750" defTabSz="4572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姓名：</a:t>
            </a:r>
            <a:r>
              <a:rPr lang="zh-CN" altLang="en-US" sz="1400" kern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亿库在线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8" name="图片占位符 3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51" b="8151"/>
          <a:stretch>
            <a:fillRect/>
          </a:stretch>
        </p:blipFill>
        <p:spPr>
          <a:xfrm>
            <a:off x="5347970" y="4737100"/>
            <a:ext cx="2327910" cy="1298575"/>
          </a:xfrm>
          <a:custGeom>
            <a:avLst/>
            <a:gdLst>
              <a:gd name="connsiteX0" fmla="*/ 0 w 2327803"/>
              <a:gd name="connsiteY0" fmla="*/ 0 h 1298483"/>
              <a:gd name="connsiteX1" fmla="*/ 2327803 w 2327803"/>
              <a:gd name="connsiteY1" fmla="*/ 0 h 1298483"/>
              <a:gd name="connsiteX2" fmla="*/ 2327803 w 2327803"/>
              <a:gd name="connsiteY2" fmla="*/ 1298483 h 1298483"/>
              <a:gd name="connsiteX3" fmla="*/ 0 w 2327803"/>
              <a:gd name="connsiteY3" fmla="*/ 1298483 h 1298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27803" h="1298483">
                <a:moveTo>
                  <a:pt x="0" y="0"/>
                </a:moveTo>
                <a:lnTo>
                  <a:pt x="2327803" y="0"/>
                </a:lnTo>
                <a:lnTo>
                  <a:pt x="2327803" y="1298483"/>
                </a:lnTo>
                <a:lnTo>
                  <a:pt x="0" y="1298483"/>
                </a:lnTo>
                <a:close/>
              </a:path>
            </a:pathLst>
          </a:custGeom>
          <a:effectLst>
            <a:innerShdw blurRad="114300">
              <a:prstClr val="black"/>
            </a:innerShdw>
          </a:effectLst>
        </p:spPr>
      </p:pic>
      <p:sp>
        <p:nvSpPr>
          <p:cNvPr id="32" name="矩形 31"/>
          <p:cNvSpPr/>
          <p:nvPr>
            <p:custDataLst>
              <p:tags r:id="rId12"/>
            </p:custDataLst>
          </p:nvPr>
        </p:nvSpPr>
        <p:spPr>
          <a:xfrm>
            <a:off x="7938770" y="2658110"/>
            <a:ext cx="2465705" cy="188468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33" name="图片占位符 32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51" b="8151"/>
          <a:stretch>
            <a:fillRect/>
          </a:stretch>
        </p:blipFill>
        <p:spPr>
          <a:xfrm>
            <a:off x="8007350" y="2727325"/>
            <a:ext cx="2327910" cy="1298575"/>
          </a:xfrm>
          <a:custGeom>
            <a:avLst/>
            <a:gdLst>
              <a:gd name="connsiteX0" fmla="*/ 0 w 2327803"/>
              <a:gd name="connsiteY0" fmla="*/ 0 h 1298483"/>
              <a:gd name="connsiteX1" fmla="*/ 2327803 w 2327803"/>
              <a:gd name="connsiteY1" fmla="*/ 0 h 1298483"/>
              <a:gd name="connsiteX2" fmla="*/ 2327803 w 2327803"/>
              <a:gd name="connsiteY2" fmla="*/ 1298483 h 1298483"/>
              <a:gd name="connsiteX3" fmla="*/ 0 w 2327803"/>
              <a:gd name="connsiteY3" fmla="*/ 1298483 h 1298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27803" h="1298483">
                <a:moveTo>
                  <a:pt x="0" y="0"/>
                </a:moveTo>
                <a:lnTo>
                  <a:pt x="2327803" y="0"/>
                </a:lnTo>
                <a:lnTo>
                  <a:pt x="2327803" y="1298483"/>
                </a:lnTo>
                <a:lnTo>
                  <a:pt x="0" y="1298483"/>
                </a:lnTo>
                <a:close/>
              </a:path>
            </a:pathLst>
          </a:custGeom>
          <a:effectLst>
            <a:innerShdw blurRad="114300">
              <a:prstClr val="black"/>
            </a:innerShdw>
          </a:effectLst>
        </p:spPr>
      </p:pic>
      <p:sp>
        <p:nvSpPr>
          <p:cNvPr id="31" name="文本框 48"/>
          <p:cNvSpPr txBox="1"/>
          <p:nvPr/>
        </p:nvSpPr>
        <p:spPr>
          <a:xfrm>
            <a:off x="8210550" y="4109720"/>
            <a:ext cx="1920875" cy="3492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marR="0" lvl="0" indent="-285750" defTabSz="4572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姓名：</a:t>
            </a:r>
            <a:r>
              <a:rPr lang="zh-CN" altLang="en-US" sz="1400" kern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亿库在线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>
            <p:custDataLst>
              <p:tags r:id="rId14"/>
            </p:custDataLst>
          </p:nvPr>
        </p:nvSpPr>
        <p:spPr>
          <a:xfrm>
            <a:off x="7938770" y="4667885"/>
            <a:ext cx="2465705" cy="188468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6" name="文本框 49"/>
          <p:cNvSpPr txBox="1"/>
          <p:nvPr/>
        </p:nvSpPr>
        <p:spPr>
          <a:xfrm>
            <a:off x="8210550" y="6129655"/>
            <a:ext cx="1920875" cy="3492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marR="0" lvl="0" indent="-285750" defTabSz="4572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姓名：</a:t>
            </a:r>
            <a:r>
              <a:rPr lang="zh-CN" altLang="en-US" sz="1400" kern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亿库在线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7" name="图片占位符 36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51" b="8151"/>
          <a:stretch>
            <a:fillRect/>
          </a:stretch>
        </p:blipFill>
        <p:spPr>
          <a:xfrm>
            <a:off x="8007350" y="4737100"/>
            <a:ext cx="2327910" cy="1298575"/>
          </a:xfrm>
          <a:custGeom>
            <a:avLst/>
            <a:gdLst>
              <a:gd name="connsiteX0" fmla="*/ 0 w 2327803"/>
              <a:gd name="connsiteY0" fmla="*/ 0 h 1298483"/>
              <a:gd name="connsiteX1" fmla="*/ 2327803 w 2327803"/>
              <a:gd name="connsiteY1" fmla="*/ 0 h 1298483"/>
              <a:gd name="connsiteX2" fmla="*/ 2327803 w 2327803"/>
              <a:gd name="connsiteY2" fmla="*/ 1298483 h 1298483"/>
              <a:gd name="connsiteX3" fmla="*/ 0 w 2327803"/>
              <a:gd name="connsiteY3" fmla="*/ 1298483 h 1298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27803" h="1298483">
                <a:moveTo>
                  <a:pt x="0" y="0"/>
                </a:moveTo>
                <a:lnTo>
                  <a:pt x="2327803" y="0"/>
                </a:lnTo>
                <a:lnTo>
                  <a:pt x="2327803" y="1298483"/>
                </a:lnTo>
                <a:lnTo>
                  <a:pt x="0" y="1298483"/>
                </a:lnTo>
                <a:close/>
              </a:path>
            </a:pathLst>
          </a:custGeom>
          <a:effectLst>
            <a:innerShdw blurRad="114300">
              <a:prstClr val="black"/>
            </a:innerShdw>
          </a:effectLst>
        </p:spPr>
      </p:pic>
    </p:spTree>
    <p:custDataLst>
      <p:tags r:id="rId1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1"/>
            </p:custDataLst>
          </p:nvPr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3766" y="3109760"/>
            <a:ext cx="2828309" cy="5530685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80195" cy="1441243"/>
          </a:xfrm>
          <a:prstGeom prst="rect">
            <a:avLst/>
          </a:prstGeom>
        </p:spPr>
      </p:pic>
      <p:sp>
        <p:nvSpPr>
          <p:cNvPr id="16" name="矩形 15"/>
          <p:cNvSpPr/>
          <p:nvPr>
            <p:custDataLst>
              <p:tags r:id="rId7"/>
            </p:custDataLst>
          </p:nvPr>
        </p:nvSpPr>
        <p:spPr>
          <a:xfrm>
            <a:off x="3241040" y="5223510"/>
            <a:ext cx="2449195" cy="897255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7" name="文本框 42"/>
          <p:cNvSpPr txBox="1"/>
          <p:nvPr/>
        </p:nvSpPr>
        <p:spPr>
          <a:xfrm>
            <a:off x="3460750" y="5378450"/>
            <a:ext cx="2009140" cy="6076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marR="0" lvl="0" indent="-285750" defTabSz="4572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姓名：</a:t>
            </a:r>
            <a:r>
              <a:rPr lang="zh-CN" altLang="en-US" sz="1400" kern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亿库在线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85750" marR="0" lvl="0" indent="-285750" defTabSz="4572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职位：设计师</a:t>
            </a:r>
            <a:endParaRPr kumimoji="0" lang="zh-CN" altLang="en-US" sz="14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8" name="图片占位符 1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87" r="8787"/>
          <a:stretch>
            <a:fillRect/>
          </a:stretch>
        </p:blipFill>
        <p:spPr>
          <a:xfrm>
            <a:off x="3241040" y="3077845"/>
            <a:ext cx="2449195" cy="1980565"/>
          </a:xfrm>
          <a:custGeom>
            <a:avLst/>
            <a:gdLst>
              <a:gd name="connsiteX0" fmla="*/ 0 w 2449196"/>
              <a:gd name="connsiteY0" fmla="*/ 0 h 1980514"/>
              <a:gd name="connsiteX1" fmla="*/ 2449196 w 2449196"/>
              <a:gd name="connsiteY1" fmla="*/ 0 h 1980514"/>
              <a:gd name="connsiteX2" fmla="*/ 2449196 w 2449196"/>
              <a:gd name="connsiteY2" fmla="*/ 1980514 h 1980514"/>
              <a:gd name="connsiteX3" fmla="*/ 0 w 2449196"/>
              <a:gd name="connsiteY3" fmla="*/ 1980514 h 1980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9196" h="1980514">
                <a:moveTo>
                  <a:pt x="0" y="0"/>
                </a:moveTo>
                <a:lnTo>
                  <a:pt x="2449196" y="0"/>
                </a:lnTo>
                <a:lnTo>
                  <a:pt x="2449196" y="1980514"/>
                </a:lnTo>
                <a:lnTo>
                  <a:pt x="0" y="1980514"/>
                </a:lnTo>
                <a:close/>
              </a:path>
            </a:pathLst>
          </a:custGeom>
        </p:spPr>
      </p:pic>
      <p:sp>
        <p:nvSpPr>
          <p:cNvPr id="20" name="文本框 41"/>
          <p:cNvSpPr txBox="1"/>
          <p:nvPr/>
        </p:nvSpPr>
        <p:spPr>
          <a:xfrm>
            <a:off x="6125210" y="5378450"/>
            <a:ext cx="2009140" cy="6076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indent="-285750" defTabSz="4572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姓名</a:t>
            </a:r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r>
              <a:rPr lang="zh-CN" altLang="en-US" sz="1400" kern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亿库在线</a:t>
            </a:r>
            <a:endParaRPr lang="en-US" altLang="zh-CN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85750" indent="-285750" defTabSz="4572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职位：设计师</a:t>
            </a:r>
            <a:endParaRPr lang="zh-CN" altLang="en-US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1" name="图片占位符 2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87" r="8787"/>
          <a:stretch>
            <a:fillRect/>
          </a:stretch>
        </p:blipFill>
        <p:spPr>
          <a:xfrm>
            <a:off x="5905500" y="3077845"/>
            <a:ext cx="2449195" cy="1980565"/>
          </a:xfrm>
          <a:custGeom>
            <a:avLst/>
            <a:gdLst>
              <a:gd name="connsiteX0" fmla="*/ 0 w 2449196"/>
              <a:gd name="connsiteY0" fmla="*/ 0 h 1980514"/>
              <a:gd name="connsiteX1" fmla="*/ 2449196 w 2449196"/>
              <a:gd name="connsiteY1" fmla="*/ 0 h 1980514"/>
              <a:gd name="connsiteX2" fmla="*/ 2449196 w 2449196"/>
              <a:gd name="connsiteY2" fmla="*/ 1980514 h 1980514"/>
              <a:gd name="connsiteX3" fmla="*/ 0 w 2449196"/>
              <a:gd name="connsiteY3" fmla="*/ 1980514 h 1980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9196" h="1980514">
                <a:moveTo>
                  <a:pt x="0" y="0"/>
                </a:moveTo>
                <a:lnTo>
                  <a:pt x="2449196" y="0"/>
                </a:lnTo>
                <a:lnTo>
                  <a:pt x="2449196" y="1980514"/>
                </a:lnTo>
                <a:lnTo>
                  <a:pt x="0" y="1980514"/>
                </a:lnTo>
                <a:close/>
              </a:path>
            </a:pathLst>
          </a:custGeom>
        </p:spPr>
      </p:pic>
      <p:sp>
        <p:nvSpPr>
          <p:cNvPr id="23" name="文本框 43"/>
          <p:cNvSpPr txBox="1"/>
          <p:nvPr/>
        </p:nvSpPr>
        <p:spPr>
          <a:xfrm>
            <a:off x="8789670" y="5378450"/>
            <a:ext cx="2009140" cy="6076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indent="-285750" defTabSz="4572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姓名</a:t>
            </a:r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r>
              <a:rPr lang="zh-CN" altLang="en-US" sz="1400" kern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亿库在线</a:t>
            </a:r>
            <a:endParaRPr lang="en-US" altLang="zh-CN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85750" indent="-285750" defTabSz="4572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职位：设计师</a:t>
            </a:r>
            <a:endParaRPr lang="zh-CN" altLang="en-US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4" name="图片占位符 2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87" r="8787"/>
          <a:stretch>
            <a:fillRect/>
          </a:stretch>
        </p:blipFill>
        <p:spPr>
          <a:xfrm>
            <a:off x="8569960" y="3077845"/>
            <a:ext cx="2449195" cy="1980565"/>
          </a:xfrm>
          <a:custGeom>
            <a:avLst/>
            <a:gdLst>
              <a:gd name="connsiteX0" fmla="*/ 0 w 2449196"/>
              <a:gd name="connsiteY0" fmla="*/ 0 h 1980514"/>
              <a:gd name="connsiteX1" fmla="*/ 2449196 w 2449196"/>
              <a:gd name="connsiteY1" fmla="*/ 0 h 1980514"/>
              <a:gd name="connsiteX2" fmla="*/ 2449196 w 2449196"/>
              <a:gd name="connsiteY2" fmla="*/ 1980514 h 1980514"/>
              <a:gd name="connsiteX3" fmla="*/ 0 w 2449196"/>
              <a:gd name="connsiteY3" fmla="*/ 1980514 h 1980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9196" h="1980514">
                <a:moveTo>
                  <a:pt x="0" y="0"/>
                </a:moveTo>
                <a:lnTo>
                  <a:pt x="2449196" y="0"/>
                </a:lnTo>
                <a:lnTo>
                  <a:pt x="2449196" y="1980514"/>
                </a:lnTo>
                <a:lnTo>
                  <a:pt x="0" y="1980514"/>
                </a:lnTo>
                <a:close/>
              </a:path>
            </a:pathLst>
          </a:custGeom>
        </p:spPr>
      </p:pic>
      <p:sp>
        <p:nvSpPr>
          <p:cNvPr id="26" name="文本框 40"/>
          <p:cNvSpPr txBox="1"/>
          <p:nvPr/>
        </p:nvSpPr>
        <p:spPr>
          <a:xfrm>
            <a:off x="796290" y="5378450"/>
            <a:ext cx="2009140" cy="6076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indent="-285750" defTabSz="4572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姓名</a:t>
            </a:r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r>
              <a:rPr lang="zh-CN" altLang="en-US" sz="1400" kern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亿库在线</a:t>
            </a:r>
            <a:endParaRPr lang="en-US" altLang="zh-CN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85750" indent="-285750" defTabSz="4572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职位：设计师</a:t>
            </a:r>
            <a:endParaRPr lang="zh-CN" altLang="en-US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7" name="图片占位符 3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87" r="8787"/>
          <a:stretch>
            <a:fillRect/>
          </a:stretch>
        </p:blipFill>
        <p:spPr>
          <a:xfrm>
            <a:off x="576580" y="3077845"/>
            <a:ext cx="2449195" cy="1980565"/>
          </a:xfrm>
          <a:custGeom>
            <a:avLst/>
            <a:gdLst>
              <a:gd name="connsiteX0" fmla="*/ 0 w 2449196"/>
              <a:gd name="connsiteY0" fmla="*/ 0 h 1980514"/>
              <a:gd name="connsiteX1" fmla="*/ 2449196 w 2449196"/>
              <a:gd name="connsiteY1" fmla="*/ 0 h 1980514"/>
              <a:gd name="connsiteX2" fmla="*/ 2449196 w 2449196"/>
              <a:gd name="connsiteY2" fmla="*/ 1980514 h 1980514"/>
              <a:gd name="connsiteX3" fmla="*/ 0 w 2449196"/>
              <a:gd name="connsiteY3" fmla="*/ 1980514 h 1980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9196" h="1980514">
                <a:moveTo>
                  <a:pt x="0" y="0"/>
                </a:moveTo>
                <a:lnTo>
                  <a:pt x="2449196" y="0"/>
                </a:lnTo>
                <a:lnTo>
                  <a:pt x="2449196" y="1980514"/>
                </a:lnTo>
                <a:lnTo>
                  <a:pt x="0" y="1980514"/>
                </a:lnTo>
                <a:close/>
              </a:path>
            </a:pathLst>
          </a:custGeom>
        </p:spPr>
      </p:pic>
    </p:spTree>
    <p:custDataLst>
      <p:tags r:id="rId1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 userDrawn="1">
            <p:custDataLst>
              <p:tags r:id="rId1"/>
            </p:custDataLst>
          </p:nvPr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3766" y="3109760"/>
            <a:ext cx="2828309" cy="5530685"/>
          </a:xfrm>
          <a:prstGeom prst="rect">
            <a:avLst/>
          </a:prstGeom>
        </p:spPr>
      </p:pic>
      <p:pic>
        <p:nvPicPr>
          <p:cNvPr id="3" name="图片 2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80195" cy="1441243"/>
          </a:xfrm>
          <a:prstGeom prst="rect">
            <a:avLst/>
          </a:prstGeom>
        </p:spPr>
      </p:pic>
      <p:sp>
        <p:nvSpPr>
          <p:cNvPr id="6" name="文本框 4"/>
          <p:cNvSpPr txBox="1"/>
          <p:nvPr/>
        </p:nvSpPr>
        <p:spPr>
          <a:xfrm>
            <a:off x="4879170" y="5799215"/>
            <a:ext cx="2009410" cy="6076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indent="-285750" defTabSz="4572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姓名</a:t>
            </a:r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r>
              <a:rPr lang="zh-CN" sz="14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亿库在线</a:t>
            </a:r>
            <a:endParaRPr lang="en-US" altLang="zh-CN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85750" indent="-285750" defTabSz="4572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职位：设计师</a:t>
            </a:r>
            <a:endParaRPr lang="zh-CN" altLang="en-US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7" name="图片占位符 1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6" r="786"/>
          <a:stretch>
            <a:fillRect/>
          </a:stretch>
        </p:blipFill>
        <p:spPr>
          <a:xfrm>
            <a:off x="1584573" y="3288131"/>
            <a:ext cx="2883604" cy="1951892"/>
          </a:xfrm>
          <a:custGeom>
            <a:avLst/>
            <a:gdLst>
              <a:gd name="connsiteX0" fmla="*/ 0 w 2883604"/>
              <a:gd name="connsiteY0" fmla="*/ 0 h 1951892"/>
              <a:gd name="connsiteX1" fmla="*/ 2883604 w 2883604"/>
              <a:gd name="connsiteY1" fmla="*/ 0 h 1951892"/>
              <a:gd name="connsiteX2" fmla="*/ 2883604 w 2883604"/>
              <a:gd name="connsiteY2" fmla="*/ 1951892 h 1951892"/>
              <a:gd name="connsiteX3" fmla="*/ 0 w 2883604"/>
              <a:gd name="connsiteY3" fmla="*/ 1951892 h 1951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83604" h="1951892">
                <a:moveTo>
                  <a:pt x="0" y="0"/>
                </a:moveTo>
                <a:lnTo>
                  <a:pt x="2883604" y="0"/>
                </a:lnTo>
                <a:lnTo>
                  <a:pt x="2883604" y="1951892"/>
                </a:lnTo>
                <a:lnTo>
                  <a:pt x="0" y="1951892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FFFF"/>
            </a:solidFill>
          </a:ln>
          <a:effectLst>
            <a:outerShdw blurRad="1905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8" name="图片占位符 9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8" r="718"/>
          <a:stretch>
            <a:fillRect/>
          </a:stretch>
        </p:blipFill>
        <p:spPr>
          <a:xfrm>
            <a:off x="3922507" y="2901270"/>
            <a:ext cx="3922736" cy="2655275"/>
          </a:xfrm>
          <a:custGeom>
            <a:avLst/>
            <a:gdLst>
              <a:gd name="connsiteX0" fmla="*/ 0 w 3922736"/>
              <a:gd name="connsiteY0" fmla="*/ 0 h 2655275"/>
              <a:gd name="connsiteX1" fmla="*/ 3922736 w 3922736"/>
              <a:gd name="connsiteY1" fmla="*/ 0 h 2655275"/>
              <a:gd name="connsiteX2" fmla="*/ 3922736 w 3922736"/>
              <a:gd name="connsiteY2" fmla="*/ 2655275 h 2655275"/>
              <a:gd name="connsiteX3" fmla="*/ 0 w 3922736"/>
              <a:gd name="connsiteY3" fmla="*/ 2655275 h 265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22736" h="2655275">
                <a:moveTo>
                  <a:pt x="0" y="0"/>
                </a:moveTo>
                <a:lnTo>
                  <a:pt x="3922736" y="0"/>
                </a:lnTo>
                <a:lnTo>
                  <a:pt x="3922736" y="2655275"/>
                </a:lnTo>
                <a:lnTo>
                  <a:pt x="0" y="2655275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FFFF"/>
            </a:solidFill>
          </a:ln>
          <a:effectLst>
            <a:outerShdw blurRad="1905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9" name="图片占位符 11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6" r="786"/>
          <a:stretch>
            <a:fillRect/>
          </a:stretch>
        </p:blipFill>
        <p:spPr>
          <a:xfrm>
            <a:off x="7299573" y="3288131"/>
            <a:ext cx="2883604" cy="1951892"/>
          </a:xfrm>
          <a:custGeom>
            <a:avLst/>
            <a:gdLst>
              <a:gd name="connsiteX0" fmla="*/ 0 w 2883604"/>
              <a:gd name="connsiteY0" fmla="*/ 0 h 1951892"/>
              <a:gd name="connsiteX1" fmla="*/ 2883604 w 2883604"/>
              <a:gd name="connsiteY1" fmla="*/ 0 h 1951892"/>
              <a:gd name="connsiteX2" fmla="*/ 2883604 w 2883604"/>
              <a:gd name="connsiteY2" fmla="*/ 1951892 h 1951892"/>
              <a:gd name="connsiteX3" fmla="*/ 0 w 2883604"/>
              <a:gd name="connsiteY3" fmla="*/ 1951892 h 1951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83604" h="1951892">
                <a:moveTo>
                  <a:pt x="0" y="0"/>
                </a:moveTo>
                <a:lnTo>
                  <a:pt x="2883604" y="0"/>
                </a:lnTo>
                <a:lnTo>
                  <a:pt x="2883604" y="1951892"/>
                </a:lnTo>
                <a:lnTo>
                  <a:pt x="0" y="1951892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FFFF"/>
            </a:solidFill>
          </a:ln>
          <a:effectLst>
            <a:outerShdw blurRad="190500" dist="38100" dir="8100000" algn="tr" rotWithShape="0">
              <a:prstClr val="black">
                <a:alpha val="40000"/>
              </a:prstClr>
            </a:outerShdw>
          </a:effectLst>
        </p:spPr>
      </p:pic>
    </p:spTree>
    <p:custDataLst>
      <p:tags r:id="rId1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1"/>
            </p:custDataLst>
          </p:nvPr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3766" y="3109760"/>
            <a:ext cx="2828309" cy="5530685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80195" cy="1441243"/>
          </a:xfrm>
          <a:prstGeom prst="rect">
            <a:avLst/>
          </a:prstGeom>
        </p:spPr>
      </p:pic>
      <p:sp>
        <p:nvSpPr>
          <p:cNvPr id="8" name="文本框 4"/>
          <p:cNvSpPr txBox="1"/>
          <p:nvPr/>
        </p:nvSpPr>
        <p:spPr>
          <a:xfrm>
            <a:off x="4819832" y="5943231"/>
            <a:ext cx="2009410" cy="6076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indent="-285750" defTabSz="4572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姓名</a:t>
            </a:r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r>
              <a:rPr lang="zh-CN" altLang="en-US" sz="1400" kern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亿库在线</a:t>
            </a:r>
            <a:endParaRPr lang="en-US" altLang="zh-CN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85750" indent="-285750" defTabSz="4572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职位：设计师</a:t>
            </a:r>
            <a:endParaRPr lang="zh-CN" altLang="en-US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" name="文本框 5"/>
          <p:cNvSpPr txBox="1"/>
          <p:nvPr/>
        </p:nvSpPr>
        <p:spPr>
          <a:xfrm>
            <a:off x="1452378" y="5479241"/>
            <a:ext cx="2009410" cy="6076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indent="-285750" defTabSz="4572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姓名</a:t>
            </a:r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r>
              <a:rPr lang="zh-CN" altLang="en-US" sz="1400" kern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亿库在线</a:t>
            </a:r>
            <a:endParaRPr lang="en-US" altLang="zh-CN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85750" indent="-285750" defTabSz="4572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职位：设计师</a:t>
            </a:r>
            <a:endParaRPr lang="zh-CN" altLang="en-US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" name="文本框 6"/>
          <p:cNvSpPr txBox="1"/>
          <p:nvPr/>
        </p:nvSpPr>
        <p:spPr>
          <a:xfrm>
            <a:off x="8187286" y="5479241"/>
            <a:ext cx="2009410" cy="6076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indent="-285750" defTabSz="4572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姓名</a:t>
            </a:r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r>
              <a:rPr lang="zh-CN" altLang="en-US" sz="1400" kern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亿库在线</a:t>
            </a:r>
            <a:endParaRPr lang="en-US" altLang="zh-CN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85750" indent="-285750" defTabSz="4572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职位：设计师</a:t>
            </a:r>
            <a:endParaRPr lang="zh-CN" altLang="en-US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1" name="图片占位符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>
          <a:xfrm>
            <a:off x="1368549" y="3175808"/>
            <a:ext cx="2177068" cy="2177068"/>
          </a:xfrm>
          <a:custGeom>
            <a:avLst/>
            <a:gdLst>
              <a:gd name="connsiteX0" fmla="*/ 1088534 w 2177068"/>
              <a:gd name="connsiteY0" fmla="*/ 0 h 2177068"/>
              <a:gd name="connsiteX1" fmla="*/ 2177068 w 2177068"/>
              <a:gd name="connsiteY1" fmla="*/ 1088534 h 2177068"/>
              <a:gd name="connsiteX2" fmla="*/ 1088534 w 2177068"/>
              <a:gd name="connsiteY2" fmla="*/ 2177068 h 2177068"/>
              <a:gd name="connsiteX3" fmla="*/ 0 w 2177068"/>
              <a:gd name="connsiteY3" fmla="*/ 1088534 h 2177068"/>
              <a:gd name="connsiteX4" fmla="*/ 1088534 w 2177068"/>
              <a:gd name="connsiteY4" fmla="*/ 0 h 2177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77068" h="2177068">
                <a:moveTo>
                  <a:pt x="1088534" y="0"/>
                </a:moveTo>
                <a:cubicBezTo>
                  <a:pt x="1689715" y="0"/>
                  <a:pt x="2177068" y="487353"/>
                  <a:pt x="2177068" y="1088534"/>
                </a:cubicBezTo>
                <a:cubicBezTo>
                  <a:pt x="2177068" y="1689715"/>
                  <a:pt x="1689715" y="2177068"/>
                  <a:pt x="1088534" y="2177068"/>
                </a:cubicBezTo>
                <a:cubicBezTo>
                  <a:pt x="487353" y="2177068"/>
                  <a:pt x="0" y="1689715"/>
                  <a:pt x="0" y="1088534"/>
                </a:cubicBezTo>
                <a:cubicBezTo>
                  <a:pt x="0" y="487353"/>
                  <a:pt x="487353" y="0"/>
                  <a:pt x="1088534" y="0"/>
                </a:cubicBezTo>
                <a:close/>
              </a:path>
            </a:pathLst>
          </a:custGeom>
          <a:ln w="38100">
            <a:solidFill>
              <a:srgbClr val="FFFFFF"/>
            </a:solidFill>
          </a:ln>
          <a:effectLst>
            <a:outerShdw blurRad="3302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2" name="图片占位符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>
          <a:xfrm>
            <a:off x="4114537" y="2388878"/>
            <a:ext cx="3420000" cy="3420000"/>
          </a:xfrm>
          <a:custGeom>
            <a:avLst/>
            <a:gdLst>
              <a:gd name="connsiteX0" fmla="*/ 1710000 w 3420000"/>
              <a:gd name="connsiteY0" fmla="*/ 0 h 3420000"/>
              <a:gd name="connsiteX1" fmla="*/ 3420000 w 3420000"/>
              <a:gd name="connsiteY1" fmla="*/ 1710000 h 3420000"/>
              <a:gd name="connsiteX2" fmla="*/ 1710000 w 3420000"/>
              <a:gd name="connsiteY2" fmla="*/ 3420000 h 3420000"/>
              <a:gd name="connsiteX3" fmla="*/ 0 w 3420000"/>
              <a:gd name="connsiteY3" fmla="*/ 1710000 h 3420000"/>
              <a:gd name="connsiteX4" fmla="*/ 1710000 w 3420000"/>
              <a:gd name="connsiteY4" fmla="*/ 0 h 34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20000" h="3420000">
                <a:moveTo>
                  <a:pt x="1710000" y="0"/>
                </a:moveTo>
                <a:cubicBezTo>
                  <a:pt x="2654407" y="0"/>
                  <a:pt x="3420000" y="765593"/>
                  <a:pt x="3420000" y="1710000"/>
                </a:cubicBezTo>
                <a:cubicBezTo>
                  <a:pt x="3420000" y="2654407"/>
                  <a:pt x="2654407" y="3420000"/>
                  <a:pt x="1710000" y="3420000"/>
                </a:cubicBezTo>
                <a:cubicBezTo>
                  <a:pt x="765593" y="3420000"/>
                  <a:pt x="0" y="2654407"/>
                  <a:pt x="0" y="1710000"/>
                </a:cubicBezTo>
                <a:cubicBezTo>
                  <a:pt x="0" y="765593"/>
                  <a:pt x="765593" y="0"/>
                  <a:pt x="1710000" y="0"/>
                </a:cubicBezTo>
                <a:close/>
              </a:path>
            </a:pathLst>
          </a:custGeom>
          <a:ln w="38100">
            <a:solidFill>
              <a:srgbClr val="FFFFFF"/>
            </a:solidFill>
          </a:ln>
          <a:effectLst>
            <a:outerShdw blurRad="3302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3" name="图片占位符 1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>
          <a:xfrm>
            <a:off x="8103457" y="3175808"/>
            <a:ext cx="2177068" cy="2177068"/>
          </a:xfrm>
          <a:custGeom>
            <a:avLst/>
            <a:gdLst>
              <a:gd name="connsiteX0" fmla="*/ 1088534 w 2177068"/>
              <a:gd name="connsiteY0" fmla="*/ 0 h 2177068"/>
              <a:gd name="connsiteX1" fmla="*/ 2177068 w 2177068"/>
              <a:gd name="connsiteY1" fmla="*/ 1088534 h 2177068"/>
              <a:gd name="connsiteX2" fmla="*/ 1088534 w 2177068"/>
              <a:gd name="connsiteY2" fmla="*/ 2177068 h 2177068"/>
              <a:gd name="connsiteX3" fmla="*/ 0 w 2177068"/>
              <a:gd name="connsiteY3" fmla="*/ 1088534 h 2177068"/>
              <a:gd name="connsiteX4" fmla="*/ 1088534 w 2177068"/>
              <a:gd name="connsiteY4" fmla="*/ 0 h 2177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77068" h="2177068">
                <a:moveTo>
                  <a:pt x="1088534" y="0"/>
                </a:moveTo>
                <a:cubicBezTo>
                  <a:pt x="1689715" y="0"/>
                  <a:pt x="2177068" y="487353"/>
                  <a:pt x="2177068" y="1088534"/>
                </a:cubicBezTo>
                <a:cubicBezTo>
                  <a:pt x="2177068" y="1689715"/>
                  <a:pt x="1689715" y="2177068"/>
                  <a:pt x="1088534" y="2177068"/>
                </a:cubicBezTo>
                <a:cubicBezTo>
                  <a:pt x="487353" y="2177068"/>
                  <a:pt x="0" y="1689715"/>
                  <a:pt x="0" y="1088534"/>
                </a:cubicBezTo>
                <a:cubicBezTo>
                  <a:pt x="0" y="487353"/>
                  <a:pt x="487353" y="0"/>
                  <a:pt x="1088534" y="0"/>
                </a:cubicBezTo>
                <a:close/>
              </a:path>
            </a:pathLst>
          </a:custGeom>
          <a:ln w="38100">
            <a:solidFill>
              <a:srgbClr val="FFFFFF"/>
            </a:solidFill>
          </a:ln>
          <a:effectLst>
            <a:outerShdw blurRad="330200" sx="102000" sy="102000" algn="ctr" rotWithShape="0">
              <a:prstClr val="black">
                <a:alpha val="40000"/>
              </a:prstClr>
            </a:outerShdw>
          </a:effectLst>
        </p:spPr>
      </p:pic>
    </p:spTree>
    <p:custDataLst>
      <p:tags r:id="rId10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1"/>
            </p:custDataLst>
          </p:nvPr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3766" y="3109760"/>
            <a:ext cx="2828309" cy="5530685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80195" cy="1441243"/>
          </a:xfrm>
          <a:prstGeom prst="rect">
            <a:avLst/>
          </a:prstGeom>
        </p:spPr>
      </p:pic>
      <p:sp>
        <p:nvSpPr>
          <p:cNvPr id="19" name="任意多边形: 形状 74"/>
          <p:cNvSpPr/>
          <p:nvPr>
            <p:custDataLst>
              <p:tags r:id="rId7"/>
            </p:custDataLst>
          </p:nvPr>
        </p:nvSpPr>
        <p:spPr>
          <a:xfrm>
            <a:off x="993140" y="5036185"/>
            <a:ext cx="2118995" cy="652780"/>
          </a:xfrm>
          <a:custGeom>
            <a:avLst/>
            <a:gdLst>
              <a:gd name="connsiteX0" fmla="*/ 0 w 2262281"/>
              <a:gd name="connsiteY0" fmla="*/ 0 h 696729"/>
              <a:gd name="connsiteX1" fmla="*/ 2262281 w 2262281"/>
              <a:gd name="connsiteY1" fmla="*/ 0 h 696729"/>
              <a:gd name="connsiteX2" fmla="*/ 2246408 w 2262281"/>
              <a:gd name="connsiteY2" fmla="*/ 32950 h 696729"/>
              <a:gd name="connsiteX3" fmla="*/ 2246393 w 2262281"/>
              <a:gd name="connsiteY3" fmla="*/ 32975 h 696729"/>
              <a:gd name="connsiteX4" fmla="*/ 2182877 w 2262281"/>
              <a:gd name="connsiteY4" fmla="*/ 137525 h 696729"/>
              <a:gd name="connsiteX5" fmla="*/ 2165955 w 2262281"/>
              <a:gd name="connsiteY5" fmla="*/ 160155 h 696729"/>
              <a:gd name="connsiteX6" fmla="*/ 2156573 w 2262281"/>
              <a:gd name="connsiteY6" fmla="*/ 174988 h 696729"/>
              <a:gd name="connsiteX7" fmla="*/ 2140240 w 2262281"/>
              <a:gd name="connsiteY7" fmla="*/ 194543 h 696729"/>
              <a:gd name="connsiteX8" fmla="*/ 2109861 w 2262281"/>
              <a:gd name="connsiteY8" fmla="*/ 235167 h 696729"/>
              <a:gd name="connsiteX9" fmla="*/ 2065966 w 2262281"/>
              <a:gd name="connsiteY9" fmla="*/ 283465 h 696729"/>
              <a:gd name="connsiteX10" fmla="*/ 2049260 w 2262281"/>
              <a:gd name="connsiteY10" fmla="*/ 303465 h 696729"/>
              <a:gd name="connsiteX11" fmla="*/ 2040290 w 2262281"/>
              <a:gd name="connsiteY11" fmla="*/ 311716 h 696729"/>
              <a:gd name="connsiteX12" fmla="*/ 2028000 w 2262281"/>
              <a:gd name="connsiteY12" fmla="*/ 325238 h 696729"/>
              <a:gd name="connsiteX13" fmla="*/ 1937929 w 2262281"/>
              <a:gd name="connsiteY13" fmla="*/ 407099 h 696729"/>
              <a:gd name="connsiteX14" fmla="*/ 1930759 w 2262281"/>
              <a:gd name="connsiteY14" fmla="*/ 412461 h 696729"/>
              <a:gd name="connsiteX15" fmla="*/ 1926125 w 2262281"/>
              <a:gd name="connsiteY15" fmla="*/ 416723 h 696729"/>
              <a:gd name="connsiteX16" fmla="*/ 1908720 w 2262281"/>
              <a:gd name="connsiteY16" fmla="*/ 428942 h 696729"/>
              <a:gd name="connsiteX17" fmla="*/ 1840287 w 2262281"/>
              <a:gd name="connsiteY17" fmla="*/ 480115 h 696729"/>
              <a:gd name="connsiteX18" fmla="*/ 1807121 w 2262281"/>
              <a:gd name="connsiteY18" fmla="*/ 500264 h 696729"/>
              <a:gd name="connsiteX19" fmla="*/ 1788827 w 2262281"/>
              <a:gd name="connsiteY19" fmla="*/ 513106 h 696729"/>
              <a:gd name="connsiteX20" fmla="*/ 1769150 w 2262281"/>
              <a:gd name="connsiteY20" fmla="*/ 523332 h 696729"/>
              <a:gd name="connsiteX21" fmla="*/ 1735711 w 2262281"/>
              <a:gd name="connsiteY21" fmla="*/ 543646 h 696729"/>
              <a:gd name="connsiteX22" fmla="*/ 1658285 w 2262281"/>
              <a:gd name="connsiteY22" fmla="*/ 580944 h 696729"/>
              <a:gd name="connsiteX23" fmla="*/ 1639021 w 2262281"/>
              <a:gd name="connsiteY23" fmla="*/ 590955 h 696729"/>
              <a:gd name="connsiteX24" fmla="*/ 1633071 w 2262281"/>
              <a:gd name="connsiteY24" fmla="*/ 593091 h 696729"/>
              <a:gd name="connsiteX25" fmla="*/ 1624839 w 2262281"/>
              <a:gd name="connsiteY25" fmla="*/ 597056 h 696729"/>
              <a:gd name="connsiteX26" fmla="*/ 1508309 w 2262281"/>
              <a:gd name="connsiteY26" fmla="*/ 639706 h 696729"/>
              <a:gd name="connsiteX27" fmla="*/ 1490237 w 2262281"/>
              <a:gd name="connsiteY27" fmla="*/ 644353 h 696729"/>
              <a:gd name="connsiteX28" fmla="*/ 1478367 w 2262281"/>
              <a:gd name="connsiteY28" fmla="*/ 648613 h 696729"/>
              <a:gd name="connsiteX29" fmla="*/ 1452272 w 2262281"/>
              <a:gd name="connsiteY29" fmla="*/ 654115 h 696729"/>
              <a:gd name="connsiteX30" fmla="*/ 1386757 w 2262281"/>
              <a:gd name="connsiteY30" fmla="*/ 670961 h 696729"/>
              <a:gd name="connsiteX31" fmla="*/ 1334674 w 2262281"/>
              <a:gd name="connsiteY31" fmla="*/ 678910 h 696729"/>
              <a:gd name="connsiteX32" fmla="*/ 1308521 w 2262281"/>
              <a:gd name="connsiteY32" fmla="*/ 684424 h 696729"/>
              <a:gd name="connsiteX33" fmla="*/ 1290229 w 2262281"/>
              <a:gd name="connsiteY33" fmla="*/ 685693 h 696729"/>
              <a:gd name="connsiteX34" fmla="*/ 1260822 w 2262281"/>
              <a:gd name="connsiteY34" fmla="*/ 690181 h 696729"/>
              <a:gd name="connsiteX35" fmla="*/ 1131140 w 2262281"/>
              <a:gd name="connsiteY35" fmla="*/ 696729 h 696729"/>
              <a:gd name="connsiteX36" fmla="*/ 1001458 w 2262281"/>
              <a:gd name="connsiteY36" fmla="*/ 690181 h 696729"/>
              <a:gd name="connsiteX37" fmla="*/ 972050 w 2262281"/>
              <a:gd name="connsiteY37" fmla="*/ 685693 h 696729"/>
              <a:gd name="connsiteX38" fmla="*/ 953760 w 2262281"/>
              <a:gd name="connsiteY38" fmla="*/ 684424 h 696729"/>
              <a:gd name="connsiteX39" fmla="*/ 927610 w 2262281"/>
              <a:gd name="connsiteY39" fmla="*/ 678911 h 696729"/>
              <a:gd name="connsiteX40" fmla="*/ 875523 w 2262281"/>
              <a:gd name="connsiteY40" fmla="*/ 670961 h 696729"/>
              <a:gd name="connsiteX41" fmla="*/ 810004 w 2262281"/>
              <a:gd name="connsiteY41" fmla="*/ 654114 h 696729"/>
              <a:gd name="connsiteX42" fmla="*/ 783914 w 2262281"/>
              <a:gd name="connsiteY42" fmla="*/ 648613 h 696729"/>
              <a:gd name="connsiteX43" fmla="*/ 772046 w 2262281"/>
              <a:gd name="connsiteY43" fmla="*/ 644354 h 696729"/>
              <a:gd name="connsiteX44" fmla="*/ 753971 w 2262281"/>
              <a:gd name="connsiteY44" fmla="*/ 639706 h 696729"/>
              <a:gd name="connsiteX45" fmla="*/ 637441 w 2262281"/>
              <a:gd name="connsiteY45" fmla="*/ 597056 h 696729"/>
              <a:gd name="connsiteX46" fmla="*/ 629209 w 2262281"/>
              <a:gd name="connsiteY46" fmla="*/ 593091 h 696729"/>
              <a:gd name="connsiteX47" fmla="*/ 623259 w 2262281"/>
              <a:gd name="connsiteY47" fmla="*/ 590955 h 696729"/>
              <a:gd name="connsiteX48" fmla="*/ 603997 w 2262281"/>
              <a:gd name="connsiteY48" fmla="*/ 580945 h 696729"/>
              <a:gd name="connsiteX49" fmla="*/ 526569 w 2262281"/>
              <a:gd name="connsiteY49" fmla="*/ 543646 h 696729"/>
              <a:gd name="connsiteX50" fmla="*/ 493125 w 2262281"/>
              <a:gd name="connsiteY50" fmla="*/ 523329 h 696729"/>
              <a:gd name="connsiteX51" fmla="*/ 473454 w 2262281"/>
              <a:gd name="connsiteY51" fmla="*/ 513106 h 696729"/>
              <a:gd name="connsiteX52" fmla="*/ 455166 w 2262281"/>
              <a:gd name="connsiteY52" fmla="*/ 500268 h 696729"/>
              <a:gd name="connsiteX53" fmla="*/ 421993 w 2262281"/>
              <a:gd name="connsiteY53" fmla="*/ 480115 h 696729"/>
              <a:gd name="connsiteX54" fmla="*/ 353558 w 2262281"/>
              <a:gd name="connsiteY54" fmla="*/ 428940 h 696729"/>
              <a:gd name="connsiteX55" fmla="*/ 336155 w 2262281"/>
              <a:gd name="connsiteY55" fmla="*/ 416723 h 696729"/>
              <a:gd name="connsiteX56" fmla="*/ 331521 w 2262281"/>
              <a:gd name="connsiteY56" fmla="*/ 412461 h 696729"/>
              <a:gd name="connsiteX57" fmla="*/ 324351 w 2262281"/>
              <a:gd name="connsiteY57" fmla="*/ 407099 h 696729"/>
              <a:gd name="connsiteX58" fmla="*/ 234280 w 2262281"/>
              <a:gd name="connsiteY58" fmla="*/ 325238 h 696729"/>
              <a:gd name="connsiteX59" fmla="*/ 221986 w 2262281"/>
              <a:gd name="connsiteY59" fmla="*/ 311711 h 696729"/>
              <a:gd name="connsiteX60" fmla="*/ 213021 w 2262281"/>
              <a:gd name="connsiteY60" fmla="*/ 303465 h 696729"/>
              <a:gd name="connsiteX61" fmla="*/ 196325 w 2262281"/>
              <a:gd name="connsiteY61" fmla="*/ 283476 h 696729"/>
              <a:gd name="connsiteX62" fmla="*/ 152419 w 2262281"/>
              <a:gd name="connsiteY62" fmla="*/ 235167 h 696729"/>
              <a:gd name="connsiteX63" fmla="*/ 122039 w 2262281"/>
              <a:gd name="connsiteY63" fmla="*/ 194541 h 696729"/>
              <a:gd name="connsiteX64" fmla="*/ 105707 w 2262281"/>
              <a:gd name="connsiteY64" fmla="*/ 174988 h 696729"/>
              <a:gd name="connsiteX65" fmla="*/ 96326 w 2262281"/>
              <a:gd name="connsiteY65" fmla="*/ 160155 h 696729"/>
              <a:gd name="connsiteX66" fmla="*/ 79403 w 2262281"/>
              <a:gd name="connsiteY66" fmla="*/ 137525 h 696729"/>
              <a:gd name="connsiteX67" fmla="*/ 15887 w 2262281"/>
              <a:gd name="connsiteY67" fmla="*/ 32975 h 696729"/>
              <a:gd name="connsiteX68" fmla="*/ 15872 w 2262281"/>
              <a:gd name="connsiteY68" fmla="*/ 32950 h 696729"/>
              <a:gd name="connsiteX69" fmla="*/ 7319 w 2262281"/>
              <a:gd name="connsiteY69" fmla="*/ 15195 h 696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2262281" h="696729">
                <a:moveTo>
                  <a:pt x="0" y="0"/>
                </a:moveTo>
                <a:lnTo>
                  <a:pt x="2262281" y="0"/>
                </a:lnTo>
                <a:lnTo>
                  <a:pt x="2246408" y="32950"/>
                </a:lnTo>
                <a:lnTo>
                  <a:pt x="2246393" y="32975"/>
                </a:lnTo>
                <a:lnTo>
                  <a:pt x="2182877" y="137525"/>
                </a:lnTo>
                <a:lnTo>
                  <a:pt x="2165955" y="160155"/>
                </a:lnTo>
                <a:lnTo>
                  <a:pt x="2156573" y="174988"/>
                </a:lnTo>
                <a:lnTo>
                  <a:pt x="2140240" y="194543"/>
                </a:lnTo>
                <a:lnTo>
                  <a:pt x="2109861" y="235167"/>
                </a:lnTo>
                <a:lnTo>
                  <a:pt x="2065966" y="283465"/>
                </a:lnTo>
                <a:lnTo>
                  <a:pt x="2049260" y="303465"/>
                </a:lnTo>
                <a:lnTo>
                  <a:pt x="2040290" y="311716"/>
                </a:lnTo>
                <a:lnTo>
                  <a:pt x="2028000" y="325238"/>
                </a:lnTo>
                <a:cubicBezTo>
                  <a:pt x="1999309" y="353929"/>
                  <a:pt x="1969250" y="381251"/>
                  <a:pt x="1937929" y="407099"/>
                </a:cubicBezTo>
                <a:lnTo>
                  <a:pt x="1930759" y="412461"/>
                </a:lnTo>
                <a:lnTo>
                  <a:pt x="1926125" y="416723"/>
                </a:lnTo>
                <a:lnTo>
                  <a:pt x="1908720" y="428942"/>
                </a:lnTo>
                <a:lnTo>
                  <a:pt x="1840287" y="480115"/>
                </a:lnTo>
                <a:lnTo>
                  <a:pt x="1807121" y="500264"/>
                </a:lnTo>
                <a:lnTo>
                  <a:pt x="1788827" y="513106"/>
                </a:lnTo>
                <a:lnTo>
                  <a:pt x="1769150" y="523332"/>
                </a:lnTo>
                <a:lnTo>
                  <a:pt x="1735711" y="543646"/>
                </a:lnTo>
                <a:lnTo>
                  <a:pt x="1658285" y="580944"/>
                </a:lnTo>
                <a:lnTo>
                  <a:pt x="1639021" y="590955"/>
                </a:lnTo>
                <a:lnTo>
                  <a:pt x="1633071" y="593091"/>
                </a:lnTo>
                <a:lnTo>
                  <a:pt x="1624839" y="597056"/>
                </a:lnTo>
                <a:cubicBezTo>
                  <a:pt x="1586904" y="613101"/>
                  <a:pt x="1548025" y="627354"/>
                  <a:pt x="1508309" y="639706"/>
                </a:cubicBezTo>
                <a:lnTo>
                  <a:pt x="1490237" y="644353"/>
                </a:lnTo>
                <a:lnTo>
                  <a:pt x="1478367" y="648613"/>
                </a:lnTo>
                <a:lnTo>
                  <a:pt x="1452272" y="654115"/>
                </a:lnTo>
                <a:lnTo>
                  <a:pt x="1386757" y="670961"/>
                </a:lnTo>
                <a:lnTo>
                  <a:pt x="1334674" y="678910"/>
                </a:lnTo>
                <a:lnTo>
                  <a:pt x="1308521" y="684424"/>
                </a:lnTo>
                <a:lnTo>
                  <a:pt x="1290229" y="685693"/>
                </a:lnTo>
                <a:lnTo>
                  <a:pt x="1260822" y="690181"/>
                </a:lnTo>
                <a:cubicBezTo>
                  <a:pt x="1218183" y="694511"/>
                  <a:pt x="1174921" y="696729"/>
                  <a:pt x="1131140" y="696729"/>
                </a:cubicBezTo>
                <a:cubicBezTo>
                  <a:pt x="1087359" y="696729"/>
                  <a:pt x="1044097" y="694511"/>
                  <a:pt x="1001458" y="690181"/>
                </a:cubicBezTo>
                <a:lnTo>
                  <a:pt x="972050" y="685693"/>
                </a:lnTo>
                <a:lnTo>
                  <a:pt x="953760" y="684424"/>
                </a:lnTo>
                <a:lnTo>
                  <a:pt x="927610" y="678911"/>
                </a:lnTo>
                <a:lnTo>
                  <a:pt x="875523" y="670961"/>
                </a:lnTo>
                <a:lnTo>
                  <a:pt x="810004" y="654114"/>
                </a:lnTo>
                <a:lnTo>
                  <a:pt x="783914" y="648613"/>
                </a:lnTo>
                <a:lnTo>
                  <a:pt x="772046" y="644354"/>
                </a:lnTo>
                <a:lnTo>
                  <a:pt x="753971" y="639706"/>
                </a:lnTo>
                <a:cubicBezTo>
                  <a:pt x="714255" y="627354"/>
                  <a:pt x="675376" y="613101"/>
                  <a:pt x="637441" y="597056"/>
                </a:cubicBezTo>
                <a:lnTo>
                  <a:pt x="629209" y="593091"/>
                </a:lnTo>
                <a:lnTo>
                  <a:pt x="623259" y="590955"/>
                </a:lnTo>
                <a:lnTo>
                  <a:pt x="603997" y="580945"/>
                </a:lnTo>
                <a:lnTo>
                  <a:pt x="526569" y="543646"/>
                </a:lnTo>
                <a:lnTo>
                  <a:pt x="493125" y="523329"/>
                </a:lnTo>
                <a:lnTo>
                  <a:pt x="473454" y="513106"/>
                </a:lnTo>
                <a:lnTo>
                  <a:pt x="455166" y="500268"/>
                </a:lnTo>
                <a:lnTo>
                  <a:pt x="421993" y="480115"/>
                </a:lnTo>
                <a:lnTo>
                  <a:pt x="353558" y="428940"/>
                </a:lnTo>
                <a:lnTo>
                  <a:pt x="336155" y="416723"/>
                </a:lnTo>
                <a:lnTo>
                  <a:pt x="331521" y="412461"/>
                </a:lnTo>
                <a:lnTo>
                  <a:pt x="324351" y="407099"/>
                </a:lnTo>
                <a:cubicBezTo>
                  <a:pt x="293030" y="381251"/>
                  <a:pt x="262971" y="353929"/>
                  <a:pt x="234280" y="325238"/>
                </a:cubicBezTo>
                <a:lnTo>
                  <a:pt x="221986" y="311711"/>
                </a:lnTo>
                <a:lnTo>
                  <a:pt x="213021" y="303465"/>
                </a:lnTo>
                <a:lnTo>
                  <a:pt x="196325" y="283476"/>
                </a:lnTo>
                <a:lnTo>
                  <a:pt x="152419" y="235167"/>
                </a:lnTo>
                <a:lnTo>
                  <a:pt x="122039" y="194541"/>
                </a:lnTo>
                <a:lnTo>
                  <a:pt x="105707" y="174988"/>
                </a:lnTo>
                <a:lnTo>
                  <a:pt x="96326" y="160155"/>
                </a:lnTo>
                <a:lnTo>
                  <a:pt x="79403" y="137525"/>
                </a:lnTo>
                <a:lnTo>
                  <a:pt x="15887" y="32975"/>
                </a:lnTo>
                <a:lnTo>
                  <a:pt x="15872" y="32950"/>
                </a:lnTo>
                <a:lnTo>
                  <a:pt x="7319" y="15195"/>
                </a:lnTo>
                <a:close/>
              </a:path>
            </a:pathLst>
          </a:custGeom>
          <a:solidFill>
            <a:schemeClr val="accent1"/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0" name="文本框 75"/>
          <p:cNvSpPr txBox="1"/>
          <p:nvPr/>
        </p:nvSpPr>
        <p:spPr>
          <a:xfrm>
            <a:off x="1111250" y="5161280"/>
            <a:ext cx="1882140" cy="3492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4572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姓名：</a:t>
            </a:r>
            <a:r>
              <a:rPr lang="zh-CN" altLang="en-US" sz="1400" kern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亿库在线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1" name="图片占位符 6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8" r="4388"/>
          <a:stretch>
            <a:fillRect/>
          </a:stretch>
        </p:blipFill>
        <p:spPr>
          <a:xfrm>
            <a:off x="864235" y="3312160"/>
            <a:ext cx="2376170" cy="1737995"/>
          </a:xfrm>
          <a:custGeom>
            <a:avLst/>
            <a:gdLst>
              <a:gd name="connsiteX0" fmla="*/ 1188091 w 2376182"/>
              <a:gd name="connsiteY0" fmla="*/ 0 h 1737775"/>
              <a:gd name="connsiteX1" fmla="*/ 2376182 w 2376182"/>
              <a:gd name="connsiteY1" fmla="*/ 1188091 h 1737775"/>
              <a:gd name="connsiteX2" fmla="*/ 2282816 w 2376182"/>
              <a:gd name="connsiteY2" fmla="*/ 1650550 h 1737775"/>
              <a:gd name="connsiteX3" fmla="*/ 2247655 w 2376182"/>
              <a:gd name="connsiteY3" fmla="*/ 1723542 h 1737775"/>
              <a:gd name="connsiteX4" fmla="*/ 128529 w 2376182"/>
              <a:gd name="connsiteY4" fmla="*/ 1723542 h 1737775"/>
              <a:gd name="connsiteX5" fmla="*/ 135384 w 2376182"/>
              <a:gd name="connsiteY5" fmla="*/ 1737775 h 1737775"/>
              <a:gd name="connsiteX6" fmla="*/ 93366 w 2376182"/>
              <a:gd name="connsiteY6" fmla="*/ 1650550 h 1737775"/>
              <a:gd name="connsiteX7" fmla="*/ 0 w 2376182"/>
              <a:gd name="connsiteY7" fmla="*/ 1188091 h 1737775"/>
              <a:gd name="connsiteX8" fmla="*/ 1188091 w 2376182"/>
              <a:gd name="connsiteY8" fmla="*/ 0 h 1737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76182" h="1737775">
                <a:moveTo>
                  <a:pt x="1188091" y="0"/>
                </a:moveTo>
                <a:cubicBezTo>
                  <a:pt x="1844256" y="0"/>
                  <a:pt x="2376182" y="531927"/>
                  <a:pt x="2376182" y="1188091"/>
                </a:cubicBezTo>
                <a:cubicBezTo>
                  <a:pt x="2376182" y="1352133"/>
                  <a:pt x="2342937" y="1508409"/>
                  <a:pt x="2282816" y="1650550"/>
                </a:cubicBezTo>
                <a:lnTo>
                  <a:pt x="2247655" y="1723542"/>
                </a:lnTo>
                <a:lnTo>
                  <a:pt x="128529" y="1723542"/>
                </a:lnTo>
                <a:lnTo>
                  <a:pt x="135384" y="1737775"/>
                </a:lnTo>
                <a:lnTo>
                  <a:pt x="93366" y="1650550"/>
                </a:lnTo>
                <a:cubicBezTo>
                  <a:pt x="33245" y="1508409"/>
                  <a:pt x="0" y="1352133"/>
                  <a:pt x="0" y="1188091"/>
                </a:cubicBezTo>
                <a:cubicBezTo>
                  <a:pt x="0" y="531927"/>
                  <a:pt x="531926" y="0"/>
                  <a:pt x="1188091" y="0"/>
                </a:cubicBezTo>
                <a:close/>
              </a:path>
            </a:pathLst>
          </a:custGeom>
        </p:spPr>
      </p:pic>
      <p:sp>
        <p:nvSpPr>
          <p:cNvPr id="23" name="任意多边形: 形状 76"/>
          <p:cNvSpPr/>
          <p:nvPr>
            <p:custDataLst>
              <p:tags r:id="rId9"/>
            </p:custDataLst>
          </p:nvPr>
        </p:nvSpPr>
        <p:spPr>
          <a:xfrm>
            <a:off x="3585210" y="5036185"/>
            <a:ext cx="2118995" cy="652780"/>
          </a:xfrm>
          <a:custGeom>
            <a:avLst/>
            <a:gdLst>
              <a:gd name="connsiteX0" fmla="*/ 0 w 2262281"/>
              <a:gd name="connsiteY0" fmla="*/ 0 h 696729"/>
              <a:gd name="connsiteX1" fmla="*/ 2262281 w 2262281"/>
              <a:gd name="connsiteY1" fmla="*/ 0 h 696729"/>
              <a:gd name="connsiteX2" fmla="*/ 2246408 w 2262281"/>
              <a:gd name="connsiteY2" fmla="*/ 32950 h 696729"/>
              <a:gd name="connsiteX3" fmla="*/ 2246393 w 2262281"/>
              <a:gd name="connsiteY3" fmla="*/ 32975 h 696729"/>
              <a:gd name="connsiteX4" fmla="*/ 2182877 w 2262281"/>
              <a:gd name="connsiteY4" fmla="*/ 137525 h 696729"/>
              <a:gd name="connsiteX5" fmla="*/ 2165955 w 2262281"/>
              <a:gd name="connsiteY5" fmla="*/ 160155 h 696729"/>
              <a:gd name="connsiteX6" fmla="*/ 2156573 w 2262281"/>
              <a:gd name="connsiteY6" fmla="*/ 174988 h 696729"/>
              <a:gd name="connsiteX7" fmla="*/ 2140240 w 2262281"/>
              <a:gd name="connsiteY7" fmla="*/ 194543 h 696729"/>
              <a:gd name="connsiteX8" fmla="*/ 2109861 w 2262281"/>
              <a:gd name="connsiteY8" fmla="*/ 235167 h 696729"/>
              <a:gd name="connsiteX9" fmla="*/ 2065966 w 2262281"/>
              <a:gd name="connsiteY9" fmla="*/ 283465 h 696729"/>
              <a:gd name="connsiteX10" fmla="*/ 2049260 w 2262281"/>
              <a:gd name="connsiteY10" fmla="*/ 303465 h 696729"/>
              <a:gd name="connsiteX11" fmla="*/ 2040290 w 2262281"/>
              <a:gd name="connsiteY11" fmla="*/ 311716 h 696729"/>
              <a:gd name="connsiteX12" fmla="*/ 2028000 w 2262281"/>
              <a:gd name="connsiteY12" fmla="*/ 325238 h 696729"/>
              <a:gd name="connsiteX13" fmla="*/ 1937929 w 2262281"/>
              <a:gd name="connsiteY13" fmla="*/ 407099 h 696729"/>
              <a:gd name="connsiteX14" fmla="*/ 1930759 w 2262281"/>
              <a:gd name="connsiteY14" fmla="*/ 412461 h 696729"/>
              <a:gd name="connsiteX15" fmla="*/ 1926125 w 2262281"/>
              <a:gd name="connsiteY15" fmla="*/ 416723 h 696729"/>
              <a:gd name="connsiteX16" fmla="*/ 1908720 w 2262281"/>
              <a:gd name="connsiteY16" fmla="*/ 428942 h 696729"/>
              <a:gd name="connsiteX17" fmla="*/ 1840287 w 2262281"/>
              <a:gd name="connsiteY17" fmla="*/ 480115 h 696729"/>
              <a:gd name="connsiteX18" fmla="*/ 1807121 w 2262281"/>
              <a:gd name="connsiteY18" fmla="*/ 500264 h 696729"/>
              <a:gd name="connsiteX19" fmla="*/ 1788827 w 2262281"/>
              <a:gd name="connsiteY19" fmla="*/ 513106 h 696729"/>
              <a:gd name="connsiteX20" fmla="*/ 1769150 w 2262281"/>
              <a:gd name="connsiteY20" fmla="*/ 523332 h 696729"/>
              <a:gd name="connsiteX21" fmla="*/ 1735711 w 2262281"/>
              <a:gd name="connsiteY21" fmla="*/ 543646 h 696729"/>
              <a:gd name="connsiteX22" fmla="*/ 1658285 w 2262281"/>
              <a:gd name="connsiteY22" fmla="*/ 580944 h 696729"/>
              <a:gd name="connsiteX23" fmla="*/ 1639021 w 2262281"/>
              <a:gd name="connsiteY23" fmla="*/ 590955 h 696729"/>
              <a:gd name="connsiteX24" fmla="*/ 1633071 w 2262281"/>
              <a:gd name="connsiteY24" fmla="*/ 593091 h 696729"/>
              <a:gd name="connsiteX25" fmla="*/ 1624839 w 2262281"/>
              <a:gd name="connsiteY25" fmla="*/ 597056 h 696729"/>
              <a:gd name="connsiteX26" fmla="*/ 1508309 w 2262281"/>
              <a:gd name="connsiteY26" fmla="*/ 639706 h 696729"/>
              <a:gd name="connsiteX27" fmla="*/ 1490237 w 2262281"/>
              <a:gd name="connsiteY27" fmla="*/ 644353 h 696729"/>
              <a:gd name="connsiteX28" fmla="*/ 1478367 w 2262281"/>
              <a:gd name="connsiteY28" fmla="*/ 648613 h 696729"/>
              <a:gd name="connsiteX29" fmla="*/ 1452272 w 2262281"/>
              <a:gd name="connsiteY29" fmla="*/ 654115 h 696729"/>
              <a:gd name="connsiteX30" fmla="*/ 1386757 w 2262281"/>
              <a:gd name="connsiteY30" fmla="*/ 670961 h 696729"/>
              <a:gd name="connsiteX31" fmla="*/ 1334674 w 2262281"/>
              <a:gd name="connsiteY31" fmla="*/ 678910 h 696729"/>
              <a:gd name="connsiteX32" fmla="*/ 1308521 w 2262281"/>
              <a:gd name="connsiteY32" fmla="*/ 684424 h 696729"/>
              <a:gd name="connsiteX33" fmla="*/ 1290229 w 2262281"/>
              <a:gd name="connsiteY33" fmla="*/ 685693 h 696729"/>
              <a:gd name="connsiteX34" fmla="*/ 1260822 w 2262281"/>
              <a:gd name="connsiteY34" fmla="*/ 690181 h 696729"/>
              <a:gd name="connsiteX35" fmla="*/ 1131140 w 2262281"/>
              <a:gd name="connsiteY35" fmla="*/ 696729 h 696729"/>
              <a:gd name="connsiteX36" fmla="*/ 1001458 w 2262281"/>
              <a:gd name="connsiteY36" fmla="*/ 690181 h 696729"/>
              <a:gd name="connsiteX37" fmla="*/ 972050 w 2262281"/>
              <a:gd name="connsiteY37" fmla="*/ 685693 h 696729"/>
              <a:gd name="connsiteX38" fmla="*/ 953760 w 2262281"/>
              <a:gd name="connsiteY38" fmla="*/ 684424 h 696729"/>
              <a:gd name="connsiteX39" fmla="*/ 927610 w 2262281"/>
              <a:gd name="connsiteY39" fmla="*/ 678911 h 696729"/>
              <a:gd name="connsiteX40" fmla="*/ 875523 w 2262281"/>
              <a:gd name="connsiteY40" fmla="*/ 670961 h 696729"/>
              <a:gd name="connsiteX41" fmla="*/ 810004 w 2262281"/>
              <a:gd name="connsiteY41" fmla="*/ 654114 h 696729"/>
              <a:gd name="connsiteX42" fmla="*/ 783914 w 2262281"/>
              <a:gd name="connsiteY42" fmla="*/ 648613 h 696729"/>
              <a:gd name="connsiteX43" fmla="*/ 772046 w 2262281"/>
              <a:gd name="connsiteY43" fmla="*/ 644354 h 696729"/>
              <a:gd name="connsiteX44" fmla="*/ 753971 w 2262281"/>
              <a:gd name="connsiteY44" fmla="*/ 639706 h 696729"/>
              <a:gd name="connsiteX45" fmla="*/ 637441 w 2262281"/>
              <a:gd name="connsiteY45" fmla="*/ 597056 h 696729"/>
              <a:gd name="connsiteX46" fmla="*/ 629209 w 2262281"/>
              <a:gd name="connsiteY46" fmla="*/ 593091 h 696729"/>
              <a:gd name="connsiteX47" fmla="*/ 623259 w 2262281"/>
              <a:gd name="connsiteY47" fmla="*/ 590955 h 696729"/>
              <a:gd name="connsiteX48" fmla="*/ 603997 w 2262281"/>
              <a:gd name="connsiteY48" fmla="*/ 580945 h 696729"/>
              <a:gd name="connsiteX49" fmla="*/ 526569 w 2262281"/>
              <a:gd name="connsiteY49" fmla="*/ 543646 h 696729"/>
              <a:gd name="connsiteX50" fmla="*/ 493125 w 2262281"/>
              <a:gd name="connsiteY50" fmla="*/ 523329 h 696729"/>
              <a:gd name="connsiteX51" fmla="*/ 473454 w 2262281"/>
              <a:gd name="connsiteY51" fmla="*/ 513106 h 696729"/>
              <a:gd name="connsiteX52" fmla="*/ 455166 w 2262281"/>
              <a:gd name="connsiteY52" fmla="*/ 500268 h 696729"/>
              <a:gd name="connsiteX53" fmla="*/ 421993 w 2262281"/>
              <a:gd name="connsiteY53" fmla="*/ 480115 h 696729"/>
              <a:gd name="connsiteX54" fmla="*/ 353558 w 2262281"/>
              <a:gd name="connsiteY54" fmla="*/ 428940 h 696729"/>
              <a:gd name="connsiteX55" fmla="*/ 336155 w 2262281"/>
              <a:gd name="connsiteY55" fmla="*/ 416723 h 696729"/>
              <a:gd name="connsiteX56" fmla="*/ 331521 w 2262281"/>
              <a:gd name="connsiteY56" fmla="*/ 412461 h 696729"/>
              <a:gd name="connsiteX57" fmla="*/ 324351 w 2262281"/>
              <a:gd name="connsiteY57" fmla="*/ 407099 h 696729"/>
              <a:gd name="connsiteX58" fmla="*/ 234280 w 2262281"/>
              <a:gd name="connsiteY58" fmla="*/ 325238 h 696729"/>
              <a:gd name="connsiteX59" fmla="*/ 221986 w 2262281"/>
              <a:gd name="connsiteY59" fmla="*/ 311711 h 696729"/>
              <a:gd name="connsiteX60" fmla="*/ 213021 w 2262281"/>
              <a:gd name="connsiteY60" fmla="*/ 303465 h 696729"/>
              <a:gd name="connsiteX61" fmla="*/ 196325 w 2262281"/>
              <a:gd name="connsiteY61" fmla="*/ 283476 h 696729"/>
              <a:gd name="connsiteX62" fmla="*/ 152419 w 2262281"/>
              <a:gd name="connsiteY62" fmla="*/ 235167 h 696729"/>
              <a:gd name="connsiteX63" fmla="*/ 122039 w 2262281"/>
              <a:gd name="connsiteY63" fmla="*/ 194541 h 696729"/>
              <a:gd name="connsiteX64" fmla="*/ 105707 w 2262281"/>
              <a:gd name="connsiteY64" fmla="*/ 174988 h 696729"/>
              <a:gd name="connsiteX65" fmla="*/ 96326 w 2262281"/>
              <a:gd name="connsiteY65" fmla="*/ 160155 h 696729"/>
              <a:gd name="connsiteX66" fmla="*/ 79403 w 2262281"/>
              <a:gd name="connsiteY66" fmla="*/ 137525 h 696729"/>
              <a:gd name="connsiteX67" fmla="*/ 15887 w 2262281"/>
              <a:gd name="connsiteY67" fmla="*/ 32975 h 696729"/>
              <a:gd name="connsiteX68" fmla="*/ 15872 w 2262281"/>
              <a:gd name="connsiteY68" fmla="*/ 32950 h 696729"/>
              <a:gd name="connsiteX69" fmla="*/ 7319 w 2262281"/>
              <a:gd name="connsiteY69" fmla="*/ 15195 h 696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2262281" h="696729">
                <a:moveTo>
                  <a:pt x="0" y="0"/>
                </a:moveTo>
                <a:lnTo>
                  <a:pt x="2262281" y="0"/>
                </a:lnTo>
                <a:lnTo>
                  <a:pt x="2246408" y="32950"/>
                </a:lnTo>
                <a:lnTo>
                  <a:pt x="2246393" y="32975"/>
                </a:lnTo>
                <a:lnTo>
                  <a:pt x="2182877" y="137525"/>
                </a:lnTo>
                <a:lnTo>
                  <a:pt x="2165955" y="160155"/>
                </a:lnTo>
                <a:lnTo>
                  <a:pt x="2156573" y="174988"/>
                </a:lnTo>
                <a:lnTo>
                  <a:pt x="2140240" y="194543"/>
                </a:lnTo>
                <a:lnTo>
                  <a:pt x="2109861" y="235167"/>
                </a:lnTo>
                <a:lnTo>
                  <a:pt x="2065966" y="283465"/>
                </a:lnTo>
                <a:lnTo>
                  <a:pt x="2049260" y="303465"/>
                </a:lnTo>
                <a:lnTo>
                  <a:pt x="2040290" y="311716"/>
                </a:lnTo>
                <a:lnTo>
                  <a:pt x="2028000" y="325238"/>
                </a:lnTo>
                <a:cubicBezTo>
                  <a:pt x="1999309" y="353929"/>
                  <a:pt x="1969250" y="381251"/>
                  <a:pt x="1937929" y="407099"/>
                </a:cubicBezTo>
                <a:lnTo>
                  <a:pt x="1930759" y="412461"/>
                </a:lnTo>
                <a:lnTo>
                  <a:pt x="1926125" y="416723"/>
                </a:lnTo>
                <a:lnTo>
                  <a:pt x="1908720" y="428942"/>
                </a:lnTo>
                <a:lnTo>
                  <a:pt x="1840287" y="480115"/>
                </a:lnTo>
                <a:lnTo>
                  <a:pt x="1807121" y="500264"/>
                </a:lnTo>
                <a:lnTo>
                  <a:pt x="1788827" y="513106"/>
                </a:lnTo>
                <a:lnTo>
                  <a:pt x="1769150" y="523332"/>
                </a:lnTo>
                <a:lnTo>
                  <a:pt x="1735711" y="543646"/>
                </a:lnTo>
                <a:lnTo>
                  <a:pt x="1658285" y="580944"/>
                </a:lnTo>
                <a:lnTo>
                  <a:pt x="1639021" y="590955"/>
                </a:lnTo>
                <a:lnTo>
                  <a:pt x="1633071" y="593091"/>
                </a:lnTo>
                <a:lnTo>
                  <a:pt x="1624839" y="597056"/>
                </a:lnTo>
                <a:cubicBezTo>
                  <a:pt x="1586904" y="613101"/>
                  <a:pt x="1548025" y="627354"/>
                  <a:pt x="1508309" y="639706"/>
                </a:cubicBezTo>
                <a:lnTo>
                  <a:pt x="1490237" y="644353"/>
                </a:lnTo>
                <a:lnTo>
                  <a:pt x="1478367" y="648613"/>
                </a:lnTo>
                <a:lnTo>
                  <a:pt x="1452272" y="654115"/>
                </a:lnTo>
                <a:lnTo>
                  <a:pt x="1386757" y="670961"/>
                </a:lnTo>
                <a:lnTo>
                  <a:pt x="1334674" y="678910"/>
                </a:lnTo>
                <a:lnTo>
                  <a:pt x="1308521" y="684424"/>
                </a:lnTo>
                <a:lnTo>
                  <a:pt x="1290229" y="685693"/>
                </a:lnTo>
                <a:lnTo>
                  <a:pt x="1260822" y="690181"/>
                </a:lnTo>
                <a:cubicBezTo>
                  <a:pt x="1218183" y="694511"/>
                  <a:pt x="1174921" y="696729"/>
                  <a:pt x="1131140" y="696729"/>
                </a:cubicBezTo>
                <a:cubicBezTo>
                  <a:pt x="1087359" y="696729"/>
                  <a:pt x="1044097" y="694511"/>
                  <a:pt x="1001458" y="690181"/>
                </a:cubicBezTo>
                <a:lnTo>
                  <a:pt x="972050" y="685693"/>
                </a:lnTo>
                <a:lnTo>
                  <a:pt x="953760" y="684424"/>
                </a:lnTo>
                <a:lnTo>
                  <a:pt x="927610" y="678911"/>
                </a:lnTo>
                <a:lnTo>
                  <a:pt x="875523" y="670961"/>
                </a:lnTo>
                <a:lnTo>
                  <a:pt x="810004" y="654114"/>
                </a:lnTo>
                <a:lnTo>
                  <a:pt x="783914" y="648613"/>
                </a:lnTo>
                <a:lnTo>
                  <a:pt x="772046" y="644354"/>
                </a:lnTo>
                <a:lnTo>
                  <a:pt x="753971" y="639706"/>
                </a:lnTo>
                <a:cubicBezTo>
                  <a:pt x="714255" y="627354"/>
                  <a:pt x="675376" y="613101"/>
                  <a:pt x="637441" y="597056"/>
                </a:cubicBezTo>
                <a:lnTo>
                  <a:pt x="629209" y="593091"/>
                </a:lnTo>
                <a:lnTo>
                  <a:pt x="623259" y="590955"/>
                </a:lnTo>
                <a:lnTo>
                  <a:pt x="603997" y="580945"/>
                </a:lnTo>
                <a:lnTo>
                  <a:pt x="526569" y="543646"/>
                </a:lnTo>
                <a:lnTo>
                  <a:pt x="493125" y="523329"/>
                </a:lnTo>
                <a:lnTo>
                  <a:pt x="473454" y="513106"/>
                </a:lnTo>
                <a:lnTo>
                  <a:pt x="455166" y="500268"/>
                </a:lnTo>
                <a:lnTo>
                  <a:pt x="421993" y="480115"/>
                </a:lnTo>
                <a:lnTo>
                  <a:pt x="353558" y="428940"/>
                </a:lnTo>
                <a:lnTo>
                  <a:pt x="336155" y="416723"/>
                </a:lnTo>
                <a:lnTo>
                  <a:pt x="331521" y="412461"/>
                </a:lnTo>
                <a:lnTo>
                  <a:pt x="324351" y="407099"/>
                </a:lnTo>
                <a:cubicBezTo>
                  <a:pt x="293030" y="381251"/>
                  <a:pt x="262971" y="353929"/>
                  <a:pt x="234280" y="325238"/>
                </a:cubicBezTo>
                <a:lnTo>
                  <a:pt x="221986" y="311711"/>
                </a:lnTo>
                <a:lnTo>
                  <a:pt x="213021" y="303465"/>
                </a:lnTo>
                <a:lnTo>
                  <a:pt x="196325" y="283476"/>
                </a:lnTo>
                <a:lnTo>
                  <a:pt x="152419" y="235167"/>
                </a:lnTo>
                <a:lnTo>
                  <a:pt x="122039" y="194541"/>
                </a:lnTo>
                <a:lnTo>
                  <a:pt x="105707" y="174988"/>
                </a:lnTo>
                <a:lnTo>
                  <a:pt x="96326" y="160155"/>
                </a:lnTo>
                <a:lnTo>
                  <a:pt x="79403" y="137525"/>
                </a:lnTo>
                <a:lnTo>
                  <a:pt x="15887" y="32975"/>
                </a:lnTo>
                <a:lnTo>
                  <a:pt x="15872" y="32950"/>
                </a:lnTo>
                <a:lnTo>
                  <a:pt x="7319" y="15195"/>
                </a:lnTo>
                <a:close/>
              </a:path>
            </a:pathLst>
          </a:custGeom>
          <a:solidFill>
            <a:schemeClr val="accent2"/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4" name="文本框 77"/>
          <p:cNvSpPr txBox="1"/>
          <p:nvPr/>
        </p:nvSpPr>
        <p:spPr>
          <a:xfrm>
            <a:off x="3703955" y="5161280"/>
            <a:ext cx="1882140" cy="3492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4572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姓名：</a:t>
            </a:r>
            <a:r>
              <a:rPr lang="zh-CN" altLang="en-US" sz="1400" kern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亿库在线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5" name="图片占位符 6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8" r="4388"/>
          <a:stretch>
            <a:fillRect/>
          </a:stretch>
        </p:blipFill>
        <p:spPr>
          <a:xfrm>
            <a:off x="3456940" y="3312160"/>
            <a:ext cx="2376170" cy="1737995"/>
          </a:xfrm>
          <a:custGeom>
            <a:avLst/>
            <a:gdLst>
              <a:gd name="connsiteX0" fmla="*/ 1188091 w 2376182"/>
              <a:gd name="connsiteY0" fmla="*/ 0 h 1737775"/>
              <a:gd name="connsiteX1" fmla="*/ 2376182 w 2376182"/>
              <a:gd name="connsiteY1" fmla="*/ 1188091 h 1737775"/>
              <a:gd name="connsiteX2" fmla="*/ 2282816 w 2376182"/>
              <a:gd name="connsiteY2" fmla="*/ 1650550 h 1737775"/>
              <a:gd name="connsiteX3" fmla="*/ 2247655 w 2376182"/>
              <a:gd name="connsiteY3" fmla="*/ 1723542 h 1737775"/>
              <a:gd name="connsiteX4" fmla="*/ 128529 w 2376182"/>
              <a:gd name="connsiteY4" fmla="*/ 1723542 h 1737775"/>
              <a:gd name="connsiteX5" fmla="*/ 135384 w 2376182"/>
              <a:gd name="connsiteY5" fmla="*/ 1737775 h 1737775"/>
              <a:gd name="connsiteX6" fmla="*/ 93366 w 2376182"/>
              <a:gd name="connsiteY6" fmla="*/ 1650550 h 1737775"/>
              <a:gd name="connsiteX7" fmla="*/ 0 w 2376182"/>
              <a:gd name="connsiteY7" fmla="*/ 1188091 h 1737775"/>
              <a:gd name="connsiteX8" fmla="*/ 1188091 w 2376182"/>
              <a:gd name="connsiteY8" fmla="*/ 0 h 1737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76182" h="1737775">
                <a:moveTo>
                  <a:pt x="1188091" y="0"/>
                </a:moveTo>
                <a:cubicBezTo>
                  <a:pt x="1844256" y="0"/>
                  <a:pt x="2376182" y="531927"/>
                  <a:pt x="2376182" y="1188091"/>
                </a:cubicBezTo>
                <a:cubicBezTo>
                  <a:pt x="2376182" y="1352133"/>
                  <a:pt x="2342937" y="1508409"/>
                  <a:pt x="2282816" y="1650550"/>
                </a:cubicBezTo>
                <a:lnTo>
                  <a:pt x="2247655" y="1723542"/>
                </a:lnTo>
                <a:lnTo>
                  <a:pt x="128529" y="1723542"/>
                </a:lnTo>
                <a:lnTo>
                  <a:pt x="135384" y="1737775"/>
                </a:lnTo>
                <a:lnTo>
                  <a:pt x="93366" y="1650550"/>
                </a:lnTo>
                <a:cubicBezTo>
                  <a:pt x="33245" y="1508409"/>
                  <a:pt x="0" y="1352133"/>
                  <a:pt x="0" y="1188091"/>
                </a:cubicBezTo>
                <a:cubicBezTo>
                  <a:pt x="0" y="531927"/>
                  <a:pt x="531927" y="0"/>
                  <a:pt x="1188091" y="0"/>
                </a:cubicBezTo>
                <a:close/>
              </a:path>
            </a:pathLst>
          </a:custGeom>
        </p:spPr>
      </p:pic>
      <p:sp>
        <p:nvSpPr>
          <p:cNvPr id="27" name="任意多边形: 形状 78"/>
          <p:cNvSpPr/>
          <p:nvPr>
            <p:custDataLst>
              <p:tags r:id="rId11"/>
            </p:custDataLst>
          </p:nvPr>
        </p:nvSpPr>
        <p:spPr>
          <a:xfrm>
            <a:off x="6177280" y="5036185"/>
            <a:ext cx="2118995" cy="652780"/>
          </a:xfrm>
          <a:custGeom>
            <a:avLst/>
            <a:gdLst>
              <a:gd name="connsiteX0" fmla="*/ 0 w 2262281"/>
              <a:gd name="connsiteY0" fmla="*/ 0 h 696729"/>
              <a:gd name="connsiteX1" fmla="*/ 2262281 w 2262281"/>
              <a:gd name="connsiteY1" fmla="*/ 0 h 696729"/>
              <a:gd name="connsiteX2" fmla="*/ 2246408 w 2262281"/>
              <a:gd name="connsiteY2" fmla="*/ 32950 h 696729"/>
              <a:gd name="connsiteX3" fmla="*/ 2246393 w 2262281"/>
              <a:gd name="connsiteY3" fmla="*/ 32975 h 696729"/>
              <a:gd name="connsiteX4" fmla="*/ 2182877 w 2262281"/>
              <a:gd name="connsiteY4" fmla="*/ 137525 h 696729"/>
              <a:gd name="connsiteX5" fmla="*/ 2165955 w 2262281"/>
              <a:gd name="connsiteY5" fmla="*/ 160155 h 696729"/>
              <a:gd name="connsiteX6" fmla="*/ 2156573 w 2262281"/>
              <a:gd name="connsiteY6" fmla="*/ 174988 h 696729"/>
              <a:gd name="connsiteX7" fmla="*/ 2140240 w 2262281"/>
              <a:gd name="connsiteY7" fmla="*/ 194543 h 696729"/>
              <a:gd name="connsiteX8" fmla="*/ 2109861 w 2262281"/>
              <a:gd name="connsiteY8" fmla="*/ 235167 h 696729"/>
              <a:gd name="connsiteX9" fmla="*/ 2065966 w 2262281"/>
              <a:gd name="connsiteY9" fmla="*/ 283465 h 696729"/>
              <a:gd name="connsiteX10" fmla="*/ 2049260 w 2262281"/>
              <a:gd name="connsiteY10" fmla="*/ 303465 h 696729"/>
              <a:gd name="connsiteX11" fmla="*/ 2040290 w 2262281"/>
              <a:gd name="connsiteY11" fmla="*/ 311716 h 696729"/>
              <a:gd name="connsiteX12" fmla="*/ 2028000 w 2262281"/>
              <a:gd name="connsiteY12" fmla="*/ 325238 h 696729"/>
              <a:gd name="connsiteX13" fmla="*/ 1937929 w 2262281"/>
              <a:gd name="connsiteY13" fmla="*/ 407099 h 696729"/>
              <a:gd name="connsiteX14" fmla="*/ 1930759 w 2262281"/>
              <a:gd name="connsiteY14" fmla="*/ 412461 h 696729"/>
              <a:gd name="connsiteX15" fmla="*/ 1926125 w 2262281"/>
              <a:gd name="connsiteY15" fmla="*/ 416723 h 696729"/>
              <a:gd name="connsiteX16" fmla="*/ 1908720 w 2262281"/>
              <a:gd name="connsiteY16" fmla="*/ 428942 h 696729"/>
              <a:gd name="connsiteX17" fmla="*/ 1840287 w 2262281"/>
              <a:gd name="connsiteY17" fmla="*/ 480115 h 696729"/>
              <a:gd name="connsiteX18" fmla="*/ 1807121 w 2262281"/>
              <a:gd name="connsiteY18" fmla="*/ 500264 h 696729"/>
              <a:gd name="connsiteX19" fmla="*/ 1788827 w 2262281"/>
              <a:gd name="connsiteY19" fmla="*/ 513106 h 696729"/>
              <a:gd name="connsiteX20" fmla="*/ 1769150 w 2262281"/>
              <a:gd name="connsiteY20" fmla="*/ 523332 h 696729"/>
              <a:gd name="connsiteX21" fmla="*/ 1735711 w 2262281"/>
              <a:gd name="connsiteY21" fmla="*/ 543646 h 696729"/>
              <a:gd name="connsiteX22" fmla="*/ 1658285 w 2262281"/>
              <a:gd name="connsiteY22" fmla="*/ 580944 h 696729"/>
              <a:gd name="connsiteX23" fmla="*/ 1639021 w 2262281"/>
              <a:gd name="connsiteY23" fmla="*/ 590955 h 696729"/>
              <a:gd name="connsiteX24" fmla="*/ 1633071 w 2262281"/>
              <a:gd name="connsiteY24" fmla="*/ 593091 h 696729"/>
              <a:gd name="connsiteX25" fmla="*/ 1624839 w 2262281"/>
              <a:gd name="connsiteY25" fmla="*/ 597056 h 696729"/>
              <a:gd name="connsiteX26" fmla="*/ 1508309 w 2262281"/>
              <a:gd name="connsiteY26" fmla="*/ 639706 h 696729"/>
              <a:gd name="connsiteX27" fmla="*/ 1490237 w 2262281"/>
              <a:gd name="connsiteY27" fmla="*/ 644353 h 696729"/>
              <a:gd name="connsiteX28" fmla="*/ 1478367 w 2262281"/>
              <a:gd name="connsiteY28" fmla="*/ 648613 h 696729"/>
              <a:gd name="connsiteX29" fmla="*/ 1452272 w 2262281"/>
              <a:gd name="connsiteY29" fmla="*/ 654115 h 696729"/>
              <a:gd name="connsiteX30" fmla="*/ 1386757 w 2262281"/>
              <a:gd name="connsiteY30" fmla="*/ 670961 h 696729"/>
              <a:gd name="connsiteX31" fmla="*/ 1334674 w 2262281"/>
              <a:gd name="connsiteY31" fmla="*/ 678910 h 696729"/>
              <a:gd name="connsiteX32" fmla="*/ 1308521 w 2262281"/>
              <a:gd name="connsiteY32" fmla="*/ 684424 h 696729"/>
              <a:gd name="connsiteX33" fmla="*/ 1290229 w 2262281"/>
              <a:gd name="connsiteY33" fmla="*/ 685693 h 696729"/>
              <a:gd name="connsiteX34" fmla="*/ 1260822 w 2262281"/>
              <a:gd name="connsiteY34" fmla="*/ 690181 h 696729"/>
              <a:gd name="connsiteX35" fmla="*/ 1131140 w 2262281"/>
              <a:gd name="connsiteY35" fmla="*/ 696729 h 696729"/>
              <a:gd name="connsiteX36" fmla="*/ 1001458 w 2262281"/>
              <a:gd name="connsiteY36" fmla="*/ 690181 h 696729"/>
              <a:gd name="connsiteX37" fmla="*/ 972050 w 2262281"/>
              <a:gd name="connsiteY37" fmla="*/ 685693 h 696729"/>
              <a:gd name="connsiteX38" fmla="*/ 953760 w 2262281"/>
              <a:gd name="connsiteY38" fmla="*/ 684424 h 696729"/>
              <a:gd name="connsiteX39" fmla="*/ 927610 w 2262281"/>
              <a:gd name="connsiteY39" fmla="*/ 678911 h 696729"/>
              <a:gd name="connsiteX40" fmla="*/ 875523 w 2262281"/>
              <a:gd name="connsiteY40" fmla="*/ 670961 h 696729"/>
              <a:gd name="connsiteX41" fmla="*/ 810004 w 2262281"/>
              <a:gd name="connsiteY41" fmla="*/ 654114 h 696729"/>
              <a:gd name="connsiteX42" fmla="*/ 783914 w 2262281"/>
              <a:gd name="connsiteY42" fmla="*/ 648613 h 696729"/>
              <a:gd name="connsiteX43" fmla="*/ 772046 w 2262281"/>
              <a:gd name="connsiteY43" fmla="*/ 644354 h 696729"/>
              <a:gd name="connsiteX44" fmla="*/ 753971 w 2262281"/>
              <a:gd name="connsiteY44" fmla="*/ 639706 h 696729"/>
              <a:gd name="connsiteX45" fmla="*/ 637441 w 2262281"/>
              <a:gd name="connsiteY45" fmla="*/ 597056 h 696729"/>
              <a:gd name="connsiteX46" fmla="*/ 629209 w 2262281"/>
              <a:gd name="connsiteY46" fmla="*/ 593091 h 696729"/>
              <a:gd name="connsiteX47" fmla="*/ 623259 w 2262281"/>
              <a:gd name="connsiteY47" fmla="*/ 590955 h 696729"/>
              <a:gd name="connsiteX48" fmla="*/ 603997 w 2262281"/>
              <a:gd name="connsiteY48" fmla="*/ 580945 h 696729"/>
              <a:gd name="connsiteX49" fmla="*/ 526569 w 2262281"/>
              <a:gd name="connsiteY49" fmla="*/ 543646 h 696729"/>
              <a:gd name="connsiteX50" fmla="*/ 493125 w 2262281"/>
              <a:gd name="connsiteY50" fmla="*/ 523329 h 696729"/>
              <a:gd name="connsiteX51" fmla="*/ 473454 w 2262281"/>
              <a:gd name="connsiteY51" fmla="*/ 513106 h 696729"/>
              <a:gd name="connsiteX52" fmla="*/ 455166 w 2262281"/>
              <a:gd name="connsiteY52" fmla="*/ 500268 h 696729"/>
              <a:gd name="connsiteX53" fmla="*/ 421993 w 2262281"/>
              <a:gd name="connsiteY53" fmla="*/ 480115 h 696729"/>
              <a:gd name="connsiteX54" fmla="*/ 353558 w 2262281"/>
              <a:gd name="connsiteY54" fmla="*/ 428940 h 696729"/>
              <a:gd name="connsiteX55" fmla="*/ 336155 w 2262281"/>
              <a:gd name="connsiteY55" fmla="*/ 416723 h 696729"/>
              <a:gd name="connsiteX56" fmla="*/ 331521 w 2262281"/>
              <a:gd name="connsiteY56" fmla="*/ 412461 h 696729"/>
              <a:gd name="connsiteX57" fmla="*/ 324351 w 2262281"/>
              <a:gd name="connsiteY57" fmla="*/ 407099 h 696729"/>
              <a:gd name="connsiteX58" fmla="*/ 234280 w 2262281"/>
              <a:gd name="connsiteY58" fmla="*/ 325238 h 696729"/>
              <a:gd name="connsiteX59" fmla="*/ 221986 w 2262281"/>
              <a:gd name="connsiteY59" fmla="*/ 311711 h 696729"/>
              <a:gd name="connsiteX60" fmla="*/ 213021 w 2262281"/>
              <a:gd name="connsiteY60" fmla="*/ 303465 h 696729"/>
              <a:gd name="connsiteX61" fmla="*/ 196325 w 2262281"/>
              <a:gd name="connsiteY61" fmla="*/ 283476 h 696729"/>
              <a:gd name="connsiteX62" fmla="*/ 152419 w 2262281"/>
              <a:gd name="connsiteY62" fmla="*/ 235167 h 696729"/>
              <a:gd name="connsiteX63" fmla="*/ 122039 w 2262281"/>
              <a:gd name="connsiteY63" fmla="*/ 194541 h 696729"/>
              <a:gd name="connsiteX64" fmla="*/ 105707 w 2262281"/>
              <a:gd name="connsiteY64" fmla="*/ 174988 h 696729"/>
              <a:gd name="connsiteX65" fmla="*/ 96326 w 2262281"/>
              <a:gd name="connsiteY65" fmla="*/ 160155 h 696729"/>
              <a:gd name="connsiteX66" fmla="*/ 79403 w 2262281"/>
              <a:gd name="connsiteY66" fmla="*/ 137525 h 696729"/>
              <a:gd name="connsiteX67" fmla="*/ 15887 w 2262281"/>
              <a:gd name="connsiteY67" fmla="*/ 32975 h 696729"/>
              <a:gd name="connsiteX68" fmla="*/ 15872 w 2262281"/>
              <a:gd name="connsiteY68" fmla="*/ 32950 h 696729"/>
              <a:gd name="connsiteX69" fmla="*/ 7319 w 2262281"/>
              <a:gd name="connsiteY69" fmla="*/ 15195 h 696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2262281" h="696729">
                <a:moveTo>
                  <a:pt x="0" y="0"/>
                </a:moveTo>
                <a:lnTo>
                  <a:pt x="2262281" y="0"/>
                </a:lnTo>
                <a:lnTo>
                  <a:pt x="2246408" y="32950"/>
                </a:lnTo>
                <a:lnTo>
                  <a:pt x="2246393" y="32975"/>
                </a:lnTo>
                <a:lnTo>
                  <a:pt x="2182877" y="137525"/>
                </a:lnTo>
                <a:lnTo>
                  <a:pt x="2165955" y="160155"/>
                </a:lnTo>
                <a:lnTo>
                  <a:pt x="2156573" y="174988"/>
                </a:lnTo>
                <a:lnTo>
                  <a:pt x="2140240" y="194543"/>
                </a:lnTo>
                <a:lnTo>
                  <a:pt x="2109861" y="235167"/>
                </a:lnTo>
                <a:lnTo>
                  <a:pt x="2065966" y="283465"/>
                </a:lnTo>
                <a:lnTo>
                  <a:pt x="2049260" y="303465"/>
                </a:lnTo>
                <a:lnTo>
                  <a:pt x="2040290" y="311716"/>
                </a:lnTo>
                <a:lnTo>
                  <a:pt x="2028000" y="325238"/>
                </a:lnTo>
                <a:cubicBezTo>
                  <a:pt x="1999309" y="353929"/>
                  <a:pt x="1969250" y="381251"/>
                  <a:pt x="1937929" y="407099"/>
                </a:cubicBezTo>
                <a:lnTo>
                  <a:pt x="1930759" y="412461"/>
                </a:lnTo>
                <a:lnTo>
                  <a:pt x="1926125" y="416723"/>
                </a:lnTo>
                <a:lnTo>
                  <a:pt x="1908720" y="428942"/>
                </a:lnTo>
                <a:lnTo>
                  <a:pt x="1840287" y="480115"/>
                </a:lnTo>
                <a:lnTo>
                  <a:pt x="1807121" y="500264"/>
                </a:lnTo>
                <a:lnTo>
                  <a:pt x="1788827" y="513106"/>
                </a:lnTo>
                <a:lnTo>
                  <a:pt x="1769150" y="523332"/>
                </a:lnTo>
                <a:lnTo>
                  <a:pt x="1735711" y="543646"/>
                </a:lnTo>
                <a:lnTo>
                  <a:pt x="1658285" y="580944"/>
                </a:lnTo>
                <a:lnTo>
                  <a:pt x="1639021" y="590955"/>
                </a:lnTo>
                <a:lnTo>
                  <a:pt x="1633071" y="593091"/>
                </a:lnTo>
                <a:lnTo>
                  <a:pt x="1624839" y="597056"/>
                </a:lnTo>
                <a:cubicBezTo>
                  <a:pt x="1586904" y="613101"/>
                  <a:pt x="1548025" y="627354"/>
                  <a:pt x="1508309" y="639706"/>
                </a:cubicBezTo>
                <a:lnTo>
                  <a:pt x="1490237" y="644353"/>
                </a:lnTo>
                <a:lnTo>
                  <a:pt x="1478367" y="648613"/>
                </a:lnTo>
                <a:lnTo>
                  <a:pt x="1452272" y="654115"/>
                </a:lnTo>
                <a:lnTo>
                  <a:pt x="1386757" y="670961"/>
                </a:lnTo>
                <a:lnTo>
                  <a:pt x="1334674" y="678910"/>
                </a:lnTo>
                <a:lnTo>
                  <a:pt x="1308521" y="684424"/>
                </a:lnTo>
                <a:lnTo>
                  <a:pt x="1290229" y="685693"/>
                </a:lnTo>
                <a:lnTo>
                  <a:pt x="1260822" y="690181"/>
                </a:lnTo>
                <a:cubicBezTo>
                  <a:pt x="1218183" y="694511"/>
                  <a:pt x="1174921" y="696729"/>
                  <a:pt x="1131140" y="696729"/>
                </a:cubicBezTo>
                <a:cubicBezTo>
                  <a:pt x="1087359" y="696729"/>
                  <a:pt x="1044097" y="694511"/>
                  <a:pt x="1001458" y="690181"/>
                </a:cubicBezTo>
                <a:lnTo>
                  <a:pt x="972050" y="685693"/>
                </a:lnTo>
                <a:lnTo>
                  <a:pt x="953760" y="684424"/>
                </a:lnTo>
                <a:lnTo>
                  <a:pt x="927610" y="678911"/>
                </a:lnTo>
                <a:lnTo>
                  <a:pt x="875523" y="670961"/>
                </a:lnTo>
                <a:lnTo>
                  <a:pt x="810004" y="654114"/>
                </a:lnTo>
                <a:lnTo>
                  <a:pt x="783914" y="648613"/>
                </a:lnTo>
                <a:lnTo>
                  <a:pt x="772046" y="644354"/>
                </a:lnTo>
                <a:lnTo>
                  <a:pt x="753971" y="639706"/>
                </a:lnTo>
                <a:cubicBezTo>
                  <a:pt x="714255" y="627354"/>
                  <a:pt x="675376" y="613101"/>
                  <a:pt x="637441" y="597056"/>
                </a:cubicBezTo>
                <a:lnTo>
                  <a:pt x="629209" y="593091"/>
                </a:lnTo>
                <a:lnTo>
                  <a:pt x="623259" y="590955"/>
                </a:lnTo>
                <a:lnTo>
                  <a:pt x="603997" y="580945"/>
                </a:lnTo>
                <a:lnTo>
                  <a:pt x="526569" y="543646"/>
                </a:lnTo>
                <a:lnTo>
                  <a:pt x="493125" y="523329"/>
                </a:lnTo>
                <a:lnTo>
                  <a:pt x="473454" y="513106"/>
                </a:lnTo>
                <a:lnTo>
                  <a:pt x="455166" y="500268"/>
                </a:lnTo>
                <a:lnTo>
                  <a:pt x="421993" y="480115"/>
                </a:lnTo>
                <a:lnTo>
                  <a:pt x="353558" y="428940"/>
                </a:lnTo>
                <a:lnTo>
                  <a:pt x="336155" y="416723"/>
                </a:lnTo>
                <a:lnTo>
                  <a:pt x="331521" y="412461"/>
                </a:lnTo>
                <a:lnTo>
                  <a:pt x="324351" y="407099"/>
                </a:lnTo>
                <a:cubicBezTo>
                  <a:pt x="293030" y="381251"/>
                  <a:pt x="262971" y="353929"/>
                  <a:pt x="234280" y="325238"/>
                </a:cubicBezTo>
                <a:lnTo>
                  <a:pt x="221986" y="311711"/>
                </a:lnTo>
                <a:lnTo>
                  <a:pt x="213021" y="303465"/>
                </a:lnTo>
                <a:lnTo>
                  <a:pt x="196325" y="283476"/>
                </a:lnTo>
                <a:lnTo>
                  <a:pt x="152419" y="235167"/>
                </a:lnTo>
                <a:lnTo>
                  <a:pt x="122039" y="194541"/>
                </a:lnTo>
                <a:lnTo>
                  <a:pt x="105707" y="174988"/>
                </a:lnTo>
                <a:lnTo>
                  <a:pt x="96326" y="160155"/>
                </a:lnTo>
                <a:lnTo>
                  <a:pt x="79403" y="137525"/>
                </a:lnTo>
                <a:lnTo>
                  <a:pt x="15887" y="32975"/>
                </a:lnTo>
                <a:lnTo>
                  <a:pt x="15872" y="32950"/>
                </a:lnTo>
                <a:lnTo>
                  <a:pt x="7319" y="15195"/>
                </a:lnTo>
                <a:close/>
              </a:path>
            </a:pathLst>
          </a:custGeom>
          <a:solidFill>
            <a:schemeClr val="accent1"/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8" name="文本框 79"/>
          <p:cNvSpPr txBox="1"/>
          <p:nvPr/>
        </p:nvSpPr>
        <p:spPr>
          <a:xfrm>
            <a:off x="6296025" y="5161280"/>
            <a:ext cx="1882140" cy="3492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4572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姓名：</a:t>
            </a:r>
            <a:r>
              <a:rPr lang="zh-CN" altLang="en-US" sz="1400" kern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亿库在线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9" name="图片占位符 67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8" r="4388"/>
          <a:stretch>
            <a:fillRect/>
          </a:stretch>
        </p:blipFill>
        <p:spPr>
          <a:xfrm>
            <a:off x="6049010" y="3312160"/>
            <a:ext cx="2376170" cy="1737995"/>
          </a:xfrm>
          <a:custGeom>
            <a:avLst/>
            <a:gdLst>
              <a:gd name="connsiteX0" fmla="*/ 1188091 w 2376182"/>
              <a:gd name="connsiteY0" fmla="*/ 0 h 1737775"/>
              <a:gd name="connsiteX1" fmla="*/ 2376182 w 2376182"/>
              <a:gd name="connsiteY1" fmla="*/ 1188091 h 1737775"/>
              <a:gd name="connsiteX2" fmla="*/ 2282816 w 2376182"/>
              <a:gd name="connsiteY2" fmla="*/ 1650550 h 1737775"/>
              <a:gd name="connsiteX3" fmla="*/ 2247654 w 2376182"/>
              <a:gd name="connsiteY3" fmla="*/ 1723542 h 1737775"/>
              <a:gd name="connsiteX4" fmla="*/ 128529 w 2376182"/>
              <a:gd name="connsiteY4" fmla="*/ 1723542 h 1737775"/>
              <a:gd name="connsiteX5" fmla="*/ 135385 w 2376182"/>
              <a:gd name="connsiteY5" fmla="*/ 1737775 h 1737775"/>
              <a:gd name="connsiteX6" fmla="*/ 93366 w 2376182"/>
              <a:gd name="connsiteY6" fmla="*/ 1650550 h 1737775"/>
              <a:gd name="connsiteX7" fmla="*/ 0 w 2376182"/>
              <a:gd name="connsiteY7" fmla="*/ 1188091 h 1737775"/>
              <a:gd name="connsiteX8" fmla="*/ 1188091 w 2376182"/>
              <a:gd name="connsiteY8" fmla="*/ 0 h 1737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76182" h="1737775">
                <a:moveTo>
                  <a:pt x="1188091" y="0"/>
                </a:moveTo>
                <a:cubicBezTo>
                  <a:pt x="1844256" y="0"/>
                  <a:pt x="2376182" y="531927"/>
                  <a:pt x="2376182" y="1188091"/>
                </a:cubicBezTo>
                <a:cubicBezTo>
                  <a:pt x="2376182" y="1352133"/>
                  <a:pt x="2342937" y="1508409"/>
                  <a:pt x="2282816" y="1650550"/>
                </a:cubicBezTo>
                <a:lnTo>
                  <a:pt x="2247654" y="1723542"/>
                </a:lnTo>
                <a:lnTo>
                  <a:pt x="128529" y="1723542"/>
                </a:lnTo>
                <a:lnTo>
                  <a:pt x="135385" y="1737775"/>
                </a:lnTo>
                <a:lnTo>
                  <a:pt x="93366" y="1650550"/>
                </a:lnTo>
                <a:cubicBezTo>
                  <a:pt x="33245" y="1508409"/>
                  <a:pt x="0" y="1352133"/>
                  <a:pt x="0" y="1188091"/>
                </a:cubicBezTo>
                <a:cubicBezTo>
                  <a:pt x="0" y="531927"/>
                  <a:pt x="531927" y="0"/>
                  <a:pt x="1188091" y="0"/>
                </a:cubicBezTo>
                <a:close/>
              </a:path>
            </a:pathLst>
          </a:custGeom>
        </p:spPr>
      </p:pic>
      <p:sp>
        <p:nvSpPr>
          <p:cNvPr id="31" name="任意多边形: 形状 80"/>
          <p:cNvSpPr/>
          <p:nvPr>
            <p:custDataLst>
              <p:tags r:id="rId13"/>
            </p:custDataLst>
          </p:nvPr>
        </p:nvSpPr>
        <p:spPr>
          <a:xfrm>
            <a:off x="8769350" y="5036185"/>
            <a:ext cx="2118995" cy="652780"/>
          </a:xfrm>
          <a:custGeom>
            <a:avLst/>
            <a:gdLst>
              <a:gd name="connsiteX0" fmla="*/ 0 w 2262281"/>
              <a:gd name="connsiteY0" fmla="*/ 0 h 696729"/>
              <a:gd name="connsiteX1" fmla="*/ 2262281 w 2262281"/>
              <a:gd name="connsiteY1" fmla="*/ 0 h 696729"/>
              <a:gd name="connsiteX2" fmla="*/ 2246408 w 2262281"/>
              <a:gd name="connsiteY2" fmla="*/ 32950 h 696729"/>
              <a:gd name="connsiteX3" fmla="*/ 2246393 w 2262281"/>
              <a:gd name="connsiteY3" fmla="*/ 32975 h 696729"/>
              <a:gd name="connsiteX4" fmla="*/ 2182877 w 2262281"/>
              <a:gd name="connsiteY4" fmla="*/ 137525 h 696729"/>
              <a:gd name="connsiteX5" fmla="*/ 2165955 w 2262281"/>
              <a:gd name="connsiteY5" fmla="*/ 160155 h 696729"/>
              <a:gd name="connsiteX6" fmla="*/ 2156573 w 2262281"/>
              <a:gd name="connsiteY6" fmla="*/ 174988 h 696729"/>
              <a:gd name="connsiteX7" fmla="*/ 2140240 w 2262281"/>
              <a:gd name="connsiteY7" fmla="*/ 194543 h 696729"/>
              <a:gd name="connsiteX8" fmla="*/ 2109861 w 2262281"/>
              <a:gd name="connsiteY8" fmla="*/ 235167 h 696729"/>
              <a:gd name="connsiteX9" fmla="*/ 2065966 w 2262281"/>
              <a:gd name="connsiteY9" fmla="*/ 283465 h 696729"/>
              <a:gd name="connsiteX10" fmla="*/ 2049260 w 2262281"/>
              <a:gd name="connsiteY10" fmla="*/ 303465 h 696729"/>
              <a:gd name="connsiteX11" fmla="*/ 2040290 w 2262281"/>
              <a:gd name="connsiteY11" fmla="*/ 311716 h 696729"/>
              <a:gd name="connsiteX12" fmla="*/ 2028000 w 2262281"/>
              <a:gd name="connsiteY12" fmla="*/ 325238 h 696729"/>
              <a:gd name="connsiteX13" fmla="*/ 1937929 w 2262281"/>
              <a:gd name="connsiteY13" fmla="*/ 407099 h 696729"/>
              <a:gd name="connsiteX14" fmla="*/ 1930759 w 2262281"/>
              <a:gd name="connsiteY14" fmla="*/ 412461 h 696729"/>
              <a:gd name="connsiteX15" fmla="*/ 1926125 w 2262281"/>
              <a:gd name="connsiteY15" fmla="*/ 416723 h 696729"/>
              <a:gd name="connsiteX16" fmla="*/ 1908720 w 2262281"/>
              <a:gd name="connsiteY16" fmla="*/ 428942 h 696729"/>
              <a:gd name="connsiteX17" fmla="*/ 1840287 w 2262281"/>
              <a:gd name="connsiteY17" fmla="*/ 480115 h 696729"/>
              <a:gd name="connsiteX18" fmla="*/ 1807121 w 2262281"/>
              <a:gd name="connsiteY18" fmla="*/ 500264 h 696729"/>
              <a:gd name="connsiteX19" fmla="*/ 1788827 w 2262281"/>
              <a:gd name="connsiteY19" fmla="*/ 513106 h 696729"/>
              <a:gd name="connsiteX20" fmla="*/ 1769150 w 2262281"/>
              <a:gd name="connsiteY20" fmla="*/ 523332 h 696729"/>
              <a:gd name="connsiteX21" fmla="*/ 1735711 w 2262281"/>
              <a:gd name="connsiteY21" fmla="*/ 543646 h 696729"/>
              <a:gd name="connsiteX22" fmla="*/ 1658285 w 2262281"/>
              <a:gd name="connsiteY22" fmla="*/ 580944 h 696729"/>
              <a:gd name="connsiteX23" fmla="*/ 1639021 w 2262281"/>
              <a:gd name="connsiteY23" fmla="*/ 590955 h 696729"/>
              <a:gd name="connsiteX24" fmla="*/ 1633071 w 2262281"/>
              <a:gd name="connsiteY24" fmla="*/ 593091 h 696729"/>
              <a:gd name="connsiteX25" fmla="*/ 1624839 w 2262281"/>
              <a:gd name="connsiteY25" fmla="*/ 597056 h 696729"/>
              <a:gd name="connsiteX26" fmla="*/ 1508309 w 2262281"/>
              <a:gd name="connsiteY26" fmla="*/ 639706 h 696729"/>
              <a:gd name="connsiteX27" fmla="*/ 1490237 w 2262281"/>
              <a:gd name="connsiteY27" fmla="*/ 644353 h 696729"/>
              <a:gd name="connsiteX28" fmla="*/ 1478367 w 2262281"/>
              <a:gd name="connsiteY28" fmla="*/ 648613 h 696729"/>
              <a:gd name="connsiteX29" fmla="*/ 1452272 w 2262281"/>
              <a:gd name="connsiteY29" fmla="*/ 654115 h 696729"/>
              <a:gd name="connsiteX30" fmla="*/ 1386757 w 2262281"/>
              <a:gd name="connsiteY30" fmla="*/ 670961 h 696729"/>
              <a:gd name="connsiteX31" fmla="*/ 1334674 w 2262281"/>
              <a:gd name="connsiteY31" fmla="*/ 678910 h 696729"/>
              <a:gd name="connsiteX32" fmla="*/ 1308521 w 2262281"/>
              <a:gd name="connsiteY32" fmla="*/ 684424 h 696729"/>
              <a:gd name="connsiteX33" fmla="*/ 1290229 w 2262281"/>
              <a:gd name="connsiteY33" fmla="*/ 685693 h 696729"/>
              <a:gd name="connsiteX34" fmla="*/ 1260822 w 2262281"/>
              <a:gd name="connsiteY34" fmla="*/ 690181 h 696729"/>
              <a:gd name="connsiteX35" fmla="*/ 1131140 w 2262281"/>
              <a:gd name="connsiteY35" fmla="*/ 696729 h 696729"/>
              <a:gd name="connsiteX36" fmla="*/ 1001458 w 2262281"/>
              <a:gd name="connsiteY36" fmla="*/ 690181 h 696729"/>
              <a:gd name="connsiteX37" fmla="*/ 972050 w 2262281"/>
              <a:gd name="connsiteY37" fmla="*/ 685693 h 696729"/>
              <a:gd name="connsiteX38" fmla="*/ 953760 w 2262281"/>
              <a:gd name="connsiteY38" fmla="*/ 684424 h 696729"/>
              <a:gd name="connsiteX39" fmla="*/ 927610 w 2262281"/>
              <a:gd name="connsiteY39" fmla="*/ 678911 h 696729"/>
              <a:gd name="connsiteX40" fmla="*/ 875523 w 2262281"/>
              <a:gd name="connsiteY40" fmla="*/ 670961 h 696729"/>
              <a:gd name="connsiteX41" fmla="*/ 810004 w 2262281"/>
              <a:gd name="connsiteY41" fmla="*/ 654114 h 696729"/>
              <a:gd name="connsiteX42" fmla="*/ 783914 w 2262281"/>
              <a:gd name="connsiteY42" fmla="*/ 648613 h 696729"/>
              <a:gd name="connsiteX43" fmla="*/ 772046 w 2262281"/>
              <a:gd name="connsiteY43" fmla="*/ 644354 h 696729"/>
              <a:gd name="connsiteX44" fmla="*/ 753971 w 2262281"/>
              <a:gd name="connsiteY44" fmla="*/ 639706 h 696729"/>
              <a:gd name="connsiteX45" fmla="*/ 637441 w 2262281"/>
              <a:gd name="connsiteY45" fmla="*/ 597056 h 696729"/>
              <a:gd name="connsiteX46" fmla="*/ 629209 w 2262281"/>
              <a:gd name="connsiteY46" fmla="*/ 593091 h 696729"/>
              <a:gd name="connsiteX47" fmla="*/ 623259 w 2262281"/>
              <a:gd name="connsiteY47" fmla="*/ 590955 h 696729"/>
              <a:gd name="connsiteX48" fmla="*/ 603997 w 2262281"/>
              <a:gd name="connsiteY48" fmla="*/ 580945 h 696729"/>
              <a:gd name="connsiteX49" fmla="*/ 526569 w 2262281"/>
              <a:gd name="connsiteY49" fmla="*/ 543646 h 696729"/>
              <a:gd name="connsiteX50" fmla="*/ 493125 w 2262281"/>
              <a:gd name="connsiteY50" fmla="*/ 523329 h 696729"/>
              <a:gd name="connsiteX51" fmla="*/ 473454 w 2262281"/>
              <a:gd name="connsiteY51" fmla="*/ 513106 h 696729"/>
              <a:gd name="connsiteX52" fmla="*/ 455166 w 2262281"/>
              <a:gd name="connsiteY52" fmla="*/ 500268 h 696729"/>
              <a:gd name="connsiteX53" fmla="*/ 421993 w 2262281"/>
              <a:gd name="connsiteY53" fmla="*/ 480115 h 696729"/>
              <a:gd name="connsiteX54" fmla="*/ 353558 w 2262281"/>
              <a:gd name="connsiteY54" fmla="*/ 428940 h 696729"/>
              <a:gd name="connsiteX55" fmla="*/ 336155 w 2262281"/>
              <a:gd name="connsiteY55" fmla="*/ 416723 h 696729"/>
              <a:gd name="connsiteX56" fmla="*/ 331521 w 2262281"/>
              <a:gd name="connsiteY56" fmla="*/ 412461 h 696729"/>
              <a:gd name="connsiteX57" fmla="*/ 324351 w 2262281"/>
              <a:gd name="connsiteY57" fmla="*/ 407099 h 696729"/>
              <a:gd name="connsiteX58" fmla="*/ 234280 w 2262281"/>
              <a:gd name="connsiteY58" fmla="*/ 325238 h 696729"/>
              <a:gd name="connsiteX59" fmla="*/ 221986 w 2262281"/>
              <a:gd name="connsiteY59" fmla="*/ 311711 h 696729"/>
              <a:gd name="connsiteX60" fmla="*/ 213021 w 2262281"/>
              <a:gd name="connsiteY60" fmla="*/ 303465 h 696729"/>
              <a:gd name="connsiteX61" fmla="*/ 196325 w 2262281"/>
              <a:gd name="connsiteY61" fmla="*/ 283476 h 696729"/>
              <a:gd name="connsiteX62" fmla="*/ 152419 w 2262281"/>
              <a:gd name="connsiteY62" fmla="*/ 235167 h 696729"/>
              <a:gd name="connsiteX63" fmla="*/ 122039 w 2262281"/>
              <a:gd name="connsiteY63" fmla="*/ 194541 h 696729"/>
              <a:gd name="connsiteX64" fmla="*/ 105707 w 2262281"/>
              <a:gd name="connsiteY64" fmla="*/ 174988 h 696729"/>
              <a:gd name="connsiteX65" fmla="*/ 96326 w 2262281"/>
              <a:gd name="connsiteY65" fmla="*/ 160155 h 696729"/>
              <a:gd name="connsiteX66" fmla="*/ 79403 w 2262281"/>
              <a:gd name="connsiteY66" fmla="*/ 137525 h 696729"/>
              <a:gd name="connsiteX67" fmla="*/ 15887 w 2262281"/>
              <a:gd name="connsiteY67" fmla="*/ 32975 h 696729"/>
              <a:gd name="connsiteX68" fmla="*/ 15872 w 2262281"/>
              <a:gd name="connsiteY68" fmla="*/ 32950 h 696729"/>
              <a:gd name="connsiteX69" fmla="*/ 7319 w 2262281"/>
              <a:gd name="connsiteY69" fmla="*/ 15195 h 696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2262281" h="696729">
                <a:moveTo>
                  <a:pt x="0" y="0"/>
                </a:moveTo>
                <a:lnTo>
                  <a:pt x="2262281" y="0"/>
                </a:lnTo>
                <a:lnTo>
                  <a:pt x="2246408" y="32950"/>
                </a:lnTo>
                <a:lnTo>
                  <a:pt x="2246393" y="32975"/>
                </a:lnTo>
                <a:lnTo>
                  <a:pt x="2182877" y="137525"/>
                </a:lnTo>
                <a:lnTo>
                  <a:pt x="2165955" y="160155"/>
                </a:lnTo>
                <a:lnTo>
                  <a:pt x="2156573" y="174988"/>
                </a:lnTo>
                <a:lnTo>
                  <a:pt x="2140240" y="194543"/>
                </a:lnTo>
                <a:lnTo>
                  <a:pt x="2109861" y="235167"/>
                </a:lnTo>
                <a:lnTo>
                  <a:pt x="2065966" y="283465"/>
                </a:lnTo>
                <a:lnTo>
                  <a:pt x="2049260" y="303465"/>
                </a:lnTo>
                <a:lnTo>
                  <a:pt x="2040290" y="311716"/>
                </a:lnTo>
                <a:lnTo>
                  <a:pt x="2028000" y="325238"/>
                </a:lnTo>
                <a:cubicBezTo>
                  <a:pt x="1999309" y="353929"/>
                  <a:pt x="1969250" y="381251"/>
                  <a:pt x="1937929" y="407099"/>
                </a:cubicBezTo>
                <a:lnTo>
                  <a:pt x="1930759" y="412461"/>
                </a:lnTo>
                <a:lnTo>
                  <a:pt x="1926125" y="416723"/>
                </a:lnTo>
                <a:lnTo>
                  <a:pt x="1908720" y="428942"/>
                </a:lnTo>
                <a:lnTo>
                  <a:pt x="1840287" y="480115"/>
                </a:lnTo>
                <a:lnTo>
                  <a:pt x="1807121" y="500264"/>
                </a:lnTo>
                <a:lnTo>
                  <a:pt x="1788827" y="513106"/>
                </a:lnTo>
                <a:lnTo>
                  <a:pt x="1769150" y="523332"/>
                </a:lnTo>
                <a:lnTo>
                  <a:pt x="1735711" y="543646"/>
                </a:lnTo>
                <a:lnTo>
                  <a:pt x="1658285" y="580944"/>
                </a:lnTo>
                <a:lnTo>
                  <a:pt x="1639021" y="590955"/>
                </a:lnTo>
                <a:lnTo>
                  <a:pt x="1633071" y="593091"/>
                </a:lnTo>
                <a:lnTo>
                  <a:pt x="1624839" y="597056"/>
                </a:lnTo>
                <a:cubicBezTo>
                  <a:pt x="1586904" y="613101"/>
                  <a:pt x="1548025" y="627354"/>
                  <a:pt x="1508309" y="639706"/>
                </a:cubicBezTo>
                <a:lnTo>
                  <a:pt x="1490237" y="644353"/>
                </a:lnTo>
                <a:lnTo>
                  <a:pt x="1478367" y="648613"/>
                </a:lnTo>
                <a:lnTo>
                  <a:pt x="1452272" y="654115"/>
                </a:lnTo>
                <a:lnTo>
                  <a:pt x="1386757" y="670961"/>
                </a:lnTo>
                <a:lnTo>
                  <a:pt x="1334674" y="678910"/>
                </a:lnTo>
                <a:lnTo>
                  <a:pt x="1308521" y="684424"/>
                </a:lnTo>
                <a:lnTo>
                  <a:pt x="1290229" y="685693"/>
                </a:lnTo>
                <a:lnTo>
                  <a:pt x="1260822" y="690181"/>
                </a:lnTo>
                <a:cubicBezTo>
                  <a:pt x="1218183" y="694511"/>
                  <a:pt x="1174921" y="696729"/>
                  <a:pt x="1131140" y="696729"/>
                </a:cubicBezTo>
                <a:cubicBezTo>
                  <a:pt x="1087359" y="696729"/>
                  <a:pt x="1044097" y="694511"/>
                  <a:pt x="1001458" y="690181"/>
                </a:cubicBezTo>
                <a:lnTo>
                  <a:pt x="972050" y="685693"/>
                </a:lnTo>
                <a:lnTo>
                  <a:pt x="953760" y="684424"/>
                </a:lnTo>
                <a:lnTo>
                  <a:pt x="927610" y="678911"/>
                </a:lnTo>
                <a:lnTo>
                  <a:pt x="875523" y="670961"/>
                </a:lnTo>
                <a:lnTo>
                  <a:pt x="810004" y="654114"/>
                </a:lnTo>
                <a:lnTo>
                  <a:pt x="783914" y="648613"/>
                </a:lnTo>
                <a:lnTo>
                  <a:pt x="772046" y="644354"/>
                </a:lnTo>
                <a:lnTo>
                  <a:pt x="753971" y="639706"/>
                </a:lnTo>
                <a:cubicBezTo>
                  <a:pt x="714255" y="627354"/>
                  <a:pt x="675376" y="613101"/>
                  <a:pt x="637441" y="597056"/>
                </a:cubicBezTo>
                <a:lnTo>
                  <a:pt x="629209" y="593091"/>
                </a:lnTo>
                <a:lnTo>
                  <a:pt x="623259" y="590955"/>
                </a:lnTo>
                <a:lnTo>
                  <a:pt x="603997" y="580945"/>
                </a:lnTo>
                <a:lnTo>
                  <a:pt x="526569" y="543646"/>
                </a:lnTo>
                <a:lnTo>
                  <a:pt x="493125" y="523329"/>
                </a:lnTo>
                <a:lnTo>
                  <a:pt x="473454" y="513106"/>
                </a:lnTo>
                <a:lnTo>
                  <a:pt x="455166" y="500268"/>
                </a:lnTo>
                <a:lnTo>
                  <a:pt x="421993" y="480115"/>
                </a:lnTo>
                <a:lnTo>
                  <a:pt x="353558" y="428940"/>
                </a:lnTo>
                <a:lnTo>
                  <a:pt x="336155" y="416723"/>
                </a:lnTo>
                <a:lnTo>
                  <a:pt x="331521" y="412461"/>
                </a:lnTo>
                <a:lnTo>
                  <a:pt x="324351" y="407099"/>
                </a:lnTo>
                <a:cubicBezTo>
                  <a:pt x="293030" y="381251"/>
                  <a:pt x="262971" y="353929"/>
                  <a:pt x="234280" y="325238"/>
                </a:cubicBezTo>
                <a:lnTo>
                  <a:pt x="221986" y="311711"/>
                </a:lnTo>
                <a:lnTo>
                  <a:pt x="213021" y="303465"/>
                </a:lnTo>
                <a:lnTo>
                  <a:pt x="196325" y="283476"/>
                </a:lnTo>
                <a:lnTo>
                  <a:pt x="152419" y="235167"/>
                </a:lnTo>
                <a:lnTo>
                  <a:pt x="122039" y="194541"/>
                </a:lnTo>
                <a:lnTo>
                  <a:pt x="105707" y="174988"/>
                </a:lnTo>
                <a:lnTo>
                  <a:pt x="96326" y="160155"/>
                </a:lnTo>
                <a:lnTo>
                  <a:pt x="79403" y="137525"/>
                </a:lnTo>
                <a:lnTo>
                  <a:pt x="15887" y="32975"/>
                </a:lnTo>
                <a:lnTo>
                  <a:pt x="15872" y="32950"/>
                </a:lnTo>
                <a:lnTo>
                  <a:pt x="7319" y="15195"/>
                </a:lnTo>
                <a:close/>
              </a:path>
            </a:pathLst>
          </a:custGeom>
          <a:solidFill>
            <a:schemeClr val="accent2"/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2" name="文本框 81"/>
          <p:cNvSpPr txBox="1"/>
          <p:nvPr/>
        </p:nvSpPr>
        <p:spPr>
          <a:xfrm>
            <a:off x="8888095" y="5161280"/>
            <a:ext cx="1882140" cy="3492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4572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姓名：</a:t>
            </a:r>
            <a:r>
              <a:rPr lang="zh-CN" altLang="en-US" sz="1400" kern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亿库在线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3" name="图片占位符 69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18" r="4418"/>
          <a:stretch>
            <a:fillRect/>
          </a:stretch>
        </p:blipFill>
        <p:spPr>
          <a:xfrm>
            <a:off x="8641080" y="3312160"/>
            <a:ext cx="2376170" cy="1737995"/>
          </a:xfrm>
          <a:custGeom>
            <a:avLst/>
            <a:gdLst>
              <a:gd name="connsiteX0" fmla="*/ 1188091 w 2376182"/>
              <a:gd name="connsiteY0" fmla="*/ 0 h 1737775"/>
              <a:gd name="connsiteX1" fmla="*/ 2376182 w 2376182"/>
              <a:gd name="connsiteY1" fmla="*/ 1188091 h 1737775"/>
              <a:gd name="connsiteX2" fmla="*/ 2282816 w 2376182"/>
              <a:gd name="connsiteY2" fmla="*/ 1650550 h 1737775"/>
              <a:gd name="connsiteX3" fmla="*/ 2247654 w 2376182"/>
              <a:gd name="connsiteY3" fmla="*/ 1723542 h 1737775"/>
              <a:gd name="connsiteX4" fmla="*/ 128528 w 2376182"/>
              <a:gd name="connsiteY4" fmla="*/ 1723542 h 1737775"/>
              <a:gd name="connsiteX5" fmla="*/ 135384 w 2376182"/>
              <a:gd name="connsiteY5" fmla="*/ 1737775 h 1737775"/>
              <a:gd name="connsiteX6" fmla="*/ 93366 w 2376182"/>
              <a:gd name="connsiteY6" fmla="*/ 1650550 h 1737775"/>
              <a:gd name="connsiteX7" fmla="*/ 0 w 2376182"/>
              <a:gd name="connsiteY7" fmla="*/ 1188091 h 1737775"/>
              <a:gd name="connsiteX8" fmla="*/ 1188091 w 2376182"/>
              <a:gd name="connsiteY8" fmla="*/ 0 h 1737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76182" h="1737775">
                <a:moveTo>
                  <a:pt x="1188091" y="0"/>
                </a:moveTo>
                <a:cubicBezTo>
                  <a:pt x="1844256" y="0"/>
                  <a:pt x="2376182" y="531927"/>
                  <a:pt x="2376182" y="1188091"/>
                </a:cubicBezTo>
                <a:cubicBezTo>
                  <a:pt x="2376182" y="1352133"/>
                  <a:pt x="2342937" y="1508409"/>
                  <a:pt x="2282816" y="1650550"/>
                </a:cubicBezTo>
                <a:lnTo>
                  <a:pt x="2247654" y="1723542"/>
                </a:lnTo>
                <a:lnTo>
                  <a:pt x="128528" y="1723542"/>
                </a:lnTo>
                <a:lnTo>
                  <a:pt x="135384" y="1737775"/>
                </a:lnTo>
                <a:lnTo>
                  <a:pt x="93366" y="1650550"/>
                </a:lnTo>
                <a:cubicBezTo>
                  <a:pt x="33245" y="1508409"/>
                  <a:pt x="0" y="1352133"/>
                  <a:pt x="0" y="1188091"/>
                </a:cubicBezTo>
                <a:cubicBezTo>
                  <a:pt x="0" y="531927"/>
                  <a:pt x="531926" y="0"/>
                  <a:pt x="1188091" y="0"/>
                </a:cubicBezTo>
                <a:close/>
              </a:path>
            </a:pathLst>
          </a:custGeom>
        </p:spPr>
      </p:pic>
    </p:spTree>
    <p:custDataLst>
      <p:tags r:id="rId15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1"/>
            </p:custDataLst>
          </p:nvPr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3766" y="3109760"/>
            <a:ext cx="2828309" cy="5530685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80195" cy="1441243"/>
          </a:xfrm>
          <a:prstGeom prst="rect">
            <a:avLst/>
          </a:prstGeom>
        </p:spPr>
      </p:pic>
      <p:sp>
        <p:nvSpPr>
          <p:cNvPr id="23" name="任意多边形: 形状 46"/>
          <p:cNvSpPr/>
          <p:nvPr>
            <p:custDataLst>
              <p:tags r:id="rId7"/>
            </p:custDataLst>
          </p:nvPr>
        </p:nvSpPr>
        <p:spPr>
          <a:xfrm>
            <a:off x="1789430" y="5487035"/>
            <a:ext cx="3356610" cy="1033780"/>
          </a:xfrm>
          <a:custGeom>
            <a:avLst/>
            <a:gdLst>
              <a:gd name="connsiteX0" fmla="*/ 0 w 2262281"/>
              <a:gd name="connsiteY0" fmla="*/ 0 h 696729"/>
              <a:gd name="connsiteX1" fmla="*/ 2262281 w 2262281"/>
              <a:gd name="connsiteY1" fmla="*/ 0 h 696729"/>
              <a:gd name="connsiteX2" fmla="*/ 2246408 w 2262281"/>
              <a:gd name="connsiteY2" fmla="*/ 32950 h 696729"/>
              <a:gd name="connsiteX3" fmla="*/ 2246393 w 2262281"/>
              <a:gd name="connsiteY3" fmla="*/ 32975 h 696729"/>
              <a:gd name="connsiteX4" fmla="*/ 2182877 w 2262281"/>
              <a:gd name="connsiteY4" fmla="*/ 137525 h 696729"/>
              <a:gd name="connsiteX5" fmla="*/ 2165955 w 2262281"/>
              <a:gd name="connsiteY5" fmla="*/ 160155 h 696729"/>
              <a:gd name="connsiteX6" fmla="*/ 2156573 w 2262281"/>
              <a:gd name="connsiteY6" fmla="*/ 174988 h 696729"/>
              <a:gd name="connsiteX7" fmla="*/ 2140240 w 2262281"/>
              <a:gd name="connsiteY7" fmla="*/ 194543 h 696729"/>
              <a:gd name="connsiteX8" fmla="*/ 2109861 w 2262281"/>
              <a:gd name="connsiteY8" fmla="*/ 235167 h 696729"/>
              <a:gd name="connsiteX9" fmla="*/ 2065966 w 2262281"/>
              <a:gd name="connsiteY9" fmla="*/ 283465 h 696729"/>
              <a:gd name="connsiteX10" fmla="*/ 2049260 w 2262281"/>
              <a:gd name="connsiteY10" fmla="*/ 303465 h 696729"/>
              <a:gd name="connsiteX11" fmla="*/ 2040290 w 2262281"/>
              <a:gd name="connsiteY11" fmla="*/ 311716 h 696729"/>
              <a:gd name="connsiteX12" fmla="*/ 2028000 w 2262281"/>
              <a:gd name="connsiteY12" fmla="*/ 325238 h 696729"/>
              <a:gd name="connsiteX13" fmla="*/ 1937929 w 2262281"/>
              <a:gd name="connsiteY13" fmla="*/ 407099 h 696729"/>
              <a:gd name="connsiteX14" fmla="*/ 1930759 w 2262281"/>
              <a:gd name="connsiteY14" fmla="*/ 412461 h 696729"/>
              <a:gd name="connsiteX15" fmla="*/ 1926125 w 2262281"/>
              <a:gd name="connsiteY15" fmla="*/ 416723 h 696729"/>
              <a:gd name="connsiteX16" fmla="*/ 1908720 w 2262281"/>
              <a:gd name="connsiteY16" fmla="*/ 428942 h 696729"/>
              <a:gd name="connsiteX17" fmla="*/ 1840287 w 2262281"/>
              <a:gd name="connsiteY17" fmla="*/ 480115 h 696729"/>
              <a:gd name="connsiteX18" fmla="*/ 1807121 w 2262281"/>
              <a:gd name="connsiteY18" fmla="*/ 500264 h 696729"/>
              <a:gd name="connsiteX19" fmla="*/ 1788827 w 2262281"/>
              <a:gd name="connsiteY19" fmla="*/ 513106 h 696729"/>
              <a:gd name="connsiteX20" fmla="*/ 1769150 w 2262281"/>
              <a:gd name="connsiteY20" fmla="*/ 523332 h 696729"/>
              <a:gd name="connsiteX21" fmla="*/ 1735711 w 2262281"/>
              <a:gd name="connsiteY21" fmla="*/ 543646 h 696729"/>
              <a:gd name="connsiteX22" fmla="*/ 1658285 w 2262281"/>
              <a:gd name="connsiteY22" fmla="*/ 580944 h 696729"/>
              <a:gd name="connsiteX23" fmla="*/ 1639021 w 2262281"/>
              <a:gd name="connsiteY23" fmla="*/ 590955 h 696729"/>
              <a:gd name="connsiteX24" fmla="*/ 1633071 w 2262281"/>
              <a:gd name="connsiteY24" fmla="*/ 593091 h 696729"/>
              <a:gd name="connsiteX25" fmla="*/ 1624839 w 2262281"/>
              <a:gd name="connsiteY25" fmla="*/ 597056 h 696729"/>
              <a:gd name="connsiteX26" fmla="*/ 1508309 w 2262281"/>
              <a:gd name="connsiteY26" fmla="*/ 639706 h 696729"/>
              <a:gd name="connsiteX27" fmla="*/ 1490237 w 2262281"/>
              <a:gd name="connsiteY27" fmla="*/ 644353 h 696729"/>
              <a:gd name="connsiteX28" fmla="*/ 1478367 w 2262281"/>
              <a:gd name="connsiteY28" fmla="*/ 648613 h 696729"/>
              <a:gd name="connsiteX29" fmla="*/ 1452272 w 2262281"/>
              <a:gd name="connsiteY29" fmla="*/ 654115 h 696729"/>
              <a:gd name="connsiteX30" fmla="*/ 1386757 w 2262281"/>
              <a:gd name="connsiteY30" fmla="*/ 670961 h 696729"/>
              <a:gd name="connsiteX31" fmla="*/ 1334674 w 2262281"/>
              <a:gd name="connsiteY31" fmla="*/ 678910 h 696729"/>
              <a:gd name="connsiteX32" fmla="*/ 1308521 w 2262281"/>
              <a:gd name="connsiteY32" fmla="*/ 684424 h 696729"/>
              <a:gd name="connsiteX33" fmla="*/ 1290229 w 2262281"/>
              <a:gd name="connsiteY33" fmla="*/ 685693 h 696729"/>
              <a:gd name="connsiteX34" fmla="*/ 1260822 w 2262281"/>
              <a:gd name="connsiteY34" fmla="*/ 690181 h 696729"/>
              <a:gd name="connsiteX35" fmla="*/ 1131140 w 2262281"/>
              <a:gd name="connsiteY35" fmla="*/ 696729 h 696729"/>
              <a:gd name="connsiteX36" fmla="*/ 1001458 w 2262281"/>
              <a:gd name="connsiteY36" fmla="*/ 690181 h 696729"/>
              <a:gd name="connsiteX37" fmla="*/ 972050 w 2262281"/>
              <a:gd name="connsiteY37" fmla="*/ 685693 h 696729"/>
              <a:gd name="connsiteX38" fmla="*/ 953760 w 2262281"/>
              <a:gd name="connsiteY38" fmla="*/ 684424 h 696729"/>
              <a:gd name="connsiteX39" fmla="*/ 927610 w 2262281"/>
              <a:gd name="connsiteY39" fmla="*/ 678911 h 696729"/>
              <a:gd name="connsiteX40" fmla="*/ 875523 w 2262281"/>
              <a:gd name="connsiteY40" fmla="*/ 670961 h 696729"/>
              <a:gd name="connsiteX41" fmla="*/ 810004 w 2262281"/>
              <a:gd name="connsiteY41" fmla="*/ 654114 h 696729"/>
              <a:gd name="connsiteX42" fmla="*/ 783914 w 2262281"/>
              <a:gd name="connsiteY42" fmla="*/ 648613 h 696729"/>
              <a:gd name="connsiteX43" fmla="*/ 772046 w 2262281"/>
              <a:gd name="connsiteY43" fmla="*/ 644354 h 696729"/>
              <a:gd name="connsiteX44" fmla="*/ 753971 w 2262281"/>
              <a:gd name="connsiteY44" fmla="*/ 639706 h 696729"/>
              <a:gd name="connsiteX45" fmla="*/ 637441 w 2262281"/>
              <a:gd name="connsiteY45" fmla="*/ 597056 h 696729"/>
              <a:gd name="connsiteX46" fmla="*/ 629209 w 2262281"/>
              <a:gd name="connsiteY46" fmla="*/ 593091 h 696729"/>
              <a:gd name="connsiteX47" fmla="*/ 623259 w 2262281"/>
              <a:gd name="connsiteY47" fmla="*/ 590955 h 696729"/>
              <a:gd name="connsiteX48" fmla="*/ 603997 w 2262281"/>
              <a:gd name="connsiteY48" fmla="*/ 580945 h 696729"/>
              <a:gd name="connsiteX49" fmla="*/ 526569 w 2262281"/>
              <a:gd name="connsiteY49" fmla="*/ 543646 h 696729"/>
              <a:gd name="connsiteX50" fmla="*/ 493125 w 2262281"/>
              <a:gd name="connsiteY50" fmla="*/ 523329 h 696729"/>
              <a:gd name="connsiteX51" fmla="*/ 473454 w 2262281"/>
              <a:gd name="connsiteY51" fmla="*/ 513106 h 696729"/>
              <a:gd name="connsiteX52" fmla="*/ 455166 w 2262281"/>
              <a:gd name="connsiteY52" fmla="*/ 500268 h 696729"/>
              <a:gd name="connsiteX53" fmla="*/ 421993 w 2262281"/>
              <a:gd name="connsiteY53" fmla="*/ 480115 h 696729"/>
              <a:gd name="connsiteX54" fmla="*/ 353558 w 2262281"/>
              <a:gd name="connsiteY54" fmla="*/ 428940 h 696729"/>
              <a:gd name="connsiteX55" fmla="*/ 336155 w 2262281"/>
              <a:gd name="connsiteY55" fmla="*/ 416723 h 696729"/>
              <a:gd name="connsiteX56" fmla="*/ 331521 w 2262281"/>
              <a:gd name="connsiteY56" fmla="*/ 412461 h 696729"/>
              <a:gd name="connsiteX57" fmla="*/ 324351 w 2262281"/>
              <a:gd name="connsiteY57" fmla="*/ 407099 h 696729"/>
              <a:gd name="connsiteX58" fmla="*/ 234280 w 2262281"/>
              <a:gd name="connsiteY58" fmla="*/ 325238 h 696729"/>
              <a:gd name="connsiteX59" fmla="*/ 221986 w 2262281"/>
              <a:gd name="connsiteY59" fmla="*/ 311711 h 696729"/>
              <a:gd name="connsiteX60" fmla="*/ 213021 w 2262281"/>
              <a:gd name="connsiteY60" fmla="*/ 303465 h 696729"/>
              <a:gd name="connsiteX61" fmla="*/ 196325 w 2262281"/>
              <a:gd name="connsiteY61" fmla="*/ 283476 h 696729"/>
              <a:gd name="connsiteX62" fmla="*/ 152419 w 2262281"/>
              <a:gd name="connsiteY62" fmla="*/ 235167 h 696729"/>
              <a:gd name="connsiteX63" fmla="*/ 122039 w 2262281"/>
              <a:gd name="connsiteY63" fmla="*/ 194541 h 696729"/>
              <a:gd name="connsiteX64" fmla="*/ 105707 w 2262281"/>
              <a:gd name="connsiteY64" fmla="*/ 174988 h 696729"/>
              <a:gd name="connsiteX65" fmla="*/ 96326 w 2262281"/>
              <a:gd name="connsiteY65" fmla="*/ 160155 h 696729"/>
              <a:gd name="connsiteX66" fmla="*/ 79403 w 2262281"/>
              <a:gd name="connsiteY66" fmla="*/ 137525 h 696729"/>
              <a:gd name="connsiteX67" fmla="*/ 15887 w 2262281"/>
              <a:gd name="connsiteY67" fmla="*/ 32975 h 696729"/>
              <a:gd name="connsiteX68" fmla="*/ 15872 w 2262281"/>
              <a:gd name="connsiteY68" fmla="*/ 32950 h 696729"/>
              <a:gd name="connsiteX69" fmla="*/ 7319 w 2262281"/>
              <a:gd name="connsiteY69" fmla="*/ 15195 h 696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2262281" h="696729">
                <a:moveTo>
                  <a:pt x="0" y="0"/>
                </a:moveTo>
                <a:lnTo>
                  <a:pt x="2262281" y="0"/>
                </a:lnTo>
                <a:lnTo>
                  <a:pt x="2246408" y="32950"/>
                </a:lnTo>
                <a:lnTo>
                  <a:pt x="2246393" y="32975"/>
                </a:lnTo>
                <a:lnTo>
                  <a:pt x="2182877" y="137525"/>
                </a:lnTo>
                <a:lnTo>
                  <a:pt x="2165955" y="160155"/>
                </a:lnTo>
                <a:lnTo>
                  <a:pt x="2156573" y="174988"/>
                </a:lnTo>
                <a:lnTo>
                  <a:pt x="2140240" y="194543"/>
                </a:lnTo>
                <a:lnTo>
                  <a:pt x="2109861" y="235167"/>
                </a:lnTo>
                <a:lnTo>
                  <a:pt x="2065966" y="283465"/>
                </a:lnTo>
                <a:lnTo>
                  <a:pt x="2049260" y="303465"/>
                </a:lnTo>
                <a:lnTo>
                  <a:pt x="2040290" y="311716"/>
                </a:lnTo>
                <a:lnTo>
                  <a:pt x="2028000" y="325238"/>
                </a:lnTo>
                <a:cubicBezTo>
                  <a:pt x="1999309" y="353929"/>
                  <a:pt x="1969250" y="381251"/>
                  <a:pt x="1937929" y="407099"/>
                </a:cubicBezTo>
                <a:lnTo>
                  <a:pt x="1930759" y="412461"/>
                </a:lnTo>
                <a:lnTo>
                  <a:pt x="1926125" y="416723"/>
                </a:lnTo>
                <a:lnTo>
                  <a:pt x="1908720" y="428942"/>
                </a:lnTo>
                <a:lnTo>
                  <a:pt x="1840287" y="480115"/>
                </a:lnTo>
                <a:lnTo>
                  <a:pt x="1807121" y="500264"/>
                </a:lnTo>
                <a:lnTo>
                  <a:pt x="1788827" y="513106"/>
                </a:lnTo>
                <a:lnTo>
                  <a:pt x="1769150" y="523332"/>
                </a:lnTo>
                <a:lnTo>
                  <a:pt x="1735711" y="543646"/>
                </a:lnTo>
                <a:lnTo>
                  <a:pt x="1658285" y="580944"/>
                </a:lnTo>
                <a:lnTo>
                  <a:pt x="1639021" y="590955"/>
                </a:lnTo>
                <a:lnTo>
                  <a:pt x="1633071" y="593091"/>
                </a:lnTo>
                <a:lnTo>
                  <a:pt x="1624839" y="597056"/>
                </a:lnTo>
                <a:cubicBezTo>
                  <a:pt x="1586904" y="613101"/>
                  <a:pt x="1548025" y="627354"/>
                  <a:pt x="1508309" y="639706"/>
                </a:cubicBezTo>
                <a:lnTo>
                  <a:pt x="1490237" y="644353"/>
                </a:lnTo>
                <a:lnTo>
                  <a:pt x="1478367" y="648613"/>
                </a:lnTo>
                <a:lnTo>
                  <a:pt x="1452272" y="654115"/>
                </a:lnTo>
                <a:lnTo>
                  <a:pt x="1386757" y="670961"/>
                </a:lnTo>
                <a:lnTo>
                  <a:pt x="1334674" y="678910"/>
                </a:lnTo>
                <a:lnTo>
                  <a:pt x="1308521" y="684424"/>
                </a:lnTo>
                <a:lnTo>
                  <a:pt x="1290229" y="685693"/>
                </a:lnTo>
                <a:lnTo>
                  <a:pt x="1260822" y="690181"/>
                </a:lnTo>
                <a:cubicBezTo>
                  <a:pt x="1218183" y="694511"/>
                  <a:pt x="1174921" y="696729"/>
                  <a:pt x="1131140" y="696729"/>
                </a:cubicBezTo>
                <a:cubicBezTo>
                  <a:pt x="1087359" y="696729"/>
                  <a:pt x="1044097" y="694511"/>
                  <a:pt x="1001458" y="690181"/>
                </a:cubicBezTo>
                <a:lnTo>
                  <a:pt x="972050" y="685693"/>
                </a:lnTo>
                <a:lnTo>
                  <a:pt x="953760" y="684424"/>
                </a:lnTo>
                <a:lnTo>
                  <a:pt x="927610" y="678911"/>
                </a:lnTo>
                <a:lnTo>
                  <a:pt x="875523" y="670961"/>
                </a:lnTo>
                <a:lnTo>
                  <a:pt x="810004" y="654114"/>
                </a:lnTo>
                <a:lnTo>
                  <a:pt x="783914" y="648613"/>
                </a:lnTo>
                <a:lnTo>
                  <a:pt x="772046" y="644354"/>
                </a:lnTo>
                <a:lnTo>
                  <a:pt x="753971" y="639706"/>
                </a:lnTo>
                <a:cubicBezTo>
                  <a:pt x="714255" y="627354"/>
                  <a:pt x="675376" y="613101"/>
                  <a:pt x="637441" y="597056"/>
                </a:cubicBezTo>
                <a:lnTo>
                  <a:pt x="629209" y="593091"/>
                </a:lnTo>
                <a:lnTo>
                  <a:pt x="623259" y="590955"/>
                </a:lnTo>
                <a:lnTo>
                  <a:pt x="603997" y="580945"/>
                </a:lnTo>
                <a:lnTo>
                  <a:pt x="526569" y="543646"/>
                </a:lnTo>
                <a:lnTo>
                  <a:pt x="493125" y="523329"/>
                </a:lnTo>
                <a:lnTo>
                  <a:pt x="473454" y="513106"/>
                </a:lnTo>
                <a:lnTo>
                  <a:pt x="455166" y="500268"/>
                </a:lnTo>
                <a:lnTo>
                  <a:pt x="421993" y="480115"/>
                </a:lnTo>
                <a:lnTo>
                  <a:pt x="353558" y="428940"/>
                </a:lnTo>
                <a:lnTo>
                  <a:pt x="336155" y="416723"/>
                </a:lnTo>
                <a:lnTo>
                  <a:pt x="331521" y="412461"/>
                </a:lnTo>
                <a:lnTo>
                  <a:pt x="324351" y="407099"/>
                </a:lnTo>
                <a:cubicBezTo>
                  <a:pt x="293030" y="381251"/>
                  <a:pt x="262971" y="353929"/>
                  <a:pt x="234280" y="325238"/>
                </a:cubicBezTo>
                <a:lnTo>
                  <a:pt x="221986" y="311711"/>
                </a:lnTo>
                <a:lnTo>
                  <a:pt x="213021" y="303465"/>
                </a:lnTo>
                <a:lnTo>
                  <a:pt x="196325" y="283476"/>
                </a:lnTo>
                <a:lnTo>
                  <a:pt x="152419" y="235167"/>
                </a:lnTo>
                <a:lnTo>
                  <a:pt x="122039" y="194541"/>
                </a:lnTo>
                <a:lnTo>
                  <a:pt x="105707" y="174988"/>
                </a:lnTo>
                <a:lnTo>
                  <a:pt x="96326" y="160155"/>
                </a:lnTo>
                <a:lnTo>
                  <a:pt x="79403" y="137525"/>
                </a:lnTo>
                <a:lnTo>
                  <a:pt x="15887" y="32975"/>
                </a:lnTo>
                <a:lnTo>
                  <a:pt x="15872" y="32950"/>
                </a:lnTo>
                <a:lnTo>
                  <a:pt x="7319" y="15195"/>
                </a:lnTo>
                <a:close/>
              </a:path>
            </a:pathLst>
          </a:custGeom>
          <a:solidFill>
            <a:schemeClr val="accent2"/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4" name="文本框 47"/>
          <p:cNvSpPr txBox="1"/>
          <p:nvPr/>
        </p:nvSpPr>
        <p:spPr>
          <a:xfrm>
            <a:off x="1976755" y="5685790"/>
            <a:ext cx="2981960" cy="53403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4572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姓名：</a:t>
            </a:r>
            <a:r>
              <a:rPr lang="zh-CN" altLang="en-US" sz="2400" kern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亿库在线</a:t>
            </a:r>
            <a:endParaRPr kumimoji="0" lang="en-US" altLang="zh-CN" sz="2400" b="0" i="0" u="none" strike="noStrike" kern="0" cap="none" spc="0" normalizeH="0" baseline="0" noProof="0" dirty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5" name="图片占位符 3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1" r="4421"/>
          <a:stretch>
            <a:fillRect/>
          </a:stretch>
        </p:blipFill>
        <p:spPr>
          <a:xfrm>
            <a:off x="1585595" y="2757170"/>
            <a:ext cx="3764280" cy="2752725"/>
          </a:xfrm>
          <a:custGeom>
            <a:avLst/>
            <a:gdLst>
              <a:gd name="connsiteX0" fmla="*/ 1882058 w 3764116"/>
              <a:gd name="connsiteY0" fmla="*/ 0 h 2752813"/>
              <a:gd name="connsiteX1" fmla="*/ 3764116 w 3764116"/>
              <a:gd name="connsiteY1" fmla="*/ 1882058 h 2752813"/>
              <a:gd name="connsiteX2" fmla="*/ 3616215 w 3764116"/>
              <a:gd name="connsiteY2" fmla="*/ 2614639 h 2752813"/>
              <a:gd name="connsiteX3" fmla="*/ 3560515 w 3764116"/>
              <a:gd name="connsiteY3" fmla="*/ 2730266 h 2752813"/>
              <a:gd name="connsiteX4" fmla="*/ 203602 w 3764116"/>
              <a:gd name="connsiteY4" fmla="*/ 2730266 h 2752813"/>
              <a:gd name="connsiteX5" fmla="*/ 214463 w 3764116"/>
              <a:gd name="connsiteY5" fmla="*/ 2752813 h 2752813"/>
              <a:gd name="connsiteX6" fmla="*/ 147901 w 3764116"/>
              <a:gd name="connsiteY6" fmla="*/ 2614639 h 2752813"/>
              <a:gd name="connsiteX7" fmla="*/ 0 w 3764116"/>
              <a:gd name="connsiteY7" fmla="*/ 1882058 h 2752813"/>
              <a:gd name="connsiteX8" fmla="*/ 1882058 w 3764116"/>
              <a:gd name="connsiteY8" fmla="*/ 0 h 2752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64116" h="2752813">
                <a:moveTo>
                  <a:pt x="1882058" y="0"/>
                </a:moveTo>
                <a:cubicBezTo>
                  <a:pt x="2921490" y="0"/>
                  <a:pt x="3764116" y="842626"/>
                  <a:pt x="3764116" y="1882058"/>
                </a:cubicBezTo>
                <a:cubicBezTo>
                  <a:pt x="3764116" y="2141916"/>
                  <a:pt x="3711452" y="2389473"/>
                  <a:pt x="3616215" y="2614639"/>
                </a:cubicBezTo>
                <a:lnTo>
                  <a:pt x="3560515" y="2730266"/>
                </a:lnTo>
                <a:lnTo>
                  <a:pt x="203602" y="2730266"/>
                </a:lnTo>
                <a:lnTo>
                  <a:pt x="214463" y="2752813"/>
                </a:lnTo>
                <a:lnTo>
                  <a:pt x="147901" y="2614639"/>
                </a:lnTo>
                <a:cubicBezTo>
                  <a:pt x="52664" y="2389473"/>
                  <a:pt x="0" y="2141916"/>
                  <a:pt x="0" y="1882058"/>
                </a:cubicBezTo>
                <a:cubicBezTo>
                  <a:pt x="0" y="842626"/>
                  <a:pt x="842626" y="0"/>
                  <a:pt x="1882058" y="0"/>
                </a:cubicBezTo>
                <a:close/>
              </a:path>
            </a:pathLst>
          </a:custGeom>
        </p:spPr>
      </p:pic>
      <p:sp>
        <p:nvSpPr>
          <p:cNvPr id="27" name="任意多边形: 形状 48"/>
          <p:cNvSpPr/>
          <p:nvPr>
            <p:custDataLst>
              <p:tags r:id="rId9"/>
            </p:custDataLst>
          </p:nvPr>
        </p:nvSpPr>
        <p:spPr>
          <a:xfrm>
            <a:off x="5899150" y="3946525"/>
            <a:ext cx="1678305" cy="516890"/>
          </a:xfrm>
          <a:custGeom>
            <a:avLst/>
            <a:gdLst>
              <a:gd name="connsiteX0" fmla="*/ 0 w 2262281"/>
              <a:gd name="connsiteY0" fmla="*/ 0 h 696729"/>
              <a:gd name="connsiteX1" fmla="*/ 2262281 w 2262281"/>
              <a:gd name="connsiteY1" fmla="*/ 0 h 696729"/>
              <a:gd name="connsiteX2" fmla="*/ 2246408 w 2262281"/>
              <a:gd name="connsiteY2" fmla="*/ 32950 h 696729"/>
              <a:gd name="connsiteX3" fmla="*/ 2246393 w 2262281"/>
              <a:gd name="connsiteY3" fmla="*/ 32975 h 696729"/>
              <a:gd name="connsiteX4" fmla="*/ 2182877 w 2262281"/>
              <a:gd name="connsiteY4" fmla="*/ 137525 h 696729"/>
              <a:gd name="connsiteX5" fmla="*/ 2165955 w 2262281"/>
              <a:gd name="connsiteY5" fmla="*/ 160155 h 696729"/>
              <a:gd name="connsiteX6" fmla="*/ 2156573 w 2262281"/>
              <a:gd name="connsiteY6" fmla="*/ 174988 h 696729"/>
              <a:gd name="connsiteX7" fmla="*/ 2140240 w 2262281"/>
              <a:gd name="connsiteY7" fmla="*/ 194543 h 696729"/>
              <a:gd name="connsiteX8" fmla="*/ 2109861 w 2262281"/>
              <a:gd name="connsiteY8" fmla="*/ 235167 h 696729"/>
              <a:gd name="connsiteX9" fmla="*/ 2065966 w 2262281"/>
              <a:gd name="connsiteY9" fmla="*/ 283465 h 696729"/>
              <a:gd name="connsiteX10" fmla="*/ 2049260 w 2262281"/>
              <a:gd name="connsiteY10" fmla="*/ 303465 h 696729"/>
              <a:gd name="connsiteX11" fmla="*/ 2040290 w 2262281"/>
              <a:gd name="connsiteY11" fmla="*/ 311716 h 696729"/>
              <a:gd name="connsiteX12" fmla="*/ 2028000 w 2262281"/>
              <a:gd name="connsiteY12" fmla="*/ 325238 h 696729"/>
              <a:gd name="connsiteX13" fmla="*/ 1937929 w 2262281"/>
              <a:gd name="connsiteY13" fmla="*/ 407099 h 696729"/>
              <a:gd name="connsiteX14" fmla="*/ 1930759 w 2262281"/>
              <a:gd name="connsiteY14" fmla="*/ 412461 h 696729"/>
              <a:gd name="connsiteX15" fmla="*/ 1926125 w 2262281"/>
              <a:gd name="connsiteY15" fmla="*/ 416723 h 696729"/>
              <a:gd name="connsiteX16" fmla="*/ 1908720 w 2262281"/>
              <a:gd name="connsiteY16" fmla="*/ 428942 h 696729"/>
              <a:gd name="connsiteX17" fmla="*/ 1840287 w 2262281"/>
              <a:gd name="connsiteY17" fmla="*/ 480115 h 696729"/>
              <a:gd name="connsiteX18" fmla="*/ 1807121 w 2262281"/>
              <a:gd name="connsiteY18" fmla="*/ 500264 h 696729"/>
              <a:gd name="connsiteX19" fmla="*/ 1788827 w 2262281"/>
              <a:gd name="connsiteY19" fmla="*/ 513106 h 696729"/>
              <a:gd name="connsiteX20" fmla="*/ 1769150 w 2262281"/>
              <a:gd name="connsiteY20" fmla="*/ 523332 h 696729"/>
              <a:gd name="connsiteX21" fmla="*/ 1735711 w 2262281"/>
              <a:gd name="connsiteY21" fmla="*/ 543646 h 696729"/>
              <a:gd name="connsiteX22" fmla="*/ 1658285 w 2262281"/>
              <a:gd name="connsiteY22" fmla="*/ 580944 h 696729"/>
              <a:gd name="connsiteX23" fmla="*/ 1639021 w 2262281"/>
              <a:gd name="connsiteY23" fmla="*/ 590955 h 696729"/>
              <a:gd name="connsiteX24" fmla="*/ 1633071 w 2262281"/>
              <a:gd name="connsiteY24" fmla="*/ 593091 h 696729"/>
              <a:gd name="connsiteX25" fmla="*/ 1624839 w 2262281"/>
              <a:gd name="connsiteY25" fmla="*/ 597056 h 696729"/>
              <a:gd name="connsiteX26" fmla="*/ 1508309 w 2262281"/>
              <a:gd name="connsiteY26" fmla="*/ 639706 h 696729"/>
              <a:gd name="connsiteX27" fmla="*/ 1490237 w 2262281"/>
              <a:gd name="connsiteY27" fmla="*/ 644353 h 696729"/>
              <a:gd name="connsiteX28" fmla="*/ 1478367 w 2262281"/>
              <a:gd name="connsiteY28" fmla="*/ 648613 h 696729"/>
              <a:gd name="connsiteX29" fmla="*/ 1452272 w 2262281"/>
              <a:gd name="connsiteY29" fmla="*/ 654115 h 696729"/>
              <a:gd name="connsiteX30" fmla="*/ 1386757 w 2262281"/>
              <a:gd name="connsiteY30" fmla="*/ 670961 h 696729"/>
              <a:gd name="connsiteX31" fmla="*/ 1334674 w 2262281"/>
              <a:gd name="connsiteY31" fmla="*/ 678910 h 696729"/>
              <a:gd name="connsiteX32" fmla="*/ 1308521 w 2262281"/>
              <a:gd name="connsiteY32" fmla="*/ 684424 h 696729"/>
              <a:gd name="connsiteX33" fmla="*/ 1290229 w 2262281"/>
              <a:gd name="connsiteY33" fmla="*/ 685693 h 696729"/>
              <a:gd name="connsiteX34" fmla="*/ 1260822 w 2262281"/>
              <a:gd name="connsiteY34" fmla="*/ 690181 h 696729"/>
              <a:gd name="connsiteX35" fmla="*/ 1131140 w 2262281"/>
              <a:gd name="connsiteY35" fmla="*/ 696729 h 696729"/>
              <a:gd name="connsiteX36" fmla="*/ 1001458 w 2262281"/>
              <a:gd name="connsiteY36" fmla="*/ 690181 h 696729"/>
              <a:gd name="connsiteX37" fmla="*/ 972050 w 2262281"/>
              <a:gd name="connsiteY37" fmla="*/ 685693 h 696729"/>
              <a:gd name="connsiteX38" fmla="*/ 953760 w 2262281"/>
              <a:gd name="connsiteY38" fmla="*/ 684424 h 696729"/>
              <a:gd name="connsiteX39" fmla="*/ 927610 w 2262281"/>
              <a:gd name="connsiteY39" fmla="*/ 678911 h 696729"/>
              <a:gd name="connsiteX40" fmla="*/ 875523 w 2262281"/>
              <a:gd name="connsiteY40" fmla="*/ 670961 h 696729"/>
              <a:gd name="connsiteX41" fmla="*/ 810004 w 2262281"/>
              <a:gd name="connsiteY41" fmla="*/ 654114 h 696729"/>
              <a:gd name="connsiteX42" fmla="*/ 783914 w 2262281"/>
              <a:gd name="connsiteY42" fmla="*/ 648613 h 696729"/>
              <a:gd name="connsiteX43" fmla="*/ 772046 w 2262281"/>
              <a:gd name="connsiteY43" fmla="*/ 644354 h 696729"/>
              <a:gd name="connsiteX44" fmla="*/ 753971 w 2262281"/>
              <a:gd name="connsiteY44" fmla="*/ 639706 h 696729"/>
              <a:gd name="connsiteX45" fmla="*/ 637441 w 2262281"/>
              <a:gd name="connsiteY45" fmla="*/ 597056 h 696729"/>
              <a:gd name="connsiteX46" fmla="*/ 629209 w 2262281"/>
              <a:gd name="connsiteY46" fmla="*/ 593091 h 696729"/>
              <a:gd name="connsiteX47" fmla="*/ 623259 w 2262281"/>
              <a:gd name="connsiteY47" fmla="*/ 590955 h 696729"/>
              <a:gd name="connsiteX48" fmla="*/ 603997 w 2262281"/>
              <a:gd name="connsiteY48" fmla="*/ 580945 h 696729"/>
              <a:gd name="connsiteX49" fmla="*/ 526569 w 2262281"/>
              <a:gd name="connsiteY49" fmla="*/ 543646 h 696729"/>
              <a:gd name="connsiteX50" fmla="*/ 493125 w 2262281"/>
              <a:gd name="connsiteY50" fmla="*/ 523329 h 696729"/>
              <a:gd name="connsiteX51" fmla="*/ 473454 w 2262281"/>
              <a:gd name="connsiteY51" fmla="*/ 513106 h 696729"/>
              <a:gd name="connsiteX52" fmla="*/ 455166 w 2262281"/>
              <a:gd name="connsiteY52" fmla="*/ 500268 h 696729"/>
              <a:gd name="connsiteX53" fmla="*/ 421993 w 2262281"/>
              <a:gd name="connsiteY53" fmla="*/ 480115 h 696729"/>
              <a:gd name="connsiteX54" fmla="*/ 353558 w 2262281"/>
              <a:gd name="connsiteY54" fmla="*/ 428940 h 696729"/>
              <a:gd name="connsiteX55" fmla="*/ 336155 w 2262281"/>
              <a:gd name="connsiteY55" fmla="*/ 416723 h 696729"/>
              <a:gd name="connsiteX56" fmla="*/ 331521 w 2262281"/>
              <a:gd name="connsiteY56" fmla="*/ 412461 h 696729"/>
              <a:gd name="connsiteX57" fmla="*/ 324351 w 2262281"/>
              <a:gd name="connsiteY57" fmla="*/ 407099 h 696729"/>
              <a:gd name="connsiteX58" fmla="*/ 234280 w 2262281"/>
              <a:gd name="connsiteY58" fmla="*/ 325238 h 696729"/>
              <a:gd name="connsiteX59" fmla="*/ 221986 w 2262281"/>
              <a:gd name="connsiteY59" fmla="*/ 311711 h 696729"/>
              <a:gd name="connsiteX60" fmla="*/ 213021 w 2262281"/>
              <a:gd name="connsiteY60" fmla="*/ 303465 h 696729"/>
              <a:gd name="connsiteX61" fmla="*/ 196325 w 2262281"/>
              <a:gd name="connsiteY61" fmla="*/ 283476 h 696729"/>
              <a:gd name="connsiteX62" fmla="*/ 152419 w 2262281"/>
              <a:gd name="connsiteY62" fmla="*/ 235167 h 696729"/>
              <a:gd name="connsiteX63" fmla="*/ 122039 w 2262281"/>
              <a:gd name="connsiteY63" fmla="*/ 194541 h 696729"/>
              <a:gd name="connsiteX64" fmla="*/ 105707 w 2262281"/>
              <a:gd name="connsiteY64" fmla="*/ 174988 h 696729"/>
              <a:gd name="connsiteX65" fmla="*/ 96326 w 2262281"/>
              <a:gd name="connsiteY65" fmla="*/ 160155 h 696729"/>
              <a:gd name="connsiteX66" fmla="*/ 79403 w 2262281"/>
              <a:gd name="connsiteY66" fmla="*/ 137525 h 696729"/>
              <a:gd name="connsiteX67" fmla="*/ 15887 w 2262281"/>
              <a:gd name="connsiteY67" fmla="*/ 32975 h 696729"/>
              <a:gd name="connsiteX68" fmla="*/ 15872 w 2262281"/>
              <a:gd name="connsiteY68" fmla="*/ 32950 h 696729"/>
              <a:gd name="connsiteX69" fmla="*/ 7319 w 2262281"/>
              <a:gd name="connsiteY69" fmla="*/ 15195 h 696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2262281" h="696729">
                <a:moveTo>
                  <a:pt x="0" y="0"/>
                </a:moveTo>
                <a:lnTo>
                  <a:pt x="2262281" y="0"/>
                </a:lnTo>
                <a:lnTo>
                  <a:pt x="2246408" y="32950"/>
                </a:lnTo>
                <a:lnTo>
                  <a:pt x="2246393" y="32975"/>
                </a:lnTo>
                <a:lnTo>
                  <a:pt x="2182877" y="137525"/>
                </a:lnTo>
                <a:lnTo>
                  <a:pt x="2165955" y="160155"/>
                </a:lnTo>
                <a:lnTo>
                  <a:pt x="2156573" y="174988"/>
                </a:lnTo>
                <a:lnTo>
                  <a:pt x="2140240" y="194543"/>
                </a:lnTo>
                <a:lnTo>
                  <a:pt x="2109861" y="235167"/>
                </a:lnTo>
                <a:lnTo>
                  <a:pt x="2065966" y="283465"/>
                </a:lnTo>
                <a:lnTo>
                  <a:pt x="2049260" y="303465"/>
                </a:lnTo>
                <a:lnTo>
                  <a:pt x="2040290" y="311716"/>
                </a:lnTo>
                <a:lnTo>
                  <a:pt x="2028000" y="325238"/>
                </a:lnTo>
                <a:cubicBezTo>
                  <a:pt x="1999309" y="353929"/>
                  <a:pt x="1969250" y="381251"/>
                  <a:pt x="1937929" y="407099"/>
                </a:cubicBezTo>
                <a:lnTo>
                  <a:pt x="1930759" y="412461"/>
                </a:lnTo>
                <a:lnTo>
                  <a:pt x="1926125" y="416723"/>
                </a:lnTo>
                <a:lnTo>
                  <a:pt x="1908720" y="428942"/>
                </a:lnTo>
                <a:lnTo>
                  <a:pt x="1840287" y="480115"/>
                </a:lnTo>
                <a:lnTo>
                  <a:pt x="1807121" y="500264"/>
                </a:lnTo>
                <a:lnTo>
                  <a:pt x="1788827" y="513106"/>
                </a:lnTo>
                <a:lnTo>
                  <a:pt x="1769150" y="523332"/>
                </a:lnTo>
                <a:lnTo>
                  <a:pt x="1735711" y="543646"/>
                </a:lnTo>
                <a:lnTo>
                  <a:pt x="1658285" y="580944"/>
                </a:lnTo>
                <a:lnTo>
                  <a:pt x="1639021" y="590955"/>
                </a:lnTo>
                <a:lnTo>
                  <a:pt x="1633071" y="593091"/>
                </a:lnTo>
                <a:lnTo>
                  <a:pt x="1624839" y="597056"/>
                </a:lnTo>
                <a:cubicBezTo>
                  <a:pt x="1586904" y="613101"/>
                  <a:pt x="1548025" y="627354"/>
                  <a:pt x="1508309" y="639706"/>
                </a:cubicBezTo>
                <a:lnTo>
                  <a:pt x="1490237" y="644353"/>
                </a:lnTo>
                <a:lnTo>
                  <a:pt x="1478367" y="648613"/>
                </a:lnTo>
                <a:lnTo>
                  <a:pt x="1452272" y="654115"/>
                </a:lnTo>
                <a:lnTo>
                  <a:pt x="1386757" y="670961"/>
                </a:lnTo>
                <a:lnTo>
                  <a:pt x="1334674" y="678910"/>
                </a:lnTo>
                <a:lnTo>
                  <a:pt x="1308521" y="684424"/>
                </a:lnTo>
                <a:lnTo>
                  <a:pt x="1290229" y="685693"/>
                </a:lnTo>
                <a:lnTo>
                  <a:pt x="1260822" y="690181"/>
                </a:lnTo>
                <a:cubicBezTo>
                  <a:pt x="1218183" y="694511"/>
                  <a:pt x="1174921" y="696729"/>
                  <a:pt x="1131140" y="696729"/>
                </a:cubicBezTo>
                <a:cubicBezTo>
                  <a:pt x="1087359" y="696729"/>
                  <a:pt x="1044097" y="694511"/>
                  <a:pt x="1001458" y="690181"/>
                </a:cubicBezTo>
                <a:lnTo>
                  <a:pt x="972050" y="685693"/>
                </a:lnTo>
                <a:lnTo>
                  <a:pt x="953760" y="684424"/>
                </a:lnTo>
                <a:lnTo>
                  <a:pt x="927610" y="678911"/>
                </a:lnTo>
                <a:lnTo>
                  <a:pt x="875523" y="670961"/>
                </a:lnTo>
                <a:lnTo>
                  <a:pt x="810004" y="654114"/>
                </a:lnTo>
                <a:lnTo>
                  <a:pt x="783914" y="648613"/>
                </a:lnTo>
                <a:lnTo>
                  <a:pt x="772046" y="644354"/>
                </a:lnTo>
                <a:lnTo>
                  <a:pt x="753971" y="639706"/>
                </a:lnTo>
                <a:cubicBezTo>
                  <a:pt x="714255" y="627354"/>
                  <a:pt x="675376" y="613101"/>
                  <a:pt x="637441" y="597056"/>
                </a:cubicBezTo>
                <a:lnTo>
                  <a:pt x="629209" y="593091"/>
                </a:lnTo>
                <a:lnTo>
                  <a:pt x="623259" y="590955"/>
                </a:lnTo>
                <a:lnTo>
                  <a:pt x="603997" y="580945"/>
                </a:lnTo>
                <a:lnTo>
                  <a:pt x="526569" y="543646"/>
                </a:lnTo>
                <a:lnTo>
                  <a:pt x="493125" y="523329"/>
                </a:lnTo>
                <a:lnTo>
                  <a:pt x="473454" y="513106"/>
                </a:lnTo>
                <a:lnTo>
                  <a:pt x="455166" y="500268"/>
                </a:lnTo>
                <a:lnTo>
                  <a:pt x="421993" y="480115"/>
                </a:lnTo>
                <a:lnTo>
                  <a:pt x="353558" y="428940"/>
                </a:lnTo>
                <a:lnTo>
                  <a:pt x="336155" y="416723"/>
                </a:lnTo>
                <a:lnTo>
                  <a:pt x="331521" y="412461"/>
                </a:lnTo>
                <a:lnTo>
                  <a:pt x="324351" y="407099"/>
                </a:lnTo>
                <a:cubicBezTo>
                  <a:pt x="293030" y="381251"/>
                  <a:pt x="262971" y="353929"/>
                  <a:pt x="234280" y="325238"/>
                </a:cubicBezTo>
                <a:lnTo>
                  <a:pt x="221986" y="311711"/>
                </a:lnTo>
                <a:lnTo>
                  <a:pt x="213021" y="303465"/>
                </a:lnTo>
                <a:lnTo>
                  <a:pt x="196325" y="283476"/>
                </a:lnTo>
                <a:lnTo>
                  <a:pt x="152419" y="235167"/>
                </a:lnTo>
                <a:lnTo>
                  <a:pt x="122039" y="194541"/>
                </a:lnTo>
                <a:lnTo>
                  <a:pt x="105707" y="174988"/>
                </a:lnTo>
                <a:lnTo>
                  <a:pt x="96326" y="160155"/>
                </a:lnTo>
                <a:lnTo>
                  <a:pt x="79403" y="137525"/>
                </a:lnTo>
                <a:lnTo>
                  <a:pt x="15887" y="32975"/>
                </a:lnTo>
                <a:lnTo>
                  <a:pt x="15872" y="32950"/>
                </a:lnTo>
                <a:lnTo>
                  <a:pt x="7319" y="15195"/>
                </a:lnTo>
                <a:close/>
              </a:path>
            </a:pathLst>
          </a:custGeom>
          <a:solidFill>
            <a:schemeClr val="accent1"/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8" name="文本框 49"/>
          <p:cNvSpPr txBox="1"/>
          <p:nvPr/>
        </p:nvSpPr>
        <p:spPr>
          <a:xfrm>
            <a:off x="5993130" y="4045585"/>
            <a:ext cx="1490980" cy="3124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4572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姓名：</a:t>
            </a:r>
            <a:r>
              <a:rPr lang="zh-CN" altLang="en-US" sz="1200" kern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亿库在线</a:t>
            </a:r>
            <a:endParaRPr kumimoji="0" lang="en-US" altLang="zh-CN" sz="12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9" name="图片占位符 3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1" r="4441"/>
          <a:stretch>
            <a:fillRect/>
          </a:stretch>
        </p:blipFill>
        <p:spPr>
          <a:xfrm>
            <a:off x="5797550" y="2581275"/>
            <a:ext cx="1882140" cy="1376680"/>
          </a:xfrm>
          <a:custGeom>
            <a:avLst/>
            <a:gdLst>
              <a:gd name="connsiteX0" fmla="*/ 941029 w 1882058"/>
              <a:gd name="connsiteY0" fmla="*/ 0 h 1376407"/>
              <a:gd name="connsiteX1" fmla="*/ 1882058 w 1882058"/>
              <a:gd name="connsiteY1" fmla="*/ 941029 h 1376407"/>
              <a:gd name="connsiteX2" fmla="*/ 1808108 w 1882058"/>
              <a:gd name="connsiteY2" fmla="*/ 1307320 h 1376407"/>
              <a:gd name="connsiteX3" fmla="*/ 1780258 w 1882058"/>
              <a:gd name="connsiteY3" fmla="*/ 1365134 h 1376407"/>
              <a:gd name="connsiteX4" fmla="*/ 101801 w 1882058"/>
              <a:gd name="connsiteY4" fmla="*/ 1365134 h 1376407"/>
              <a:gd name="connsiteX5" fmla="*/ 107232 w 1882058"/>
              <a:gd name="connsiteY5" fmla="*/ 1376407 h 1376407"/>
              <a:gd name="connsiteX6" fmla="*/ 73951 w 1882058"/>
              <a:gd name="connsiteY6" fmla="*/ 1307320 h 1376407"/>
              <a:gd name="connsiteX7" fmla="*/ 0 w 1882058"/>
              <a:gd name="connsiteY7" fmla="*/ 941029 h 1376407"/>
              <a:gd name="connsiteX8" fmla="*/ 941029 w 1882058"/>
              <a:gd name="connsiteY8" fmla="*/ 0 h 1376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82058" h="1376407">
                <a:moveTo>
                  <a:pt x="941029" y="0"/>
                </a:moveTo>
                <a:cubicBezTo>
                  <a:pt x="1460745" y="0"/>
                  <a:pt x="1882058" y="421313"/>
                  <a:pt x="1882058" y="941029"/>
                </a:cubicBezTo>
                <a:cubicBezTo>
                  <a:pt x="1882058" y="1070959"/>
                  <a:pt x="1855726" y="1194737"/>
                  <a:pt x="1808108" y="1307320"/>
                </a:cubicBezTo>
                <a:lnTo>
                  <a:pt x="1780258" y="1365134"/>
                </a:lnTo>
                <a:lnTo>
                  <a:pt x="101801" y="1365134"/>
                </a:lnTo>
                <a:lnTo>
                  <a:pt x="107232" y="1376407"/>
                </a:lnTo>
                <a:lnTo>
                  <a:pt x="73951" y="1307320"/>
                </a:lnTo>
                <a:cubicBezTo>
                  <a:pt x="26332" y="1194737"/>
                  <a:pt x="0" y="1070959"/>
                  <a:pt x="0" y="941029"/>
                </a:cubicBezTo>
                <a:cubicBezTo>
                  <a:pt x="0" y="421313"/>
                  <a:pt x="421313" y="0"/>
                  <a:pt x="941029" y="0"/>
                </a:cubicBezTo>
                <a:close/>
              </a:path>
            </a:pathLst>
          </a:custGeom>
        </p:spPr>
      </p:pic>
      <p:sp>
        <p:nvSpPr>
          <p:cNvPr id="31" name="任意多边形: 形状 50"/>
          <p:cNvSpPr/>
          <p:nvPr>
            <p:custDataLst>
              <p:tags r:id="rId11"/>
            </p:custDataLst>
          </p:nvPr>
        </p:nvSpPr>
        <p:spPr>
          <a:xfrm>
            <a:off x="8228965" y="3946525"/>
            <a:ext cx="1678305" cy="516890"/>
          </a:xfrm>
          <a:custGeom>
            <a:avLst/>
            <a:gdLst>
              <a:gd name="connsiteX0" fmla="*/ 0 w 2262281"/>
              <a:gd name="connsiteY0" fmla="*/ 0 h 696729"/>
              <a:gd name="connsiteX1" fmla="*/ 2262281 w 2262281"/>
              <a:gd name="connsiteY1" fmla="*/ 0 h 696729"/>
              <a:gd name="connsiteX2" fmla="*/ 2246408 w 2262281"/>
              <a:gd name="connsiteY2" fmla="*/ 32950 h 696729"/>
              <a:gd name="connsiteX3" fmla="*/ 2246393 w 2262281"/>
              <a:gd name="connsiteY3" fmla="*/ 32975 h 696729"/>
              <a:gd name="connsiteX4" fmla="*/ 2182877 w 2262281"/>
              <a:gd name="connsiteY4" fmla="*/ 137525 h 696729"/>
              <a:gd name="connsiteX5" fmla="*/ 2165955 w 2262281"/>
              <a:gd name="connsiteY5" fmla="*/ 160155 h 696729"/>
              <a:gd name="connsiteX6" fmla="*/ 2156573 w 2262281"/>
              <a:gd name="connsiteY6" fmla="*/ 174988 h 696729"/>
              <a:gd name="connsiteX7" fmla="*/ 2140240 w 2262281"/>
              <a:gd name="connsiteY7" fmla="*/ 194543 h 696729"/>
              <a:gd name="connsiteX8" fmla="*/ 2109861 w 2262281"/>
              <a:gd name="connsiteY8" fmla="*/ 235167 h 696729"/>
              <a:gd name="connsiteX9" fmla="*/ 2065966 w 2262281"/>
              <a:gd name="connsiteY9" fmla="*/ 283465 h 696729"/>
              <a:gd name="connsiteX10" fmla="*/ 2049260 w 2262281"/>
              <a:gd name="connsiteY10" fmla="*/ 303465 h 696729"/>
              <a:gd name="connsiteX11" fmla="*/ 2040290 w 2262281"/>
              <a:gd name="connsiteY11" fmla="*/ 311716 h 696729"/>
              <a:gd name="connsiteX12" fmla="*/ 2028000 w 2262281"/>
              <a:gd name="connsiteY12" fmla="*/ 325238 h 696729"/>
              <a:gd name="connsiteX13" fmla="*/ 1937929 w 2262281"/>
              <a:gd name="connsiteY13" fmla="*/ 407099 h 696729"/>
              <a:gd name="connsiteX14" fmla="*/ 1930759 w 2262281"/>
              <a:gd name="connsiteY14" fmla="*/ 412461 h 696729"/>
              <a:gd name="connsiteX15" fmla="*/ 1926125 w 2262281"/>
              <a:gd name="connsiteY15" fmla="*/ 416723 h 696729"/>
              <a:gd name="connsiteX16" fmla="*/ 1908720 w 2262281"/>
              <a:gd name="connsiteY16" fmla="*/ 428942 h 696729"/>
              <a:gd name="connsiteX17" fmla="*/ 1840287 w 2262281"/>
              <a:gd name="connsiteY17" fmla="*/ 480115 h 696729"/>
              <a:gd name="connsiteX18" fmla="*/ 1807121 w 2262281"/>
              <a:gd name="connsiteY18" fmla="*/ 500264 h 696729"/>
              <a:gd name="connsiteX19" fmla="*/ 1788827 w 2262281"/>
              <a:gd name="connsiteY19" fmla="*/ 513106 h 696729"/>
              <a:gd name="connsiteX20" fmla="*/ 1769150 w 2262281"/>
              <a:gd name="connsiteY20" fmla="*/ 523332 h 696729"/>
              <a:gd name="connsiteX21" fmla="*/ 1735711 w 2262281"/>
              <a:gd name="connsiteY21" fmla="*/ 543646 h 696729"/>
              <a:gd name="connsiteX22" fmla="*/ 1658285 w 2262281"/>
              <a:gd name="connsiteY22" fmla="*/ 580944 h 696729"/>
              <a:gd name="connsiteX23" fmla="*/ 1639021 w 2262281"/>
              <a:gd name="connsiteY23" fmla="*/ 590955 h 696729"/>
              <a:gd name="connsiteX24" fmla="*/ 1633071 w 2262281"/>
              <a:gd name="connsiteY24" fmla="*/ 593091 h 696729"/>
              <a:gd name="connsiteX25" fmla="*/ 1624839 w 2262281"/>
              <a:gd name="connsiteY25" fmla="*/ 597056 h 696729"/>
              <a:gd name="connsiteX26" fmla="*/ 1508309 w 2262281"/>
              <a:gd name="connsiteY26" fmla="*/ 639706 h 696729"/>
              <a:gd name="connsiteX27" fmla="*/ 1490237 w 2262281"/>
              <a:gd name="connsiteY27" fmla="*/ 644353 h 696729"/>
              <a:gd name="connsiteX28" fmla="*/ 1478367 w 2262281"/>
              <a:gd name="connsiteY28" fmla="*/ 648613 h 696729"/>
              <a:gd name="connsiteX29" fmla="*/ 1452272 w 2262281"/>
              <a:gd name="connsiteY29" fmla="*/ 654115 h 696729"/>
              <a:gd name="connsiteX30" fmla="*/ 1386757 w 2262281"/>
              <a:gd name="connsiteY30" fmla="*/ 670961 h 696729"/>
              <a:gd name="connsiteX31" fmla="*/ 1334674 w 2262281"/>
              <a:gd name="connsiteY31" fmla="*/ 678910 h 696729"/>
              <a:gd name="connsiteX32" fmla="*/ 1308521 w 2262281"/>
              <a:gd name="connsiteY32" fmla="*/ 684424 h 696729"/>
              <a:gd name="connsiteX33" fmla="*/ 1290229 w 2262281"/>
              <a:gd name="connsiteY33" fmla="*/ 685693 h 696729"/>
              <a:gd name="connsiteX34" fmla="*/ 1260822 w 2262281"/>
              <a:gd name="connsiteY34" fmla="*/ 690181 h 696729"/>
              <a:gd name="connsiteX35" fmla="*/ 1131140 w 2262281"/>
              <a:gd name="connsiteY35" fmla="*/ 696729 h 696729"/>
              <a:gd name="connsiteX36" fmla="*/ 1001458 w 2262281"/>
              <a:gd name="connsiteY36" fmla="*/ 690181 h 696729"/>
              <a:gd name="connsiteX37" fmla="*/ 972050 w 2262281"/>
              <a:gd name="connsiteY37" fmla="*/ 685693 h 696729"/>
              <a:gd name="connsiteX38" fmla="*/ 953760 w 2262281"/>
              <a:gd name="connsiteY38" fmla="*/ 684424 h 696729"/>
              <a:gd name="connsiteX39" fmla="*/ 927610 w 2262281"/>
              <a:gd name="connsiteY39" fmla="*/ 678911 h 696729"/>
              <a:gd name="connsiteX40" fmla="*/ 875523 w 2262281"/>
              <a:gd name="connsiteY40" fmla="*/ 670961 h 696729"/>
              <a:gd name="connsiteX41" fmla="*/ 810004 w 2262281"/>
              <a:gd name="connsiteY41" fmla="*/ 654114 h 696729"/>
              <a:gd name="connsiteX42" fmla="*/ 783914 w 2262281"/>
              <a:gd name="connsiteY42" fmla="*/ 648613 h 696729"/>
              <a:gd name="connsiteX43" fmla="*/ 772046 w 2262281"/>
              <a:gd name="connsiteY43" fmla="*/ 644354 h 696729"/>
              <a:gd name="connsiteX44" fmla="*/ 753971 w 2262281"/>
              <a:gd name="connsiteY44" fmla="*/ 639706 h 696729"/>
              <a:gd name="connsiteX45" fmla="*/ 637441 w 2262281"/>
              <a:gd name="connsiteY45" fmla="*/ 597056 h 696729"/>
              <a:gd name="connsiteX46" fmla="*/ 629209 w 2262281"/>
              <a:gd name="connsiteY46" fmla="*/ 593091 h 696729"/>
              <a:gd name="connsiteX47" fmla="*/ 623259 w 2262281"/>
              <a:gd name="connsiteY47" fmla="*/ 590955 h 696729"/>
              <a:gd name="connsiteX48" fmla="*/ 603997 w 2262281"/>
              <a:gd name="connsiteY48" fmla="*/ 580945 h 696729"/>
              <a:gd name="connsiteX49" fmla="*/ 526569 w 2262281"/>
              <a:gd name="connsiteY49" fmla="*/ 543646 h 696729"/>
              <a:gd name="connsiteX50" fmla="*/ 493125 w 2262281"/>
              <a:gd name="connsiteY50" fmla="*/ 523329 h 696729"/>
              <a:gd name="connsiteX51" fmla="*/ 473454 w 2262281"/>
              <a:gd name="connsiteY51" fmla="*/ 513106 h 696729"/>
              <a:gd name="connsiteX52" fmla="*/ 455166 w 2262281"/>
              <a:gd name="connsiteY52" fmla="*/ 500268 h 696729"/>
              <a:gd name="connsiteX53" fmla="*/ 421993 w 2262281"/>
              <a:gd name="connsiteY53" fmla="*/ 480115 h 696729"/>
              <a:gd name="connsiteX54" fmla="*/ 353558 w 2262281"/>
              <a:gd name="connsiteY54" fmla="*/ 428940 h 696729"/>
              <a:gd name="connsiteX55" fmla="*/ 336155 w 2262281"/>
              <a:gd name="connsiteY55" fmla="*/ 416723 h 696729"/>
              <a:gd name="connsiteX56" fmla="*/ 331521 w 2262281"/>
              <a:gd name="connsiteY56" fmla="*/ 412461 h 696729"/>
              <a:gd name="connsiteX57" fmla="*/ 324351 w 2262281"/>
              <a:gd name="connsiteY57" fmla="*/ 407099 h 696729"/>
              <a:gd name="connsiteX58" fmla="*/ 234280 w 2262281"/>
              <a:gd name="connsiteY58" fmla="*/ 325238 h 696729"/>
              <a:gd name="connsiteX59" fmla="*/ 221986 w 2262281"/>
              <a:gd name="connsiteY59" fmla="*/ 311711 h 696729"/>
              <a:gd name="connsiteX60" fmla="*/ 213021 w 2262281"/>
              <a:gd name="connsiteY60" fmla="*/ 303465 h 696729"/>
              <a:gd name="connsiteX61" fmla="*/ 196325 w 2262281"/>
              <a:gd name="connsiteY61" fmla="*/ 283476 h 696729"/>
              <a:gd name="connsiteX62" fmla="*/ 152419 w 2262281"/>
              <a:gd name="connsiteY62" fmla="*/ 235167 h 696729"/>
              <a:gd name="connsiteX63" fmla="*/ 122039 w 2262281"/>
              <a:gd name="connsiteY63" fmla="*/ 194541 h 696729"/>
              <a:gd name="connsiteX64" fmla="*/ 105707 w 2262281"/>
              <a:gd name="connsiteY64" fmla="*/ 174988 h 696729"/>
              <a:gd name="connsiteX65" fmla="*/ 96326 w 2262281"/>
              <a:gd name="connsiteY65" fmla="*/ 160155 h 696729"/>
              <a:gd name="connsiteX66" fmla="*/ 79403 w 2262281"/>
              <a:gd name="connsiteY66" fmla="*/ 137525 h 696729"/>
              <a:gd name="connsiteX67" fmla="*/ 15887 w 2262281"/>
              <a:gd name="connsiteY67" fmla="*/ 32975 h 696729"/>
              <a:gd name="connsiteX68" fmla="*/ 15872 w 2262281"/>
              <a:gd name="connsiteY68" fmla="*/ 32950 h 696729"/>
              <a:gd name="connsiteX69" fmla="*/ 7319 w 2262281"/>
              <a:gd name="connsiteY69" fmla="*/ 15195 h 696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2262281" h="696729">
                <a:moveTo>
                  <a:pt x="0" y="0"/>
                </a:moveTo>
                <a:lnTo>
                  <a:pt x="2262281" y="0"/>
                </a:lnTo>
                <a:lnTo>
                  <a:pt x="2246408" y="32950"/>
                </a:lnTo>
                <a:lnTo>
                  <a:pt x="2246393" y="32975"/>
                </a:lnTo>
                <a:lnTo>
                  <a:pt x="2182877" y="137525"/>
                </a:lnTo>
                <a:lnTo>
                  <a:pt x="2165955" y="160155"/>
                </a:lnTo>
                <a:lnTo>
                  <a:pt x="2156573" y="174988"/>
                </a:lnTo>
                <a:lnTo>
                  <a:pt x="2140240" y="194543"/>
                </a:lnTo>
                <a:lnTo>
                  <a:pt x="2109861" y="235167"/>
                </a:lnTo>
                <a:lnTo>
                  <a:pt x="2065966" y="283465"/>
                </a:lnTo>
                <a:lnTo>
                  <a:pt x="2049260" y="303465"/>
                </a:lnTo>
                <a:lnTo>
                  <a:pt x="2040290" y="311716"/>
                </a:lnTo>
                <a:lnTo>
                  <a:pt x="2028000" y="325238"/>
                </a:lnTo>
                <a:cubicBezTo>
                  <a:pt x="1999309" y="353929"/>
                  <a:pt x="1969250" y="381251"/>
                  <a:pt x="1937929" y="407099"/>
                </a:cubicBezTo>
                <a:lnTo>
                  <a:pt x="1930759" y="412461"/>
                </a:lnTo>
                <a:lnTo>
                  <a:pt x="1926125" y="416723"/>
                </a:lnTo>
                <a:lnTo>
                  <a:pt x="1908720" y="428942"/>
                </a:lnTo>
                <a:lnTo>
                  <a:pt x="1840287" y="480115"/>
                </a:lnTo>
                <a:lnTo>
                  <a:pt x="1807121" y="500264"/>
                </a:lnTo>
                <a:lnTo>
                  <a:pt x="1788827" y="513106"/>
                </a:lnTo>
                <a:lnTo>
                  <a:pt x="1769150" y="523332"/>
                </a:lnTo>
                <a:lnTo>
                  <a:pt x="1735711" y="543646"/>
                </a:lnTo>
                <a:lnTo>
                  <a:pt x="1658285" y="580944"/>
                </a:lnTo>
                <a:lnTo>
                  <a:pt x="1639021" y="590955"/>
                </a:lnTo>
                <a:lnTo>
                  <a:pt x="1633071" y="593091"/>
                </a:lnTo>
                <a:lnTo>
                  <a:pt x="1624839" y="597056"/>
                </a:lnTo>
                <a:cubicBezTo>
                  <a:pt x="1586904" y="613101"/>
                  <a:pt x="1548025" y="627354"/>
                  <a:pt x="1508309" y="639706"/>
                </a:cubicBezTo>
                <a:lnTo>
                  <a:pt x="1490237" y="644353"/>
                </a:lnTo>
                <a:lnTo>
                  <a:pt x="1478367" y="648613"/>
                </a:lnTo>
                <a:lnTo>
                  <a:pt x="1452272" y="654115"/>
                </a:lnTo>
                <a:lnTo>
                  <a:pt x="1386757" y="670961"/>
                </a:lnTo>
                <a:lnTo>
                  <a:pt x="1334674" y="678910"/>
                </a:lnTo>
                <a:lnTo>
                  <a:pt x="1308521" y="684424"/>
                </a:lnTo>
                <a:lnTo>
                  <a:pt x="1290229" y="685693"/>
                </a:lnTo>
                <a:lnTo>
                  <a:pt x="1260822" y="690181"/>
                </a:lnTo>
                <a:cubicBezTo>
                  <a:pt x="1218183" y="694511"/>
                  <a:pt x="1174921" y="696729"/>
                  <a:pt x="1131140" y="696729"/>
                </a:cubicBezTo>
                <a:cubicBezTo>
                  <a:pt x="1087359" y="696729"/>
                  <a:pt x="1044097" y="694511"/>
                  <a:pt x="1001458" y="690181"/>
                </a:cubicBezTo>
                <a:lnTo>
                  <a:pt x="972050" y="685693"/>
                </a:lnTo>
                <a:lnTo>
                  <a:pt x="953760" y="684424"/>
                </a:lnTo>
                <a:lnTo>
                  <a:pt x="927610" y="678911"/>
                </a:lnTo>
                <a:lnTo>
                  <a:pt x="875523" y="670961"/>
                </a:lnTo>
                <a:lnTo>
                  <a:pt x="810004" y="654114"/>
                </a:lnTo>
                <a:lnTo>
                  <a:pt x="783914" y="648613"/>
                </a:lnTo>
                <a:lnTo>
                  <a:pt x="772046" y="644354"/>
                </a:lnTo>
                <a:lnTo>
                  <a:pt x="753971" y="639706"/>
                </a:lnTo>
                <a:cubicBezTo>
                  <a:pt x="714255" y="627354"/>
                  <a:pt x="675376" y="613101"/>
                  <a:pt x="637441" y="597056"/>
                </a:cubicBezTo>
                <a:lnTo>
                  <a:pt x="629209" y="593091"/>
                </a:lnTo>
                <a:lnTo>
                  <a:pt x="623259" y="590955"/>
                </a:lnTo>
                <a:lnTo>
                  <a:pt x="603997" y="580945"/>
                </a:lnTo>
                <a:lnTo>
                  <a:pt x="526569" y="543646"/>
                </a:lnTo>
                <a:lnTo>
                  <a:pt x="493125" y="523329"/>
                </a:lnTo>
                <a:lnTo>
                  <a:pt x="473454" y="513106"/>
                </a:lnTo>
                <a:lnTo>
                  <a:pt x="455166" y="500268"/>
                </a:lnTo>
                <a:lnTo>
                  <a:pt x="421993" y="480115"/>
                </a:lnTo>
                <a:lnTo>
                  <a:pt x="353558" y="428940"/>
                </a:lnTo>
                <a:lnTo>
                  <a:pt x="336155" y="416723"/>
                </a:lnTo>
                <a:lnTo>
                  <a:pt x="331521" y="412461"/>
                </a:lnTo>
                <a:lnTo>
                  <a:pt x="324351" y="407099"/>
                </a:lnTo>
                <a:cubicBezTo>
                  <a:pt x="293030" y="381251"/>
                  <a:pt x="262971" y="353929"/>
                  <a:pt x="234280" y="325238"/>
                </a:cubicBezTo>
                <a:lnTo>
                  <a:pt x="221986" y="311711"/>
                </a:lnTo>
                <a:lnTo>
                  <a:pt x="213021" y="303465"/>
                </a:lnTo>
                <a:lnTo>
                  <a:pt x="196325" y="283476"/>
                </a:lnTo>
                <a:lnTo>
                  <a:pt x="152419" y="235167"/>
                </a:lnTo>
                <a:lnTo>
                  <a:pt x="122039" y="194541"/>
                </a:lnTo>
                <a:lnTo>
                  <a:pt x="105707" y="174988"/>
                </a:lnTo>
                <a:lnTo>
                  <a:pt x="96326" y="160155"/>
                </a:lnTo>
                <a:lnTo>
                  <a:pt x="79403" y="137525"/>
                </a:lnTo>
                <a:lnTo>
                  <a:pt x="15887" y="32975"/>
                </a:lnTo>
                <a:lnTo>
                  <a:pt x="15872" y="32950"/>
                </a:lnTo>
                <a:lnTo>
                  <a:pt x="7319" y="15195"/>
                </a:lnTo>
                <a:close/>
              </a:path>
            </a:pathLst>
          </a:custGeom>
          <a:solidFill>
            <a:schemeClr val="accent2"/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2" name="文本框 51"/>
          <p:cNvSpPr txBox="1"/>
          <p:nvPr/>
        </p:nvSpPr>
        <p:spPr>
          <a:xfrm>
            <a:off x="8322945" y="4045585"/>
            <a:ext cx="1490980" cy="3124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4572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姓名：</a:t>
            </a:r>
            <a:r>
              <a:rPr lang="zh-CN" altLang="en-US" sz="1200" kern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亿库在线</a:t>
            </a:r>
            <a:endParaRPr kumimoji="0" lang="en-US" altLang="zh-CN" sz="12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3" name="图片占位符 3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2" r="4402"/>
          <a:stretch>
            <a:fillRect/>
          </a:stretch>
        </p:blipFill>
        <p:spPr>
          <a:xfrm>
            <a:off x="8127365" y="2581275"/>
            <a:ext cx="1882140" cy="1376680"/>
          </a:xfrm>
          <a:custGeom>
            <a:avLst/>
            <a:gdLst>
              <a:gd name="connsiteX0" fmla="*/ 941029 w 1882058"/>
              <a:gd name="connsiteY0" fmla="*/ 0 h 1376407"/>
              <a:gd name="connsiteX1" fmla="*/ 1882058 w 1882058"/>
              <a:gd name="connsiteY1" fmla="*/ 941029 h 1376407"/>
              <a:gd name="connsiteX2" fmla="*/ 1808108 w 1882058"/>
              <a:gd name="connsiteY2" fmla="*/ 1307320 h 1376407"/>
              <a:gd name="connsiteX3" fmla="*/ 1780258 w 1882058"/>
              <a:gd name="connsiteY3" fmla="*/ 1365134 h 1376407"/>
              <a:gd name="connsiteX4" fmla="*/ 101801 w 1882058"/>
              <a:gd name="connsiteY4" fmla="*/ 1365134 h 1376407"/>
              <a:gd name="connsiteX5" fmla="*/ 107232 w 1882058"/>
              <a:gd name="connsiteY5" fmla="*/ 1376407 h 1376407"/>
              <a:gd name="connsiteX6" fmla="*/ 73951 w 1882058"/>
              <a:gd name="connsiteY6" fmla="*/ 1307320 h 1376407"/>
              <a:gd name="connsiteX7" fmla="*/ 0 w 1882058"/>
              <a:gd name="connsiteY7" fmla="*/ 941029 h 1376407"/>
              <a:gd name="connsiteX8" fmla="*/ 941029 w 1882058"/>
              <a:gd name="connsiteY8" fmla="*/ 0 h 1376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82058" h="1376407">
                <a:moveTo>
                  <a:pt x="941029" y="0"/>
                </a:moveTo>
                <a:cubicBezTo>
                  <a:pt x="1460745" y="0"/>
                  <a:pt x="1882058" y="421313"/>
                  <a:pt x="1882058" y="941029"/>
                </a:cubicBezTo>
                <a:cubicBezTo>
                  <a:pt x="1882058" y="1070959"/>
                  <a:pt x="1855726" y="1194737"/>
                  <a:pt x="1808108" y="1307320"/>
                </a:cubicBezTo>
                <a:lnTo>
                  <a:pt x="1780258" y="1365134"/>
                </a:lnTo>
                <a:lnTo>
                  <a:pt x="101801" y="1365134"/>
                </a:lnTo>
                <a:lnTo>
                  <a:pt x="107232" y="1376407"/>
                </a:lnTo>
                <a:lnTo>
                  <a:pt x="73951" y="1307320"/>
                </a:lnTo>
                <a:cubicBezTo>
                  <a:pt x="26332" y="1194737"/>
                  <a:pt x="0" y="1070959"/>
                  <a:pt x="0" y="941029"/>
                </a:cubicBezTo>
                <a:cubicBezTo>
                  <a:pt x="0" y="421313"/>
                  <a:pt x="421313" y="0"/>
                  <a:pt x="941029" y="0"/>
                </a:cubicBezTo>
                <a:close/>
              </a:path>
            </a:pathLst>
          </a:custGeom>
        </p:spPr>
      </p:pic>
      <p:sp>
        <p:nvSpPr>
          <p:cNvPr id="35" name="任意多边形: 形状 52"/>
          <p:cNvSpPr/>
          <p:nvPr>
            <p:custDataLst>
              <p:tags r:id="rId13"/>
            </p:custDataLst>
          </p:nvPr>
        </p:nvSpPr>
        <p:spPr>
          <a:xfrm>
            <a:off x="5899150" y="6179820"/>
            <a:ext cx="1678305" cy="516890"/>
          </a:xfrm>
          <a:custGeom>
            <a:avLst/>
            <a:gdLst>
              <a:gd name="connsiteX0" fmla="*/ 0 w 2262281"/>
              <a:gd name="connsiteY0" fmla="*/ 0 h 696729"/>
              <a:gd name="connsiteX1" fmla="*/ 2262281 w 2262281"/>
              <a:gd name="connsiteY1" fmla="*/ 0 h 696729"/>
              <a:gd name="connsiteX2" fmla="*/ 2246408 w 2262281"/>
              <a:gd name="connsiteY2" fmla="*/ 32950 h 696729"/>
              <a:gd name="connsiteX3" fmla="*/ 2246393 w 2262281"/>
              <a:gd name="connsiteY3" fmla="*/ 32975 h 696729"/>
              <a:gd name="connsiteX4" fmla="*/ 2182877 w 2262281"/>
              <a:gd name="connsiteY4" fmla="*/ 137525 h 696729"/>
              <a:gd name="connsiteX5" fmla="*/ 2165955 w 2262281"/>
              <a:gd name="connsiteY5" fmla="*/ 160155 h 696729"/>
              <a:gd name="connsiteX6" fmla="*/ 2156573 w 2262281"/>
              <a:gd name="connsiteY6" fmla="*/ 174988 h 696729"/>
              <a:gd name="connsiteX7" fmla="*/ 2140240 w 2262281"/>
              <a:gd name="connsiteY7" fmla="*/ 194543 h 696729"/>
              <a:gd name="connsiteX8" fmla="*/ 2109861 w 2262281"/>
              <a:gd name="connsiteY8" fmla="*/ 235167 h 696729"/>
              <a:gd name="connsiteX9" fmla="*/ 2065966 w 2262281"/>
              <a:gd name="connsiteY9" fmla="*/ 283465 h 696729"/>
              <a:gd name="connsiteX10" fmla="*/ 2049260 w 2262281"/>
              <a:gd name="connsiteY10" fmla="*/ 303465 h 696729"/>
              <a:gd name="connsiteX11" fmla="*/ 2040290 w 2262281"/>
              <a:gd name="connsiteY11" fmla="*/ 311716 h 696729"/>
              <a:gd name="connsiteX12" fmla="*/ 2028000 w 2262281"/>
              <a:gd name="connsiteY12" fmla="*/ 325238 h 696729"/>
              <a:gd name="connsiteX13" fmla="*/ 1937929 w 2262281"/>
              <a:gd name="connsiteY13" fmla="*/ 407099 h 696729"/>
              <a:gd name="connsiteX14" fmla="*/ 1930759 w 2262281"/>
              <a:gd name="connsiteY14" fmla="*/ 412461 h 696729"/>
              <a:gd name="connsiteX15" fmla="*/ 1926125 w 2262281"/>
              <a:gd name="connsiteY15" fmla="*/ 416723 h 696729"/>
              <a:gd name="connsiteX16" fmla="*/ 1908720 w 2262281"/>
              <a:gd name="connsiteY16" fmla="*/ 428942 h 696729"/>
              <a:gd name="connsiteX17" fmla="*/ 1840287 w 2262281"/>
              <a:gd name="connsiteY17" fmla="*/ 480115 h 696729"/>
              <a:gd name="connsiteX18" fmla="*/ 1807121 w 2262281"/>
              <a:gd name="connsiteY18" fmla="*/ 500264 h 696729"/>
              <a:gd name="connsiteX19" fmla="*/ 1788827 w 2262281"/>
              <a:gd name="connsiteY19" fmla="*/ 513106 h 696729"/>
              <a:gd name="connsiteX20" fmla="*/ 1769150 w 2262281"/>
              <a:gd name="connsiteY20" fmla="*/ 523332 h 696729"/>
              <a:gd name="connsiteX21" fmla="*/ 1735711 w 2262281"/>
              <a:gd name="connsiteY21" fmla="*/ 543646 h 696729"/>
              <a:gd name="connsiteX22" fmla="*/ 1658285 w 2262281"/>
              <a:gd name="connsiteY22" fmla="*/ 580944 h 696729"/>
              <a:gd name="connsiteX23" fmla="*/ 1639021 w 2262281"/>
              <a:gd name="connsiteY23" fmla="*/ 590955 h 696729"/>
              <a:gd name="connsiteX24" fmla="*/ 1633071 w 2262281"/>
              <a:gd name="connsiteY24" fmla="*/ 593091 h 696729"/>
              <a:gd name="connsiteX25" fmla="*/ 1624839 w 2262281"/>
              <a:gd name="connsiteY25" fmla="*/ 597056 h 696729"/>
              <a:gd name="connsiteX26" fmla="*/ 1508309 w 2262281"/>
              <a:gd name="connsiteY26" fmla="*/ 639706 h 696729"/>
              <a:gd name="connsiteX27" fmla="*/ 1490237 w 2262281"/>
              <a:gd name="connsiteY27" fmla="*/ 644353 h 696729"/>
              <a:gd name="connsiteX28" fmla="*/ 1478367 w 2262281"/>
              <a:gd name="connsiteY28" fmla="*/ 648613 h 696729"/>
              <a:gd name="connsiteX29" fmla="*/ 1452272 w 2262281"/>
              <a:gd name="connsiteY29" fmla="*/ 654115 h 696729"/>
              <a:gd name="connsiteX30" fmla="*/ 1386757 w 2262281"/>
              <a:gd name="connsiteY30" fmla="*/ 670961 h 696729"/>
              <a:gd name="connsiteX31" fmla="*/ 1334674 w 2262281"/>
              <a:gd name="connsiteY31" fmla="*/ 678910 h 696729"/>
              <a:gd name="connsiteX32" fmla="*/ 1308521 w 2262281"/>
              <a:gd name="connsiteY32" fmla="*/ 684424 h 696729"/>
              <a:gd name="connsiteX33" fmla="*/ 1290229 w 2262281"/>
              <a:gd name="connsiteY33" fmla="*/ 685693 h 696729"/>
              <a:gd name="connsiteX34" fmla="*/ 1260822 w 2262281"/>
              <a:gd name="connsiteY34" fmla="*/ 690181 h 696729"/>
              <a:gd name="connsiteX35" fmla="*/ 1131140 w 2262281"/>
              <a:gd name="connsiteY35" fmla="*/ 696729 h 696729"/>
              <a:gd name="connsiteX36" fmla="*/ 1001458 w 2262281"/>
              <a:gd name="connsiteY36" fmla="*/ 690181 h 696729"/>
              <a:gd name="connsiteX37" fmla="*/ 972050 w 2262281"/>
              <a:gd name="connsiteY37" fmla="*/ 685693 h 696729"/>
              <a:gd name="connsiteX38" fmla="*/ 953760 w 2262281"/>
              <a:gd name="connsiteY38" fmla="*/ 684424 h 696729"/>
              <a:gd name="connsiteX39" fmla="*/ 927610 w 2262281"/>
              <a:gd name="connsiteY39" fmla="*/ 678911 h 696729"/>
              <a:gd name="connsiteX40" fmla="*/ 875523 w 2262281"/>
              <a:gd name="connsiteY40" fmla="*/ 670961 h 696729"/>
              <a:gd name="connsiteX41" fmla="*/ 810004 w 2262281"/>
              <a:gd name="connsiteY41" fmla="*/ 654114 h 696729"/>
              <a:gd name="connsiteX42" fmla="*/ 783914 w 2262281"/>
              <a:gd name="connsiteY42" fmla="*/ 648613 h 696729"/>
              <a:gd name="connsiteX43" fmla="*/ 772046 w 2262281"/>
              <a:gd name="connsiteY43" fmla="*/ 644354 h 696729"/>
              <a:gd name="connsiteX44" fmla="*/ 753971 w 2262281"/>
              <a:gd name="connsiteY44" fmla="*/ 639706 h 696729"/>
              <a:gd name="connsiteX45" fmla="*/ 637441 w 2262281"/>
              <a:gd name="connsiteY45" fmla="*/ 597056 h 696729"/>
              <a:gd name="connsiteX46" fmla="*/ 629209 w 2262281"/>
              <a:gd name="connsiteY46" fmla="*/ 593091 h 696729"/>
              <a:gd name="connsiteX47" fmla="*/ 623259 w 2262281"/>
              <a:gd name="connsiteY47" fmla="*/ 590955 h 696729"/>
              <a:gd name="connsiteX48" fmla="*/ 603997 w 2262281"/>
              <a:gd name="connsiteY48" fmla="*/ 580945 h 696729"/>
              <a:gd name="connsiteX49" fmla="*/ 526569 w 2262281"/>
              <a:gd name="connsiteY49" fmla="*/ 543646 h 696729"/>
              <a:gd name="connsiteX50" fmla="*/ 493125 w 2262281"/>
              <a:gd name="connsiteY50" fmla="*/ 523329 h 696729"/>
              <a:gd name="connsiteX51" fmla="*/ 473454 w 2262281"/>
              <a:gd name="connsiteY51" fmla="*/ 513106 h 696729"/>
              <a:gd name="connsiteX52" fmla="*/ 455166 w 2262281"/>
              <a:gd name="connsiteY52" fmla="*/ 500268 h 696729"/>
              <a:gd name="connsiteX53" fmla="*/ 421993 w 2262281"/>
              <a:gd name="connsiteY53" fmla="*/ 480115 h 696729"/>
              <a:gd name="connsiteX54" fmla="*/ 353558 w 2262281"/>
              <a:gd name="connsiteY54" fmla="*/ 428940 h 696729"/>
              <a:gd name="connsiteX55" fmla="*/ 336155 w 2262281"/>
              <a:gd name="connsiteY55" fmla="*/ 416723 h 696729"/>
              <a:gd name="connsiteX56" fmla="*/ 331521 w 2262281"/>
              <a:gd name="connsiteY56" fmla="*/ 412461 h 696729"/>
              <a:gd name="connsiteX57" fmla="*/ 324351 w 2262281"/>
              <a:gd name="connsiteY57" fmla="*/ 407099 h 696729"/>
              <a:gd name="connsiteX58" fmla="*/ 234280 w 2262281"/>
              <a:gd name="connsiteY58" fmla="*/ 325238 h 696729"/>
              <a:gd name="connsiteX59" fmla="*/ 221986 w 2262281"/>
              <a:gd name="connsiteY59" fmla="*/ 311711 h 696729"/>
              <a:gd name="connsiteX60" fmla="*/ 213021 w 2262281"/>
              <a:gd name="connsiteY60" fmla="*/ 303465 h 696729"/>
              <a:gd name="connsiteX61" fmla="*/ 196325 w 2262281"/>
              <a:gd name="connsiteY61" fmla="*/ 283476 h 696729"/>
              <a:gd name="connsiteX62" fmla="*/ 152419 w 2262281"/>
              <a:gd name="connsiteY62" fmla="*/ 235167 h 696729"/>
              <a:gd name="connsiteX63" fmla="*/ 122039 w 2262281"/>
              <a:gd name="connsiteY63" fmla="*/ 194541 h 696729"/>
              <a:gd name="connsiteX64" fmla="*/ 105707 w 2262281"/>
              <a:gd name="connsiteY64" fmla="*/ 174988 h 696729"/>
              <a:gd name="connsiteX65" fmla="*/ 96326 w 2262281"/>
              <a:gd name="connsiteY65" fmla="*/ 160155 h 696729"/>
              <a:gd name="connsiteX66" fmla="*/ 79403 w 2262281"/>
              <a:gd name="connsiteY66" fmla="*/ 137525 h 696729"/>
              <a:gd name="connsiteX67" fmla="*/ 15887 w 2262281"/>
              <a:gd name="connsiteY67" fmla="*/ 32975 h 696729"/>
              <a:gd name="connsiteX68" fmla="*/ 15872 w 2262281"/>
              <a:gd name="connsiteY68" fmla="*/ 32950 h 696729"/>
              <a:gd name="connsiteX69" fmla="*/ 7319 w 2262281"/>
              <a:gd name="connsiteY69" fmla="*/ 15195 h 696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2262281" h="696729">
                <a:moveTo>
                  <a:pt x="0" y="0"/>
                </a:moveTo>
                <a:lnTo>
                  <a:pt x="2262281" y="0"/>
                </a:lnTo>
                <a:lnTo>
                  <a:pt x="2246408" y="32950"/>
                </a:lnTo>
                <a:lnTo>
                  <a:pt x="2246393" y="32975"/>
                </a:lnTo>
                <a:lnTo>
                  <a:pt x="2182877" y="137525"/>
                </a:lnTo>
                <a:lnTo>
                  <a:pt x="2165955" y="160155"/>
                </a:lnTo>
                <a:lnTo>
                  <a:pt x="2156573" y="174988"/>
                </a:lnTo>
                <a:lnTo>
                  <a:pt x="2140240" y="194543"/>
                </a:lnTo>
                <a:lnTo>
                  <a:pt x="2109861" y="235167"/>
                </a:lnTo>
                <a:lnTo>
                  <a:pt x="2065966" y="283465"/>
                </a:lnTo>
                <a:lnTo>
                  <a:pt x="2049260" y="303465"/>
                </a:lnTo>
                <a:lnTo>
                  <a:pt x="2040290" y="311716"/>
                </a:lnTo>
                <a:lnTo>
                  <a:pt x="2028000" y="325238"/>
                </a:lnTo>
                <a:cubicBezTo>
                  <a:pt x="1999309" y="353929"/>
                  <a:pt x="1969250" y="381251"/>
                  <a:pt x="1937929" y="407099"/>
                </a:cubicBezTo>
                <a:lnTo>
                  <a:pt x="1930759" y="412461"/>
                </a:lnTo>
                <a:lnTo>
                  <a:pt x="1926125" y="416723"/>
                </a:lnTo>
                <a:lnTo>
                  <a:pt x="1908720" y="428942"/>
                </a:lnTo>
                <a:lnTo>
                  <a:pt x="1840287" y="480115"/>
                </a:lnTo>
                <a:lnTo>
                  <a:pt x="1807121" y="500264"/>
                </a:lnTo>
                <a:lnTo>
                  <a:pt x="1788827" y="513106"/>
                </a:lnTo>
                <a:lnTo>
                  <a:pt x="1769150" y="523332"/>
                </a:lnTo>
                <a:lnTo>
                  <a:pt x="1735711" y="543646"/>
                </a:lnTo>
                <a:lnTo>
                  <a:pt x="1658285" y="580944"/>
                </a:lnTo>
                <a:lnTo>
                  <a:pt x="1639021" y="590955"/>
                </a:lnTo>
                <a:lnTo>
                  <a:pt x="1633071" y="593091"/>
                </a:lnTo>
                <a:lnTo>
                  <a:pt x="1624839" y="597056"/>
                </a:lnTo>
                <a:cubicBezTo>
                  <a:pt x="1586904" y="613101"/>
                  <a:pt x="1548025" y="627354"/>
                  <a:pt x="1508309" y="639706"/>
                </a:cubicBezTo>
                <a:lnTo>
                  <a:pt x="1490237" y="644353"/>
                </a:lnTo>
                <a:lnTo>
                  <a:pt x="1478367" y="648613"/>
                </a:lnTo>
                <a:lnTo>
                  <a:pt x="1452272" y="654115"/>
                </a:lnTo>
                <a:lnTo>
                  <a:pt x="1386757" y="670961"/>
                </a:lnTo>
                <a:lnTo>
                  <a:pt x="1334674" y="678910"/>
                </a:lnTo>
                <a:lnTo>
                  <a:pt x="1308521" y="684424"/>
                </a:lnTo>
                <a:lnTo>
                  <a:pt x="1290229" y="685693"/>
                </a:lnTo>
                <a:lnTo>
                  <a:pt x="1260822" y="690181"/>
                </a:lnTo>
                <a:cubicBezTo>
                  <a:pt x="1218183" y="694511"/>
                  <a:pt x="1174921" y="696729"/>
                  <a:pt x="1131140" y="696729"/>
                </a:cubicBezTo>
                <a:cubicBezTo>
                  <a:pt x="1087359" y="696729"/>
                  <a:pt x="1044097" y="694511"/>
                  <a:pt x="1001458" y="690181"/>
                </a:cubicBezTo>
                <a:lnTo>
                  <a:pt x="972050" y="685693"/>
                </a:lnTo>
                <a:lnTo>
                  <a:pt x="953760" y="684424"/>
                </a:lnTo>
                <a:lnTo>
                  <a:pt x="927610" y="678911"/>
                </a:lnTo>
                <a:lnTo>
                  <a:pt x="875523" y="670961"/>
                </a:lnTo>
                <a:lnTo>
                  <a:pt x="810004" y="654114"/>
                </a:lnTo>
                <a:lnTo>
                  <a:pt x="783914" y="648613"/>
                </a:lnTo>
                <a:lnTo>
                  <a:pt x="772046" y="644354"/>
                </a:lnTo>
                <a:lnTo>
                  <a:pt x="753971" y="639706"/>
                </a:lnTo>
                <a:cubicBezTo>
                  <a:pt x="714255" y="627354"/>
                  <a:pt x="675376" y="613101"/>
                  <a:pt x="637441" y="597056"/>
                </a:cubicBezTo>
                <a:lnTo>
                  <a:pt x="629209" y="593091"/>
                </a:lnTo>
                <a:lnTo>
                  <a:pt x="623259" y="590955"/>
                </a:lnTo>
                <a:lnTo>
                  <a:pt x="603997" y="580945"/>
                </a:lnTo>
                <a:lnTo>
                  <a:pt x="526569" y="543646"/>
                </a:lnTo>
                <a:lnTo>
                  <a:pt x="493125" y="523329"/>
                </a:lnTo>
                <a:lnTo>
                  <a:pt x="473454" y="513106"/>
                </a:lnTo>
                <a:lnTo>
                  <a:pt x="455166" y="500268"/>
                </a:lnTo>
                <a:lnTo>
                  <a:pt x="421993" y="480115"/>
                </a:lnTo>
                <a:lnTo>
                  <a:pt x="353558" y="428940"/>
                </a:lnTo>
                <a:lnTo>
                  <a:pt x="336155" y="416723"/>
                </a:lnTo>
                <a:lnTo>
                  <a:pt x="331521" y="412461"/>
                </a:lnTo>
                <a:lnTo>
                  <a:pt x="324351" y="407099"/>
                </a:lnTo>
                <a:cubicBezTo>
                  <a:pt x="293030" y="381251"/>
                  <a:pt x="262971" y="353929"/>
                  <a:pt x="234280" y="325238"/>
                </a:cubicBezTo>
                <a:lnTo>
                  <a:pt x="221986" y="311711"/>
                </a:lnTo>
                <a:lnTo>
                  <a:pt x="213021" y="303465"/>
                </a:lnTo>
                <a:lnTo>
                  <a:pt x="196325" y="283476"/>
                </a:lnTo>
                <a:lnTo>
                  <a:pt x="152419" y="235167"/>
                </a:lnTo>
                <a:lnTo>
                  <a:pt x="122039" y="194541"/>
                </a:lnTo>
                <a:lnTo>
                  <a:pt x="105707" y="174988"/>
                </a:lnTo>
                <a:lnTo>
                  <a:pt x="96326" y="160155"/>
                </a:lnTo>
                <a:lnTo>
                  <a:pt x="79403" y="137525"/>
                </a:lnTo>
                <a:lnTo>
                  <a:pt x="15887" y="32975"/>
                </a:lnTo>
                <a:lnTo>
                  <a:pt x="15872" y="32950"/>
                </a:lnTo>
                <a:lnTo>
                  <a:pt x="7319" y="15195"/>
                </a:lnTo>
                <a:close/>
              </a:path>
            </a:pathLst>
          </a:custGeom>
          <a:solidFill>
            <a:schemeClr val="accent1"/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6" name="文本框 53"/>
          <p:cNvSpPr txBox="1"/>
          <p:nvPr/>
        </p:nvSpPr>
        <p:spPr>
          <a:xfrm>
            <a:off x="5993130" y="6278880"/>
            <a:ext cx="1490980" cy="3124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4572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姓名：</a:t>
            </a:r>
            <a:r>
              <a:rPr lang="zh-CN" altLang="en-US" sz="1200" kern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亿库在线</a:t>
            </a:r>
            <a:endParaRPr kumimoji="0" lang="en-US" altLang="zh-CN" sz="12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7" name="图片占位符 38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1" r="4441"/>
          <a:stretch>
            <a:fillRect/>
          </a:stretch>
        </p:blipFill>
        <p:spPr>
          <a:xfrm>
            <a:off x="5797550" y="4814570"/>
            <a:ext cx="1882140" cy="1376680"/>
          </a:xfrm>
          <a:custGeom>
            <a:avLst/>
            <a:gdLst>
              <a:gd name="connsiteX0" fmla="*/ 941029 w 1882058"/>
              <a:gd name="connsiteY0" fmla="*/ 0 h 1376407"/>
              <a:gd name="connsiteX1" fmla="*/ 1882058 w 1882058"/>
              <a:gd name="connsiteY1" fmla="*/ 941029 h 1376407"/>
              <a:gd name="connsiteX2" fmla="*/ 1808108 w 1882058"/>
              <a:gd name="connsiteY2" fmla="*/ 1307320 h 1376407"/>
              <a:gd name="connsiteX3" fmla="*/ 1780258 w 1882058"/>
              <a:gd name="connsiteY3" fmla="*/ 1365134 h 1376407"/>
              <a:gd name="connsiteX4" fmla="*/ 101801 w 1882058"/>
              <a:gd name="connsiteY4" fmla="*/ 1365134 h 1376407"/>
              <a:gd name="connsiteX5" fmla="*/ 107232 w 1882058"/>
              <a:gd name="connsiteY5" fmla="*/ 1376407 h 1376407"/>
              <a:gd name="connsiteX6" fmla="*/ 73951 w 1882058"/>
              <a:gd name="connsiteY6" fmla="*/ 1307320 h 1376407"/>
              <a:gd name="connsiteX7" fmla="*/ 0 w 1882058"/>
              <a:gd name="connsiteY7" fmla="*/ 941029 h 1376407"/>
              <a:gd name="connsiteX8" fmla="*/ 941029 w 1882058"/>
              <a:gd name="connsiteY8" fmla="*/ 0 h 1376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82058" h="1376407">
                <a:moveTo>
                  <a:pt x="941029" y="0"/>
                </a:moveTo>
                <a:cubicBezTo>
                  <a:pt x="1460745" y="0"/>
                  <a:pt x="1882058" y="421313"/>
                  <a:pt x="1882058" y="941029"/>
                </a:cubicBezTo>
                <a:cubicBezTo>
                  <a:pt x="1882058" y="1070959"/>
                  <a:pt x="1855726" y="1194737"/>
                  <a:pt x="1808108" y="1307320"/>
                </a:cubicBezTo>
                <a:lnTo>
                  <a:pt x="1780258" y="1365134"/>
                </a:lnTo>
                <a:lnTo>
                  <a:pt x="101801" y="1365134"/>
                </a:lnTo>
                <a:lnTo>
                  <a:pt x="107232" y="1376407"/>
                </a:lnTo>
                <a:lnTo>
                  <a:pt x="73951" y="1307320"/>
                </a:lnTo>
                <a:cubicBezTo>
                  <a:pt x="26332" y="1194737"/>
                  <a:pt x="0" y="1070959"/>
                  <a:pt x="0" y="941029"/>
                </a:cubicBezTo>
                <a:cubicBezTo>
                  <a:pt x="0" y="421313"/>
                  <a:pt x="421313" y="0"/>
                  <a:pt x="941029" y="0"/>
                </a:cubicBezTo>
                <a:close/>
              </a:path>
            </a:pathLst>
          </a:custGeom>
        </p:spPr>
      </p:pic>
      <p:sp>
        <p:nvSpPr>
          <p:cNvPr id="39" name="任意多边形: 形状 54"/>
          <p:cNvSpPr/>
          <p:nvPr>
            <p:custDataLst>
              <p:tags r:id="rId15"/>
            </p:custDataLst>
          </p:nvPr>
        </p:nvSpPr>
        <p:spPr>
          <a:xfrm>
            <a:off x="8228965" y="6179820"/>
            <a:ext cx="1678305" cy="516890"/>
          </a:xfrm>
          <a:custGeom>
            <a:avLst/>
            <a:gdLst>
              <a:gd name="connsiteX0" fmla="*/ 0 w 2262281"/>
              <a:gd name="connsiteY0" fmla="*/ 0 h 696729"/>
              <a:gd name="connsiteX1" fmla="*/ 2262281 w 2262281"/>
              <a:gd name="connsiteY1" fmla="*/ 0 h 696729"/>
              <a:gd name="connsiteX2" fmla="*/ 2246408 w 2262281"/>
              <a:gd name="connsiteY2" fmla="*/ 32950 h 696729"/>
              <a:gd name="connsiteX3" fmla="*/ 2246393 w 2262281"/>
              <a:gd name="connsiteY3" fmla="*/ 32975 h 696729"/>
              <a:gd name="connsiteX4" fmla="*/ 2182877 w 2262281"/>
              <a:gd name="connsiteY4" fmla="*/ 137525 h 696729"/>
              <a:gd name="connsiteX5" fmla="*/ 2165955 w 2262281"/>
              <a:gd name="connsiteY5" fmla="*/ 160155 h 696729"/>
              <a:gd name="connsiteX6" fmla="*/ 2156573 w 2262281"/>
              <a:gd name="connsiteY6" fmla="*/ 174988 h 696729"/>
              <a:gd name="connsiteX7" fmla="*/ 2140240 w 2262281"/>
              <a:gd name="connsiteY7" fmla="*/ 194543 h 696729"/>
              <a:gd name="connsiteX8" fmla="*/ 2109861 w 2262281"/>
              <a:gd name="connsiteY8" fmla="*/ 235167 h 696729"/>
              <a:gd name="connsiteX9" fmla="*/ 2065966 w 2262281"/>
              <a:gd name="connsiteY9" fmla="*/ 283465 h 696729"/>
              <a:gd name="connsiteX10" fmla="*/ 2049260 w 2262281"/>
              <a:gd name="connsiteY10" fmla="*/ 303465 h 696729"/>
              <a:gd name="connsiteX11" fmla="*/ 2040290 w 2262281"/>
              <a:gd name="connsiteY11" fmla="*/ 311716 h 696729"/>
              <a:gd name="connsiteX12" fmla="*/ 2028000 w 2262281"/>
              <a:gd name="connsiteY12" fmla="*/ 325238 h 696729"/>
              <a:gd name="connsiteX13" fmla="*/ 1937929 w 2262281"/>
              <a:gd name="connsiteY13" fmla="*/ 407099 h 696729"/>
              <a:gd name="connsiteX14" fmla="*/ 1930759 w 2262281"/>
              <a:gd name="connsiteY14" fmla="*/ 412461 h 696729"/>
              <a:gd name="connsiteX15" fmla="*/ 1926125 w 2262281"/>
              <a:gd name="connsiteY15" fmla="*/ 416723 h 696729"/>
              <a:gd name="connsiteX16" fmla="*/ 1908720 w 2262281"/>
              <a:gd name="connsiteY16" fmla="*/ 428942 h 696729"/>
              <a:gd name="connsiteX17" fmla="*/ 1840287 w 2262281"/>
              <a:gd name="connsiteY17" fmla="*/ 480115 h 696729"/>
              <a:gd name="connsiteX18" fmla="*/ 1807121 w 2262281"/>
              <a:gd name="connsiteY18" fmla="*/ 500264 h 696729"/>
              <a:gd name="connsiteX19" fmla="*/ 1788827 w 2262281"/>
              <a:gd name="connsiteY19" fmla="*/ 513106 h 696729"/>
              <a:gd name="connsiteX20" fmla="*/ 1769150 w 2262281"/>
              <a:gd name="connsiteY20" fmla="*/ 523332 h 696729"/>
              <a:gd name="connsiteX21" fmla="*/ 1735711 w 2262281"/>
              <a:gd name="connsiteY21" fmla="*/ 543646 h 696729"/>
              <a:gd name="connsiteX22" fmla="*/ 1658285 w 2262281"/>
              <a:gd name="connsiteY22" fmla="*/ 580944 h 696729"/>
              <a:gd name="connsiteX23" fmla="*/ 1639021 w 2262281"/>
              <a:gd name="connsiteY23" fmla="*/ 590955 h 696729"/>
              <a:gd name="connsiteX24" fmla="*/ 1633071 w 2262281"/>
              <a:gd name="connsiteY24" fmla="*/ 593091 h 696729"/>
              <a:gd name="connsiteX25" fmla="*/ 1624839 w 2262281"/>
              <a:gd name="connsiteY25" fmla="*/ 597056 h 696729"/>
              <a:gd name="connsiteX26" fmla="*/ 1508309 w 2262281"/>
              <a:gd name="connsiteY26" fmla="*/ 639706 h 696729"/>
              <a:gd name="connsiteX27" fmla="*/ 1490237 w 2262281"/>
              <a:gd name="connsiteY27" fmla="*/ 644353 h 696729"/>
              <a:gd name="connsiteX28" fmla="*/ 1478367 w 2262281"/>
              <a:gd name="connsiteY28" fmla="*/ 648613 h 696729"/>
              <a:gd name="connsiteX29" fmla="*/ 1452272 w 2262281"/>
              <a:gd name="connsiteY29" fmla="*/ 654115 h 696729"/>
              <a:gd name="connsiteX30" fmla="*/ 1386757 w 2262281"/>
              <a:gd name="connsiteY30" fmla="*/ 670961 h 696729"/>
              <a:gd name="connsiteX31" fmla="*/ 1334674 w 2262281"/>
              <a:gd name="connsiteY31" fmla="*/ 678910 h 696729"/>
              <a:gd name="connsiteX32" fmla="*/ 1308521 w 2262281"/>
              <a:gd name="connsiteY32" fmla="*/ 684424 h 696729"/>
              <a:gd name="connsiteX33" fmla="*/ 1290229 w 2262281"/>
              <a:gd name="connsiteY33" fmla="*/ 685693 h 696729"/>
              <a:gd name="connsiteX34" fmla="*/ 1260822 w 2262281"/>
              <a:gd name="connsiteY34" fmla="*/ 690181 h 696729"/>
              <a:gd name="connsiteX35" fmla="*/ 1131140 w 2262281"/>
              <a:gd name="connsiteY35" fmla="*/ 696729 h 696729"/>
              <a:gd name="connsiteX36" fmla="*/ 1001458 w 2262281"/>
              <a:gd name="connsiteY36" fmla="*/ 690181 h 696729"/>
              <a:gd name="connsiteX37" fmla="*/ 972050 w 2262281"/>
              <a:gd name="connsiteY37" fmla="*/ 685693 h 696729"/>
              <a:gd name="connsiteX38" fmla="*/ 953760 w 2262281"/>
              <a:gd name="connsiteY38" fmla="*/ 684424 h 696729"/>
              <a:gd name="connsiteX39" fmla="*/ 927610 w 2262281"/>
              <a:gd name="connsiteY39" fmla="*/ 678911 h 696729"/>
              <a:gd name="connsiteX40" fmla="*/ 875523 w 2262281"/>
              <a:gd name="connsiteY40" fmla="*/ 670961 h 696729"/>
              <a:gd name="connsiteX41" fmla="*/ 810004 w 2262281"/>
              <a:gd name="connsiteY41" fmla="*/ 654114 h 696729"/>
              <a:gd name="connsiteX42" fmla="*/ 783914 w 2262281"/>
              <a:gd name="connsiteY42" fmla="*/ 648613 h 696729"/>
              <a:gd name="connsiteX43" fmla="*/ 772046 w 2262281"/>
              <a:gd name="connsiteY43" fmla="*/ 644354 h 696729"/>
              <a:gd name="connsiteX44" fmla="*/ 753971 w 2262281"/>
              <a:gd name="connsiteY44" fmla="*/ 639706 h 696729"/>
              <a:gd name="connsiteX45" fmla="*/ 637441 w 2262281"/>
              <a:gd name="connsiteY45" fmla="*/ 597056 h 696729"/>
              <a:gd name="connsiteX46" fmla="*/ 629209 w 2262281"/>
              <a:gd name="connsiteY46" fmla="*/ 593091 h 696729"/>
              <a:gd name="connsiteX47" fmla="*/ 623259 w 2262281"/>
              <a:gd name="connsiteY47" fmla="*/ 590955 h 696729"/>
              <a:gd name="connsiteX48" fmla="*/ 603997 w 2262281"/>
              <a:gd name="connsiteY48" fmla="*/ 580945 h 696729"/>
              <a:gd name="connsiteX49" fmla="*/ 526569 w 2262281"/>
              <a:gd name="connsiteY49" fmla="*/ 543646 h 696729"/>
              <a:gd name="connsiteX50" fmla="*/ 493125 w 2262281"/>
              <a:gd name="connsiteY50" fmla="*/ 523329 h 696729"/>
              <a:gd name="connsiteX51" fmla="*/ 473454 w 2262281"/>
              <a:gd name="connsiteY51" fmla="*/ 513106 h 696729"/>
              <a:gd name="connsiteX52" fmla="*/ 455166 w 2262281"/>
              <a:gd name="connsiteY52" fmla="*/ 500268 h 696729"/>
              <a:gd name="connsiteX53" fmla="*/ 421993 w 2262281"/>
              <a:gd name="connsiteY53" fmla="*/ 480115 h 696729"/>
              <a:gd name="connsiteX54" fmla="*/ 353558 w 2262281"/>
              <a:gd name="connsiteY54" fmla="*/ 428940 h 696729"/>
              <a:gd name="connsiteX55" fmla="*/ 336155 w 2262281"/>
              <a:gd name="connsiteY55" fmla="*/ 416723 h 696729"/>
              <a:gd name="connsiteX56" fmla="*/ 331521 w 2262281"/>
              <a:gd name="connsiteY56" fmla="*/ 412461 h 696729"/>
              <a:gd name="connsiteX57" fmla="*/ 324351 w 2262281"/>
              <a:gd name="connsiteY57" fmla="*/ 407099 h 696729"/>
              <a:gd name="connsiteX58" fmla="*/ 234280 w 2262281"/>
              <a:gd name="connsiteY58" fmla="*/ 325238 h 696729"/>
              <a:gd name="connsiteX59" fmla="*/ 221986 w 2262281"/>
              <a:gd name="connsiteY59" fmla="*/ 311711 h 696729"/>
              <a:gd name="connsiteX60" fmla="*/ 213021 w 2262281"/>
              <a:gd name="connsiteY60" fmla="*/ 303465 h 696729"/>
              <a:gd name="connsiteX61" fmla="*/ 196325 w 2262281"/>
              <a:gd name="connsiteY61" fmla="*/ 283476 h 696729"/>
              <a:gd name="connsiteX62" fmla="*/ 152419 w 2262281"/>
              <a:gd name="connsiteY62" fmla="*/ 235167 h 696729"/>
              <a:gd name="connsiteX63" fmla="*/ 122039 w 2262281"/>
              <a:gd name="connsiteY63" fmla="*/ 194541 h 696729"/>
              <a:gd name="connsiteX64" fmla="*/ 105707 w 2262281"/>
              <a:gd name="connsiteY64" fmla="*/ 174988 h 696729"/>
              <a:gd name="connsiteX65" fmla="*/ 96326 w 2262281"/>
              <a:gd name="connsiteY65" fmla="*/ 160155 h 696729"/>
              <a:gd name="connsiteX66" fmla="*/ 79403 w 2262281"/>
              <a:gd name="connsiteY66" fmla="*/ 137525 h 696729"/>
              <a:gd name="connsiteX67" fmla="*/ 15887 w 2262281"/>
              <a:gd name="connsiteY67" fmla="*/ 32975 h 696729"/>
              <a:gd name="connsiteX68" fmla="*/ 15872 w 2262281"/>
              <a:gd name="connsiteY68" fmla="*/ 32950 h 696729"/>
              <a:gd name="connsiteX69" fmla="*/ 7319 w 2262281"/>
              <a:gd name="connsiteY69" fmla="*/ 15195 h 696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2262281" h="696729">
                <a:moveTo>
                  <a:pt x="0" y="0"/>
                </a:moveTo>
                <a:lnTo>
                  <a:pt x="2262281" y="0"/>
                </a:lnTo>
                <a:lnTo>
                  <a:pt x="2246408" y="32950"/>
                </a:lnTo>
                <a:lnTo>
                  <a:pt x="2246393" y="32975"/>
                </a:lnTo>
                <a:lnTo>
                  <a:pt x="2182877" y="137525"/>
                </a:lnTo>
                <a:lnTo>
                  <a:pt x="2165955" y="160155"/>
                </a:lnTo>
                <a:lnTo>
                  <a:pt x="2156573" y="174988"/>
                </a:lnTo>
                <a:lnTo>
                  <a:pt x="2140240" y="194543"/>
                </a:lnTo>
                <a:lnTo>
                  <a:pt x="2109861" y="235167"/>
                </a:lnTo>
                <a:lnTo>
                  <a:pt x="2065966" y="283465"/>
                </a:lnTo>
                <a:lnTo>
                  <a:pt x="2049260" y="303465"/>
                </a:lnTo>
                <a:lnTo>
                  <a:pt x="2040290" y="311716"/>
                </a:lnTo>
                <a:lnTo>
                  <a:pt x="2028000" y="325238"/>
                </a:lnTo>
                <a:cubicBezTo>
                  <a:pt x="1999309" y="353929"/>
                  <a:pt x="1969250" y="381251"/>
                  <a:pt x="1937929" y="407099"/>
                </a:cubicBezTo>
                <a:lnTo>
                  <a:pt x="1930759" y="412461"/>
                </a:lnTo>
                <a:lnTo>
                  <a:pt x="1926125" y="416723"/>
                </a:lnTo>
                <a:lnTo>
                  <a:pt x="1908720" y="428942"/>
                </a:lnTo>
                <a:lnTo>
                  <a:pt x="1840287" y="480115"/>
                </a:lnTo>
                <a:lnTo>
                  <a:pt x="1807121" y="500264"/>
                </a:lnTo>
                <a:lnTo>
                  <a:pt x="1788827" y="513106"/>
                </a:lnTo>
                <a:lnTo>
                  <a:pt x="1769150" y="523332"/>
                </a:lnTo>
                <a:lnTo>
                  <a:pt x="1735711" y="543646"/>
                </a:lnTo>
                <a:lnTo>
                  <a:pt x="1658285" y="580944"/>
                </a:lnTo>
                <a:lnTo>
                  <a:pt x="1639021" y="590955"/>
                </a:lnTo>
                <a:lnTo>
                  <a:pt x="1633071" y="593091"/>
                </a:lnTo>
                <a:lnTo>
                  <a:pt x="1624839" y="597056"/>
                </a:lnTo>
                <a:cubicBezTo>
                  <a:pt x="1586904" y="613101"/>
                  <a:pt x="1548025" y="627354"/>
                  <a:pt x="1508309" y="639706"/>
                </a:cubicBezTo>
                <a:lnTo>
                  <a:pt x="1490237" y="644353"/>
                </a:lnTo>
                <a:lnTo>
                  <a:pt x="1478367" y="648613"/>
                </a:lnTo>
                <a:lnTo>
                  <a:pt x="1452272" y="654115"/>
                </a:lnTo>
                <a:lnTo>
                  <a:pt x="1386757" y="670961"/>
                </a:lnTo>
                <a:lnTo>
                  <a:pt x="1334674" y="678910"/>
                </a:lnTo>
                <a:lnTo>
                  <a:pt x="1308521" y="684424"/>
                </a:lnTo>
                <a:lnTo>
                  <a:pt x="1290229" y="685693"/>
                </a:lnTo>
                <a:lnTo>
                  <a:pt x="1260822" y="690181"/>
                </a:lnTo>
                <a:cubicBezTo>
                  <a:pt x="1218183" y="694511"/>
                  <a:pt x="1174921" y="696729"/>
                  <a:pt x="1131140" y="696729"/>
                </a:cubicBezTo>
                <a:cubicBezTo>
                  <a:pt x="1087359" y="696729"/>
                  <a:pt x="1044097" y="694511"/>
                  <a:pt x="1001458" y="690181"/>
                </a:cubicBezTo>
                <a:lnTo>
                  <a:pt x="972050" y="685693"/>
                </a:lnTo>
                <a:lnTo>
                  <a:pt x="953760" y="684424"/>
                </a:lnTo>
                <a:lnTo>
                  <a:pt x="927610" y="678911"/>
                </a:lnTo>
                <a:lnTo>
                  <a:pt x="875523" y="670961"/>
                </a:lnTo>
                <a:lnTo>
                  <a:pt x="810004" y="654114"/>
                </a:lnTo>
                <a:lnTo>
                  <a:pt x="783914" y="648613"/>
                </a:lnTo>
                <a:lnTo>
                  <a:pt x="772046" y="644354"/>
                </a:lnTo>
                <a:lnTo>
                  <a:pt x="753971" y="639706"/>
                </a:lnTo>
                <a:cubicBezTo>
                  <a:pt x="714255" y="627354"/>
                  <a:pt x="675376" y="613101"/>
                  <a:pt x="637441" y="597056"/>
                </a:cubicBezTo>
                <a:lnTo>
                  <a:pt x="629209" y="593091"/>
                </a:lnTo>
                <a:lnTo>
                  <a:pt x="623259" y="590955"/>
                </a:lnTo>
                <a:lnTo>
                  <a:pt x="603997" y="580945"/>
                </a:lnTo>
                <a:lnTo>
                  <a:pt x="526569" y="543646"/>
                </a:lnTo>
                <a:lnTo>
                  <a:pt x="493125" y="523329"/>
                </a:lnTo>
                <a:lnTo>
                  <a:pt x="473454" y="513106"/>
                </a:lnTo>
                <a:lnTo>
                  <a:pt x="455166" y="500268"/>
                </a:lnTo>
                <a:lnTo>
                  <a:pt x="421993" y="480115"/>
                </a:lnTo>
                <a:lnTo>
                  <a:pt x="353558" y="428940"/>
                </a:lnTo>
                <a:lnTo>
                  <a:pt x="336155" y="416723"/>
                </a:lnTo>
                <a:lnTo>
                  <a:pt x="331521" y="412461"/>
                </a:lnTo>
                <a:lnTo>
                  <a:pt x="324351" y="407099"/>
                </a:lnTo>
                <a:cubicBezTo>
                  <a:pt x="293030" y="381251"/>
                  <a:pt x="262971" y="353929"/>
                  <a:pt x="234280" y="325238"/>
                </a:cubicBezTo>
                <a:lnTo>
                  <a:pt x="221986" y="311711"/>
                </a:lnTo>
                <a:lnTo>
                  <a:pt x="213021" y="303465"/>
                </a:lnTo>
                <a:lnTo>
                  <a:pt x="196325" y="283476"/>
                </a:lnTo>
                <a:lnTo>
                  <a:pt x="152419" y="235167"/>
                </a:lnTo>
                <a:lnTo>
                  <a:pt x="122039" y="194541"/>
                </a:lnTo>
                <a:lnTo>
                  <a:pt x="105707" y="174988"/>
                </a:lnTo>
                <a:lnTo>
                  <a:pt x="96326" y="160155"/>
                </a:lnTo>
                <a:lnTo>
                  <a:pt x="79403" y="137525"/>
                </a:lnTo>
                <a:lnTo>
                  <a:pt x="15887" y="32975"/>
                </a:lnTo>
                <a:lnTo>
                  <a:pt x="15872" y="32950"/>
                </a:lnTo>
                <a:lnTo>
                  <a:pt x="7319" y="15195"/>
                </a:lnTo>
                <a:close/>
              </a:path>
            </a:pathLst>
          </a:custGeom>
          <a:solidFill>
            <a:schemeClr val="accent2"/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0" name="文本框 55"/>
          <p:cNvSpPr txBox="1"/>
          <p:nvPr/>
        </p:nvSpPr>
        <p:spPr>
          <a:xfrm>
            <a:off x="8322945" y="6278880"/>
            <a:ext cx="1490980" cy="3124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4572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姓名：</a:t>
            </a:r>
            <a:r>
              <a:rPr lang="zh-CN" altLang="en-US" sz="1200" kern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亿库在线</a:t>
            </a:r>
            <a:endParaRPr kumimoji="0" lang="en-US" altLang="zh-CN" sz="12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41" name="图片占位符 40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2" r="4402"/>
          <a:stretch>
            <a:fillRect/>
          </a:stretch>
        </p:blipFill>
        <p:spPr>
          <a:xfrm>
            <a:off x="8127365" y="4814570"/>
            <a:ext cx="1882140" cy="1376680"/>
          </a:xfrm>
          <a:custGeom>
            <a:avLst/>
            <a:gdLst>
              <a:gd name="connsiteX0" fmla="*/ 941029 w 1882058"/>
              <a:gd name="connsiteY0" fmla="*/ 0 h 1376407"/>
              <a:gd name="connsiteX1" fmla="*/ 1882058 w 1882058"/>
              <a:gd name="connsiteY1" fmla="*/ 941029 h 1376407"/>
              <a:gd name="connsiteX2" fmla="*/ 1808108 w 1882058"/>
              <a:gd name="connsiteY2" fmla="*/ 1307320 h 1376407"/>
              <a:gd name="connsiteX3" fmla="*/ 1780258 w 1882058"/>
              <a:gd name="connsiteY3" fmla="*/ 1365134 h 1376407"/>
              <a:gd name="connsiteX4" fmla="*/ 101801 w 1882058"/>
              <a:gd name="connsiteY4" fmla="*/ 1365134 h 1376407"/>
              <a:gd name="connsiteX5" fmla="*/ 107232 w 1882058"/>
              <a:gd name="connsiteY5" fmla="*/ 1376407 h 1376407"/>
              <a:gd name="connsiteX6" fmla="*/ 73951 w 1882058"/>
              <a:gd name="connsiteY6" fmla="*/ 1307320 h 1376407"/>
              <a:gd name="connsiteX7" fmla="*/ 0 w 1882058"/>
              <a:gd name="connsiteY7" fmla="*/ 941029 h 1376407"/>
              <a:gd name="connsiteX8" fmla="*/ 941029 w 1882058"/>
              <a:gd name="connsiteY8" fmla="*/ 0 h 1376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82058" h="1376407">
                <a:moveTo>
                  <a:pt x="941029" y="0"/>
                </a:moveTo>
                <a:cubicBezTo>
                  <a:pt x="1460745" y="0"/>
                  <a:pt x="1882058" y="421313"/>
                  <a:pt x="1882058" y="941029"/>
                </a:cubicBezTo>
                <a:cubicBezTo>
                  <a:pt x="1882058" y="1070959"/>
                  <a:pt x="1855726" y="1194737"/>
                  <a:pt x="1808108" y="1307320"/>
                </a:cubicBezTo>
                <a:lnTo>
                  <a:pt x="1780258" y="1365134"/>
                </a:lnTo>
                <a:lnTo>
                  <a:pt x="101801" y="1365134"/>
                </a:lnTo>
                <a:lnTo>
                  <a:pt x="107232" y="1376407"/>
                </a:lnTo>
                <a:lnTo>
                  <a:pt x="73951" y="1307320"/>
                </a:lnTo>
                <a:cubicBezTo>
                  <a:pt x="26332" y="1194737"/>
                  <a:pt x="0" y="1070959"/>
                  <a:pt x="0" y="941029"/>
                </a:cubicBezTo>
                <a:cubicBezTo>
                  <a:pt x="0" y="421313"/>
                  <a:pt x="421313" y="0"/>
                  <a:pt x="941029" y="0"/>
                </a:cubicBezTo>
                <a:close/>
              </a:path>
            </a:pathLst>
          </a:custGeom>
        </p:spPr>
      </p:pic>
    </p:spTree>
    <p:custDataLst>
      <p:tags r:id="rId17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0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leftRight"/>
  <p:tag name="KSO_WM_SLIDE_BK_DARK_LIGHT" val="1"/>
  <p:tag name="KSO_WM_UNIT_BK_DARK_LIGHT" val="1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1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1"/>
</p:tagLst>
</file>

<file path=ppt/tags/tag11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1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1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1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1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1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1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topBottom"/>
  <p:tag name="KSO_WM_SLIDE_BK_DARK_LIGHT" val="1"/>
  <p:tag name="KSO_WM_UNIT_BK_DARK_LIGHT" val="1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1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1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1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1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1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1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1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1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bottomTop"/>
  <p:tag name="KSO_WM_SLIDE_BK_DARK_LIGHT" val="1"/>
  <p:tag name="KSO_WM_UNIT_BK_DARK_LIGHT" val="1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1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1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1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1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1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1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1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1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navigation"/>
  <p:tag name="KSO_WM_SLIDE_BK_DARK_LIGHT" val="1"/>
  <p:tag name="KSO_WM_UNIT_BK_DARK_LIGHT" val="1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1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1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1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1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1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1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1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1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1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1"/>
</p:tagLst>
</file>

<file path=ppt/tags/tag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belt"/>
  <p:tag name="KSO_WM_SLIDE_BK_DARK_LIGHT" val="1"/>
  <p:tag name="KSO_WM_UNIT_BK_DARK_LIGHT" val="1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1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1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1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1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1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1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1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3608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3608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8.xml><?xml version="1.0" encoding="utf-8"?>
<p:tagLst xmlns:p="http://schemas.openxmlformats.org/presentationml/2006/main">
  <p:tag name="KSO_WM_TEMPLATE_SUBCATEGORY" val="17"/>
  <p:tag name="KSO_WM_TEMPLATE_MASTER_TYPE" val="1"/>
  <p:tag name="KSO_WM_TEMPLATE_COLOR_TYPE" val="1"/>
  <p:tag name="KSO_WM_TEMPLATE_MASTER_THUMB_INDEX" val="12"/>
  <p:tag name="KSO_WM_TAG_VERSION" val="1.0"/>
  <p:tag name="KSO_WM_BEAUTIFY_FLAG" val="#wm#"/>
  <p:tag name="KSO_WM_TEMPLATE_CATEGORY" val="custom"/>
  <p:tag name="KSO_WM_TEMPLATE_INDEX" val="20203608"/>
  <p:tag name="KSO_WM_TEMPLATE_THUMBS_INDEX" val="1、4、9、10、11、12、13、14、15、16、17"/>
</p:tagLst>
</file>

<file path=ppt/tags/tag159.xml><?xml version="1.0" encoding="utf-8"?>
<p:tagLst xmlns:p="http://schemas.openxmlformats.org/presentationml/2006/main">
  <p:tag name="KSO_WM_UNIT_FILL_FORE_SCHEMECOLOR_INDEX_BRIGHTNESS" val="0.25"/>
  <p:tag name="KSO_WM_UNIT_FILL_FORE_SCHEMECOLOR_INDEX" val="7"/>
  <p:tag name="KSO_WM_UNIT_FILL_TYPE" val="1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UNIT_FILL_FORE_SCHEMECOLOR_INDEX_BRIGHTNESS" val="0.25"/>
  <p:tag name="KSO_WM_UNIT_FILL_FORE_SCHEMECOLOR_INDEX" val="7"/>
  <p:tag name="KSO_WM_UNIT_FILL_TYPE" val="1"/>
</p:tagLst>
</file>

<file path=ppt/tags/tag161.xml><?xml version="1.0" encoding="utf-8"?>
<p:tagLst xmlns:p="http://schemas.openxmlformats.org/presentationml/2006/main">
  <p:tag name="KSO_WM_UNIT_FILL_FORE_SCHEMECOLOR_INDEX_BRIGHTNESS" val="0.25"/>
  <p:tag name="KSO_WM_UNIT_FILL_FORE_SCHEMECOLOR_INDEX" val="7"/>
  <p:tag name="KSO_WM_UNIT_FILL_TYPE" val="1"/>
</p:tagLst>
</file>

<file path=ppt/tags/tag162.xml><?xml version="1.0" encoding="utf-8"?>
<p:tagLst xmlns:p="http://schemas.openxmlformats.org/presentationml/2006/main">
  <p:tag name="KSO_WM_UNIT_FILL_FORE_SCHEMECOLOR_INDEX_BRIGHTNESS" val="0.25"/>
  <p:tag name="KSO_WM_UNIT_FILL_FORE_SCHEMECOLOR_INDEX" val="7"/>
  <p:tag name="KSO_WM_UNIT_FILL_TYPE" val="1"/>
</p:tagLst>
</file>

<file path=ppt/tags/tag163.xml><?xml version="1.0" encoding="utf-8"?>
<p:tagLst xmlns:p="http://schemas.openxmlformats.org/presentationml/2006/main">
  <p:tag name="KSO_WM_UNIT_FILL_FORE_SCHEMECOLOR_INDEX_BRIGHTNESS" val="0.25"/>
  <p:tag name="KSO_WM_UNIT_FILL_FORE_SCHEMECOLOR_INDEX" val="7"/>
  <p:tag name="KSO_WM_UNIT_FILL_TYPE" val="1"/>
</p:tagLst>
</file>

<file path=ppt/tags/tag164.xml><?xml version="1.0" encoding="utf-8"?>
<p:tagLst xmlns:p="http://schemas.openxmlformats.org/presentationml/2006/main">
  <p:tag name="KSO_WM_UNIT_ISCONTENTSTITLE" val="0"/>
  <p:tag name="KSO_WM_UNIT_NOCLEAR" val="0"/>
  <p:tag name="KSO_WM_UNIT_VALUE" val="29"/>
  <p:tag name="KSO_WM_UNIT_HIGHLIGHT" val="0"/>
  <p:tag name="KSO_WM_UNIT_COMPATIBLE" val="1"/>
  <p:tag name="KSO_WM_UNIT_DIAGRAM_ISNUMVISUAL" val="0"/>
  <p:tag name="KSO_WM_UNIT_DIAGRAM_ISREFERUNIT" val="0"/>
  <p:tag name="KSO_WM_UNIT_TYPE" val="b"/>
  <p:tag name="KSO_WM_UNIT_INDEX" val="1"/>
  <p:tag name="KSO_WM_UNIT_ID" val="custom20203608_1*b*1"/>
  <p:tag name="KSO_WM_TEMPLATE_CATEGORY" val="custom"/>
  <p:tag name="KSO_WM_TEMPLATE_INDEX" val="20203608"/>
  <p:tag name="KSO_WM_UNIT_LAYERLEVEL" val="1"/>
  <p:tag name="KSO_WM_TAG_VERSION" val="1.0"/>
  <p:tag name="KSO_WM_BEAUTIFY_FLAG" val="#wm#"/>
  <p:tag name="KSO_WM_UNIT_PRESET_TEXT" val="单击此处添加副标题"/>
  <p:tag name="KSO_WM_UNIT_ISNUMDGMTITLE" val="0"/>
  <p:tag name="KSO_WM_UNIT_TEXT_FILL_FORE_SCHEMECOLOR_INDEX_BRIGHTNESS" val="0"/>
  <p:tag name="KSO_WM_UNIT_TEXT_FILL_FORE_SCHEMECOLOR_INDEX" val="14"/>
  <p:tag name="KSO_WM_UNIT_TEXT_FILL_TYPE" val="1"/>
</p:tagLst>
</file>

<file path=ppt/tags/tag165.xml><?xml version="1.0" encoding="utf-8"?>
<p:tagLst xmlns:p="http://schemas.openxmlformats.org/presentationml/2006/main">
  <p:tag name="KSO_WM_UNIT_ISCONTENTSTITLE" val="0"/>
  <p:tag name="KSO_WM_UNIT_PRESET_TEXT" val="汇报人姓名"/>
  <p:tag name="KSO_WM_UNIT_NOCLEAR" val="0"/>
  <p:tag name="KSO_WM_UNIT_VALUE" val="23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2"/>
  <p:tag name="KSO_WM_UNIT_ID" val="custom20203608_1*b*2"/>
  <p:tag name="KSO_WM_TEMPLATE_CATEGORY" val="custom"/>
  <p:tag name="KSO_WM_TEMPLATE_INDEX" val="20203608"/>
  <p:tag name="KSO_WM_UNIT_LAYERLEVEL" val="1"/>
  <p:tag name="KSO_WM_TAG_VERSION" val="1.0"/>
  <p:tag name="KSO_WM_BEAUTIFY_FLAG" val="#wm#"/>
  <p:tag name="KSO_WM_UNIT_ISNUMDGMTITLE" val="0"/>
  <p:tag name="KSO_WM_UNIT_TEXT_FILL_FORE_SCHEMECOLOR_INDEX_BRIGHTNESS" val="0"/>
  <p:tag name="KSO_WM_UNIT_TEXT_FILL_FORE_SCHEMECOLOR_INDEX" val="14"/>
  <p:tag name="KSO_WM_UNIT_TEXT_FILL_TYPE" val="1"/>
</p:tagLst>
</file>

<file path=ppt/tags/tag166.xml><?xml version="1.0" encoding="utf-8"?>
<p:tagLst xmlns:p="http://schemas.openxmlformats.org/presentationml/2006/main">
  <p:tag name="KSO_WM_SLIDE_ID" val="custom20203608_1"/>
  <p:tag name="KSO_WM_TEMPLATE_SUBCATEGORY" val="17"/>
  <p:tag name="KSO_WM_TEMPLATE_MASTER_TYPE" val="1"/>
  <p:tag name="KSO_WM_TEMPLATE_COLOR_TYPE" val="1"/>
  <p:tag name="KSO_WM_SLIDE_TYPE" val="title"/>
  <p:tag name="KSO_WM_SLIDE_SUBTYPE" val="pureTxt"/>
  <p:tag name="KSO_WM_SLIDE_ITEM_CNT" val="0"/>
  <p:tag name="KSO_WM_SLIDE_INDEX" val="1"/>
  <p:tag name="KSO_WM_TEMPLATE_MASTER_THUMB_INDEX" val="12"/>
  <p:tag name="KSO_WM_TAG_VERSION" val="1.0"/>
  <p:tag name="KSO_WM_BEAUTIFY_FLAG" val="#wm#"/>
  <p:tag name="KSO_WM_TEMPLATE_CATEGORY" val="custom"/>
  <p:tag name="KSO_WM_TEMPLATE_INDEX" val="20203608"/>
  <p:tag name="KSO_WM_SLIDE_LAYOUT" val="a_b"/>
  <p:tag name="KSO_WM_SLIDE_LAYOUT_CNT" val="1_3"/>
  <p:tag name="KSO_WM_TEMPLATE_THUMBS_INDEX" val="1、4、9、10、11、12、13、14、15、16、17"/>
</p:tagLst>
</file>

<file path=ppt/tags/tag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WM_BEAUTIFY_SHAPE_IDENTITY" val="{e18fdd0d-5fd1-4be1-90ce-27e511cde9c7}"/>
  <p:tag name="KSO_WM_UNIT_TYPE" val="i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WM_BEAUTIFY_SHAPE_IDENTITY" val="{5255b3a2-50ff-4d2b-868e-68b49a393014}"/>
  <p:tag name="KSO_WM_UNIT_TYPE" val="i"/>
</p:tagLst>
</file>

<file path=ppt/tags/tag169.xml><?xml version="1.0" encoding="utf-8"?>
<p:tagLst xmlns:p="http://schemas.openxmlformats.org/presentationml/2006/main">
  <p:tag name="KSO_WM_UNIT_FILL_FORE_SCHEMECOLOR_INDEX_BRIGHTNESS" val="0"/>
  <p:tag name="KSO_WM_UNIT_FILL_FORE_SCHEMECOLOR_INDEX" val="6"/>
  <p:tag name="KSO_WM_UNIT_FILL_TYPE" val="1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</p:tagLst>
</file>

<file path=ppt/tags/tag171.xml><?xml version="1.0" encoding="utf-8"?>
<p:tagLst xmlns:p="http://schemas.openxmlformats.org/presentationml/2006/main">
  <p:tag name="KSO_WM_UNIT_FILL_FORE_SCHEMECOLOR_INDEX_BRIGHTNESS" val="0"/>
  <p:tag name="KSO_WM_UNIT_FILL_FORE_SCHEMECOLOR_INDEX" val="6"/>
  <p:tag name="KSO_WM_UNIT_FILL_TYPE" val="1"/>
</p:tagLst>
</file>

<file path=ppt/tags/tag172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</p:tagLst>
</file>

<file path=ppt/tags/tag173.xml><?xml version="1.0" encoding="utf-8"?>
<p:tagLst xmlns:p="http://schemas.openxmlformats.org/presentationml/2006/main">
  <p:tag name="KSO_WM_UNIT_FILL_FORE_SCHEMECOLOR_INDEX_BRIGHTNESS" val="0"/>
  <p:tag name="KSO_WM_UNIT_FILL_FORE_SCHEMECOLOR_INDEX" val="6"/>
  <p:tag name="KSO_WM_UNIT_FILL_TYPE" val="1"/>
</p:tagLst>
</file>

<file path=ppt/tags/tag174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</p:tagLst>
</file>

<file path=ppt/tags/tag175.xml><?xml version="1.0" encoding="utf-8"?>
<p:tagLst xmlns:p="http://schemas.openxmlformats.org/presentationml/2006/main">
  <p:tag name="KSO_WM_SLIDE_BK_DARK_LIGHT" val="1"/>
  <p:tag name="KSO_WM_SLIDE_BACKGROUND_TYPE" val="general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WM_BEAUTIFY_SHAPE_IDENTITY" val="{e18fdd0d-5fd1-4be1-90ce-27e511cde9c7}"/>
  <p:tag name="KSO_WM_UNIT_TYPE" val="i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WM_BEAUTIFY_SHAPE_IDENTITY" val="{5255b3a2-50ff-4d2b-868e-68b49a393014}"/>
  <p:tag name="KSO_WM_UNIT_TYPE" val="i"/>
</p:tagLst>
</file>

<file path=ppt/tags/tag178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</p:tagLst>
</file>

<file path=ppt/tags/tag179.xml><?xml version="1.0" encoding="utf-8"?>
<p:tagLst xmlns:p="http://schemas.openxmlformats.org/presentationml/2006/main">
  <p:tag name="KSO_WM_SLIDE_BK_DARK_LIGHT" val="1"/>
  <p:tag name="KSO_WM_SLIDE_BACKGROUND_TYPE" val="general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WM_BEAUTIFY_SHAPE_IDENTITY" val="{e18fdd0d-5fd1-4be1-90ce-27e511cde9c7}"/>
  <p:tag name="KSO_WM_UNIT_TYPE" val="i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WM_BEAUTIFY_SHAPE_IDENTITY" val="{5255b3a2-50ff-4d2b-868e-68b49a393014}"/>
  <p:tag name="KSO_WM_UNIT_TYPE" val="i"/>
</p:tagLst>
</file>

<file path=ppt/tags/tag182.xml><?xml version="1.0" encoding="utf-8"?>
<p:tagLst xmlns:p="http://schemas.openxmlformats.org/presentationml/2006/main">
  <p:tag name="KSO_WM_UNIT_FILL_FORE_SCHEMECOLOR_INDEX_BRIGHTNESS" val="0"/>
  <p:tag name="KSO_WM_UNIT_FILL_FORE_SCHEMECOLOR_INDEX" val="6"/>
  <p:tag name="KSO_WM_UNIT_FILL_TYPE" val="1"/>
</p:tagLst>
</file>

<file path=ppt/tags/tag183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</p:tagLst>
</file>

<file path=ppt/tags/tag184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</p:tagLst>
</file>

<file path=ppt/tags/tag185.xml><?xml version="1.0" encoding="utf-8"?>
<p:tagLst xmlns:p="http://schemas.openxmlformats.org/presentationml/2006/main">
  <p:tag name="KSO_WM_UNIT_FILL_FORE_SCHEMECOLOR_INDEX_BRIGHTNESS" val="0"/>
  <p:tag name="KSO_WM_UNIT_FILL_FORE_SCHEMECOLOR_INDEX" val="6"/>
  <p:tag name="KSO_WM_UNIT_FILL_TYPE" val="1"/>
</p:tagLst>
</file>

<file path=ppt/tags/tag186.xml><?xml version="1.0" encoding="utf-8"?>
<p:tagLst xmlns:p="http://schemas.openxmlformats.org/presentationml/2006/main">
  <p:tag name="KSO_WM_SLIDE_BK_DARK_LIGHT" val="1"/>
  <p:tag name="KSO_WM_SLIDE_BACKGROUND_TYPE" val="general"/>
</p:tagLst>
</file>

<file path=ppt/tags/tag1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WM_BEAUTIFY_SHAPE_IDENTITY" val="{e18fdd0d-5fd1-4be1-90ce-27e511cde9c7}"/>
  <p:tag name="KSO_WM_UNIT_TYPE" val="i"/>
</p:tagLst>
</file>

<file path=ppt/tags/tag1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WM_BEAUTIFY_SHAPE_IDENTITY" val="{5255b3a2-50ff-4d2b-868e-68b49a393014}"/>
  <p:tag name="KSO_WM_UNIT_TYPE" val="i"/>
</p:tagLst>
</file>

<file path=ppt/tags/tag189.xml><?xml version="1.0" encoding="utf-8"?>
<p:tagLst xmlns:p="http://schemas.openxmlformats.org/presentationml/2006/main">
  <p:tag name="KSO_WM_UNIT_FILL_FORE_SCHEMECOLOR_INDEX_BRIGHTNESS" val="0"/>
  <p:tag name="KSO_WM_UNIT_FILL_FORE_SCHEMECOLOR_INDEX" val="6"/>
  <p:tag name="KSO_WM_UNIT_FILL_TYPE" val="1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SLIDE_BK_DARK_LIGHT" val="1"/>
  <p:tag name="KSO_WM_SLIDE_BACKGROUND_TYPE" val="general"/>
</p:tagLst>
</file>

<file path=ppt/tags/tag1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WM_BEAUTIFY_SHAPE_IDENTITY" val="{e18fdd0d-5fd1-4be1-90ce-27e511cde9c7}"/>
  <p:tag name="KSO_WM_UNIT_TYPE" val="i"/>
</p:tagLst>
</file>

<file path=ppt/tags/tag1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WM_BEAUTIFY_SHAPE_IDENTITY" val="{5255b3a2-50ff-4d2b-868e-68b49a393014}"/>
  <p:tag name="KSO_WM_UNIT_TYPE" val="i"/>
</p:tagLst>
</file>

<file path=ppt/tags/tag193.xml><?xml version="1.0" encoding="utf-8"?>
<p:tagLst xmlns:p="http://schemas.openxmlformats.org/presentationml/2006/main">
  <p:tag name="KSO_WM_UNIT_FILL_FORE_SCHEMECOLOR_INDEX_BRIGHTNESS" val="0.35"/>
  <p:tag name="KSO_WM_UNIT_FILL_FORE_SCHEMECOLOR_INDEX" val="8"/>
  <p:tag name="KSO_WM_UNIT_FILL_TYPE" val="1"/>
</p:tagLst>
</file>

<file path=ppt/tags/tag194.xml><?xml version="1.0" encoding="utf-8"?>
<p:tagLst xmlns:p="http://schemas.openxmlformats.org/presentationml/2006/main">
  <p:tag name="KSO_WM_UNIT_FILL_FORE_SCHEMECOLOR_INDEX_BRIGHTNESS" val="0.35"/>
  <p:tag name="KSO_WM_UNIT_FILL_FORE_SCHEMECOLOR_INDEX" val="8"/>
  <p:tag name="KSO_WM_UNIT_FILL_TYPE" val="1"/>
</p:tagLst>
</file>

<file path=ppt/tags/tag195.xml><?xml version="1.0" encoding="utf-8"?>
<p:tagLst xmlns:p="http://schemas.openxmlformats.org/presentationml/2006/main">
  <p:tag name="KSO_WM_UNIT_FILL_FORE_SCHEMECOLOR_INDEX_BRIGHTNESS" val="0.35"/>
  <p:tag name="KSO_WM_UNIT_FILL_FORE_SCHEMECOLOR_INDEX" val="8"/>
  <p:tag name="KSO_WM_UNIT_FILL_TYPE" val="1"/>
</p:tagLst>
</file>

<file path=ppt/tags/tag196.xml><?xml version="1.0" encoding="utf-8"?>
<p:tagLst xmlns:p="http://schemas.openxmlformats.org/presentationml/2006/main">
  <p:tag name="KSO_WM_SLIDE_BK_DARK_LIGHT" val="1"/>
  <p:tag name="KSO_WM_SLIDE_BACKGROUND_TYPE" val="general"/>
</p:tagLst>
</file>

<file path=ppt/tags/tag1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WM_BEAUTIFY_SHAPE_IDENTITY" val="{e18fdd0d-5fd1-4be1-90ce-27e511cde9c7}"/>
  <p:tag name="KSO_WM_UNIT_TYPE" val="i"/>
</p:tagLst>
</file>

<file path=ppt/tags/tag1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WM_BEAUTIFY_SHAPE_IDENTITY" val="{5255b3a2-50ff-4d2b-868e-68b49a393014}"/>
  <p:tag name="KSO_WM_UNIT_TYPE" val="i"/>
</p:tagLst>
</file>

<file path=ppt/tags/tag199.xml><?xml version="1.0" encoding="utf-8"?>
<p:tagLst xmlns:p="http://schemas.openxmlformats.org/presentationml/2006/main">
  <p:tag name="KSO_WM_SLIDE_BK_DARK_LIGHT" val="1"/>
  <p:tag name="KSO_WM_SLIDE_BACKGROUND_TYPE" val="general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WM_BEAUTIFY_SHAPE_IDENTITY" val="{e18fdd0d-5fd1-4be1-90ce-27e511cde9c7}"/>
  <p:tag name="KSO_WM_UNIT_TYPE" val="i"/>
</p:tagLst>
</file>

<file path=ppt/tags/tag2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WM_BEAUTIFY_SHAPE_IDENTITY" val="{5255b3a2-50ff-4d2b-868e-68b49a393014}"/>
  <p:tag name="KSO_WM_UNIT_TYPE" val="i"/>
</p:tagLst>
</file>

<file path=ppt/tags/tag202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</p:tagLst>
</file>

<file path=ppt/tags/tag203.xml><?xml version="1.0" encoding="utf-8"?>
<p:tagLst xmlns:p="http://schemas.openxmlformats.org/presentationml/2006/main">
  <p:tag name="KSO_WM_UNIT_FILL_FORE_SCHEMECOLOR_INDEX_BRIGHTNESS" val="0"/>
  <p:tag name="KSO_WM_UNIT_FILL_FORE_SCHEMECOLOR_INDEX" val="6"/>
  <p:tag name="KSO_WM_UNIT_FILL_TYPE" val="1"/>
</p:tagLst>
</file>

<file path=ppt/tags/tag204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</p:tagLst>
</file>

<file path=ppt/tags/tag205.xml><?xml version="1.0" encoding="utf-8"?>
<p:tagLst xmlns:p="http://schemas.openxmlformats.org/presentationml/2006/main">
  <p:tag name="KSO_WM_UNIT_FILL_FORE_SCHEMECOLOR_INDEX_BRIGHTNESS" val="0"/>
  <p:tag name="KSO_WM_UNIT_FILL_FORE_SCHEMECOLOR_INDEX" val="6"/>
  <p:tag name="KSO_WM_UNIT_FILL_TYPE" val="1"/>
</p:tagLst>
</file>

<file path=ppt/tags/tag206.xml><?xml version="1.0" encoding="utf-8"?>
<p:tagLst xmlns:p="http://schemas.openxmlformats.org/presentationml/2006/main">
  <p:tag name="KSO_WM_SLIDE_BK_DARK_LIGHT" val="1"/>
  <p:tag name="KSO_WM_SLIDE_BACKGROUND_TYPE" val="general"/>
</p:tagLst>
</file>

<file path=ppt/tags/tag2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WM_BEAUTIFY_SHAPE_IDENTITY" val="{e18fdd0d-5fd1-4be1-90ce-27e511cde9c7}"/>
  <p:tag name="KSO_WM_UNIT_TYPE" val="i"/>
</p:tagLst>
</file>

<file path=ppt/tags/tag2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WM_BEAUTIFY_SHAPE_IDENTITY" val="{5255b3a2-50ff-4d2b-868e-68b49a393014}"/>
  <p:tag name="KSO_WM_UNIT_TYPE" val="i"/>
</p:tagLst>
</file>

<file path=ppt/tags/tag209.xml><?xml version="1.0" encoding="utf-8"?>
<p:tagLst xmlns:p="http://schemas.openxmlformats.org/presentationml/2006/main">
  <p:tag name="KSO_WM_UNIT_FILL_FORE_SCHEMECOLOR_INDEX_BRIGHTNESS" val="0"/>
  <p:tag name="KSO_WM_UNIT_FILL_FORE_SCHEMECOLOR_INDEX" val="6"/>
  <p:tag name="KSO_WM_UNIT_FILL_TYPE" val="1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</p:tagLst>
</file>

<file path=ppt/tags/tag211.xml><?xml version="1.0" encoding="utf-8"?>
<p:tagLst xmlns:p="http://schemas.openxmlformats.org/presentationml/2006/main">
  <p:tag name="KSO_WM_UNIT_FILL_FORE_SCHEMECOLOR_INDEX_BRIGHTNESS" val="0"/>
  <p:tag name="KSO_WM_UNIT_FILL_FORE_SCHEMECOLOR_INDEX" val="6"/>
  <p:tag name="KSO_WM_UNIT_FILL_TYPE" val="1"/>
</p:tagLst>
</file>

<file path=ppt/tags/tag212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</p:tagLst>
</file>

<file path=ppt/tags/tag213.xml><?xml version="1.0" encoding="utf-8"?>
<p:tagLst xmlns:p="http://schemas.openxmlformats.org/presentationml/2006/main">
  <p:tag name="KSO_WM_UNIT_FILL_FORE_SCHEMECOLOR_INDEX_BRIGHTNESS" val="0"/>
  <p:tag name="KSO_WM_UNIT_FILL_FORE_SCHEMECOLOR_INDEX" val="6"/>
  <p:tag name="KSO_WM_UNIT_FILL_TYPE" val="1"/>
</p:tagLst>
</file>

<file path=ppt/tags/tag214.xml><?xml version="1.0" encoding="utf-8"?>
<p:tagLst xmlns:p="http://schemas.openxmlformats.org/presentationml/2006/main">
  <p:tag name="KSO_WM_SLIDE_BK_DARK_LIGHT" val="1"/>
  <p:tag name="KSO_WM_SLIDE_BACKGROUND_TYPE" val="general"/>
</p:tagLst>
</file>

<file path=ppt/tags/tag2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WM_BEAUTIFY_SHAPE_IDENTITY" val="{e18fdd0d-5fd1-4be1-90ce-27e511cde9c7}"/>
  <p:tag name="KSO_WM_UNIT_TYPE" val="i"/>
</p:tagLst>
</file>

<file path=ppt/tags/tag2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WM_BEAUTIFY_SHAPE_IDENTITY" val="{5255b3a2-50ff-4d2b-868e-68b49a393014}"/>
  <p:tag name="KSO_WM_UNIT_TYPE" val="i"/>
</p:tagLst>
</file>

<file path=ppt/tags/tag217.xml><?xml version="1.0" encoding="utf-8"?>
<p:tagLst xmlns:p="http://schemas.openxmlformats.org/presentationml/2006/main">
  <p:tag name="KSO_WM_SLIDE_BK_DARK_LIGHT" val="1"/>
  <p:tag name="KSO_WM_SLIDE_BACKGROUND_TYPE" val="general"/>
</p:tagLst>
</file>

<file path=ppt/tags/tag2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WM_BEAUTIFY_SHAPE_IDENTITY" val="{e18fdd0d-5fd1-4be1-90ce-27e511cde9c7}"/>
  <p:tag name="KSO_WM_UNIT_TYPE" val="i"/>
</p:tagLst>
</file>

<file path=ppt/tags/tag2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WM_BEAUTIFY_SHAPE_IDENTITY" val="{5255b3a2-50ff-4d2b-868e-68b49a393014}"/>
  <p:tag name="KSO_WM_UNIT_TYPE" val="i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UNIT_FILL_FORE_SCHEMECOLOR_INDEX_BRIGHTNESS" val="0"/>
  <p:tag name="KSO_WM_UNIT_FILL_FORE_SCHEMECOLOR_INDEX" val="6"/>
  <p:tag name="KSO_WM_UNIT_FILL_TYPE" val="1"/>
</p:tagLst>
</file>

<file path=ppt/tags/tag221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</p:tagLst>
</file>

<file path=ppt/tags/tag222.xml><?xml version="1.0" encoding="utf-8"?>
<p:tagLst xmlns:p="http://schemas.openxmlformats.org/presentationml/2006/main">
  <p:tag name="KSO_WM_UNIT_FILL_FORE_SCHEMECOLOR_INDEX_BRIGHTNESS" val="0"/>
  <p:tag name="KSO_WM_UNIT_FILL_FORE_SCHEMECOLOR_INDEX" val="6"/>
  <p:tag name="KSO_WM_UNIT_FILL_TYPE" val="1"/>
</p:tagLst>
</file>

<file path=ppt/tags/tag223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</p:tagLst>
</file>

<file path=ppt/tags/tag224.xml><?xml version="1.0" encoding="utf-8"?>
<p:tagLst xmlns:p="http://schemas.openxmlformats.org/presentationml/2006/main">
  <p:tag name="KSO_WM_SLIDE_BK_DARK_LIGHT" val="1"/>
  <p:tag name="KSO_WM_SLIDE_BACKGROUND_TYPE" val="general"/>
</p:tagLst>
</file>

<file path=ppt/tags/tag2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WM_BEAUTIFY_SHAPE_IDENTITY" val="{e18fdd0d-5fd1-4be1-90ce-27e511cde9c7}"/>
  <p:tag name="KSO_WM_UNIT_TYPE" val="i"/>
</p:tagLst>
</file>

<file path=ppt/tags/tag2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WM_BEAUTIFY_SHAPE_IDENTITY" val="{5255b3a2-50ff-4d2b-868e-68b49a393014}"/>
  <p:tag name="KSO_WM_UNIT_TYPE" val="i"/>
</p:tagLst>
</file>

<file path=ppt/tags/tag227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</p:tagLst>
</file>

<file path=ppt/tags/tag228.xml><?xml version="1.0" encoding="utf-8"?>
<p:tagLst xmlns:p="http://schemas.openxmlformats.org/presentationml/2006/main">
  <p:tag name="KSO_WM_UNIT_FILL_FORE_SCHEMECOLOR_INDEX_BRIGHTNESS" val="0"/>
  <p:tag name="KSO_WM_UNIT_FILL_FORE_SCHEMECOLOR_INDEX" val="6"/>
  <p:tag name="KSO_WM_UNIT_FILL_TYPE" val="1"/>
</p:tagLst>
</file>

<file path=ppt/tags/tag229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UNIT_FILL_FORE_SCHEMECOLOR_INDEX_BRIGHTNESS" val="0"/>
  <p:tag name="KSO_WM_UNIT_FILL_FORE_SCHEMECOLOR_INDEX" val="6"/>
  <p:tag name="KSO_WM_UNIT_FILL_TYPE" val="1"/>
</p:tagLst>
</file>

<file path=ppt/tags/tag231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</p:tagLst>
</file>

<file path=ppt/tags/tag232.xml><?xml version="1.0" encoding="utf-8"?>
<p:tagLst xmlns:p="http://schemas.openxmlformats.org/presentationml/2006/main">
  <p:tag name="KSO_WM_UNIT_FILL_FORE_SCHEMECOLOR_INDEX_BRIGHTNESS" val="0"/>
  <p:tag name="KSO_WM_UNIT_FILL_FORE_SCHEMECOLOR_INDEX" val="6"/>
  <p:tag name="KSO_WM_UNIT_FILL_TYPE" val="1"/>
</p:tagLst>
</file>

<file path=ppt/tags/tag233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</p:tagLst>
</file>

<file path=ppt/tags/tag234.xml><?xml version="1.0" encoding="utf-8"?>
<p:tagLst xmlns:p="http://schemas.openxmlformats.org/presentationml/2006/main">
  <p:tag name="KSO_WM_UNIT_FILL_FORE_SCHEMECOLOR_INDEX_BRIGHTNESS" val="0"/>
  <p:tag name="KSO_WM_UNIT_FILL_FORE_SCHEMECOLOR_INDEX" val="6"/>
  <p:tag name="KSO_WM_UNIT_FILL_TYPE" val="1"/>
</p:tagLst>
</file>

<file path=ppt/tags/tag235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</p:tagLst>
</file>

<file path=ppt/tags/tag236.xml><?xml version="1.0" encoding="utf-8"?>
<p:tagLst xmlns:p="http://schemas.openxmlformats.org/presentationml/2006/main">
  <p:tag name="KSO_WM_SLIDE_BK_DARK_LIGHT" val="1"/>
  <p:tag name="KSO_WM_SLIDE_BACKGROUND_TYPE" val="general"/>
</p:tagLst>
</file>

<file path=ppt/tags/tag2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WM_BEAUTIFY_SHAPE_IDENTITY" val="{e18fdd0d-5fd1-4be1-90ce-27e511cde9c7}"/>
  <p:tag name="KSO_WM_UNIT_TYPE" val="i"/>
</p:tagLst>
</file>

<file path=ppt/tags/tag2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WM_BEAUTIFY_SHAPE_IDENTITY" val="{5255b3a2-50ff-4d2b-868e-68b49a393014}"/>
  <p:tag name="KSO_WM_UNIT_TYPE" val="i"/>
</p:tagLst>
</file>

<file path=ppt/tags/tag239.xml><?xml version="1.0" encoding="utf-8"?>
<p:tagLst xmlns:p="http://schemas.openxmlformats.org/presentationml/2006/main">
  <p:tag name="KSO_WM_UNIT_LINE_FORE_SCHEMECOLOR_INDEX_BRIGHTNESS" val="-0.25"/>
  <p:tag name="KSO_WM_UNIT_LINE_FORE_SCHEMECOLOR_INDEX" val="14"/>
  <p:tag name="KSO_WM_UNIT_LINE_FILL_TYPE" val="2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UNIT_LINE_FORE_SCHEMECOLOR_INDEX_BRIGHTNESS" val="-0.25"/>
  <p:tag name="KSO_WM_UNIT_LINE_FORE_SCHEMECOLOR_INDEX" val="14"/>
  <p:tag name="KSO_WM_UNIT_LINE_FILL_TYPE" val="2"/>
</p:tagLst>
</file>

<file path=ppt/tags/tag241.xml><?xml version="1.0" encoding="utf-8"?>
<p:tagLst xmlns:p="http://schemas.openxmlformats.org/presentationml/2006/main">
  <p:tag name="KSO_WM_UNIT_LINE_FORE_SCHEMECOLOR_INDEX_BRIGHTNESS" val="-0.25"/>
  <p:tag name="KSO_WM_UNIT_LINE_FORE_SCHEMECOLOR_INDEX" val="14"/>
  <p:tag name="KSO_WM_UNIT_LINE_FILL_TYPE" val="2"/>
</p:tagLst>
</file>

<file path=ppt/tags/tag242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4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4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4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46.xml><?xml version="1.0" encoding="utf-8"?>
<p:tagLst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</p:tagLst>
</file>

<file path=ppt/tags/tag247.xml><?xml version="1.0" encoding="utf-8"?>
<p:tagLst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</p:tagLst>
</file>

<file path=ppt/tags/tag248.xml><?xml version="1.0" encoding="utf-8"?>
<p:tagLst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</p:tagLst>
</file>

<file path=ppt/tags/tag249.xml><?xml version="1.0" encoding="utf-8"?>
<p:tagLst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</p:tagLst>
</file>

<file path=ppt/tags/tag251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</p:tagLst>
</file>

<file path=ppt/tags/tag252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</p:tagLst>
</file>

<file path=ppt/tags/tag253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</p:tagLst>
</file>

<file path=ppt/tags/tag254.xml><?xml version="1.0" encoding="utf-8"?>
<p:tagLst xmlns:p="http://schemas.openxmlformats.org/presentationml/2006/main">
  <p:tag name="KSO_WM_SLIDE_BK_DARK_LIGHT" val="1"/>
  <p:tag name="KSO_WM_SLIDE_BACKGROUND_TYPE" val="general"/>
</p:tagLst>
</file>

<file path=ppt/tags/tag2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WM_BEAUTIFY_SHAPE_IDENTITY" val="{e18fdd0d-5fd1-4be1-90ce-27e511cde9c7}"/>
  <p:tag name="KSO_WM_UNIT_TYPE" val="i"/>
</p:tagLst>
</file>

<file path=ppt/tags/tag2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WM_BEAUTIFY_SHAPE_IDENTITY" val="{5255b3a2-50ff-4d2b-868e-68b49a393014}"/>
  <p:tag name="KSO_WM_UNIT_TYPE" val="i"/>
</p:tagLst>
</file>

<file path=ppt/tags/tag257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</p:tagLst>
</file>

<file path=ppt/tags/tag258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</p:tagLst>
</file>

<file path=ppt/tags/tag259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SLIDE_BK_DARK_LIGHT" val="1"/>
  <p:tag name="KSO_WM_SLIDE_BACKGROUND_TYPE" val="general"/>
</p:tagLst>
</file>

<file path=ppt/tags/tag2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WM_BEAUTIFY_SHAPE_IDENTITY" val="{e18fdd0d-5fd1-4be1-90ce-27e511cde9c7}"/>
  <p:tag name="KSO_WM_UNIT_TYPE" val="i"/>
</p:tagLst>
</file>

<file path=ppt/tags/tag2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WM_BEAUTIFY_SHAPE_IDENTITY" val="{5255b3a2-50ff-4d2b-868e-68b49a393014}"/>
  <p:tag name="KSO_WM_UNIT_TYPE" val="i"/>
</p:tagLst>
</file>

<file path=ppt/tags/tag263.xml><?xml version="1.0" encoding="utf-8"?>
<p:tagLst xmlns:p="http://schemas.openxmlformats.org/presentationml/2006/main">
  <p:tag name="KSO_WM_UNIT_LINE_FORE_SCHEMECOLOR_INDEX_BRIGHTNESS" val="0"/>
  <p:tag name="KSO_WM_UNIT_LINE_FORE_SCHEMECOLOR_INDEX" val="6"/>
  <p:tag name="KSO_WM_UNIT_LINE_FILL_TYPE" val="2"/>
</p:tagLst>
</file>

<file path=ppt/tags/tag264.xml><?xml version="1.0" encoding="utf-8"?>
<p:tagLst xmlns:p="http://schemas.openxmlformats.org/presentationml/2006/main">
  <p:tag name="KSO_WM_UNIT_LINE_FORE_SCHEMECOLOR_INDEX_BRIGHTNESS" val="0"/>
  <p:tag name="KSO_WM_UNIT_LINE_FORE_SCHEMECOLOR_INDEX" val="6"/>
  <p:tag name="KSO_WM_UNIT_LINE_FILL_TYPE" val="2"/>
</p:tagLst>
</file>

<file path=ppt/tags/tag265.xml><?xml version="1.0" encoding="utf-8"?>
<p:tagLst xmlns:p="http://schemas.openxmlformats.org/presentationml/2006/main">
  <p:tag name="KSO_WM_UNIT_LINE_FORE_SCHEMECOLOR_INDEX_BRIGHTNESS" val="0"/>
  <p:tag name="KSO_WM_UNIT_LINE_FORE_SCHEMECOLOR_INDEX" val="6"/>
  <p:tag name="KSO_WM_UNIT_LINE_FILL_TYPE" val="2"/>
</p:tagLst>
</file>

<file path=ppt/tags/tag266.xml><?xml version="1.0" encoding="utf-8"?>
<p:tagLst xmlns:p="http://schemas.openxmlformats.org/presentationml/2006/main">
  <p:tag name="KSO_WM_UNIT_LINE_FORE_SCHEMECOLOR_INDEX_BRIGHTNESS" val="0"/>
  <p:tag name="KSO_WM_UNIT_LINE_FORE_SCHEMECOLOR_INDEX" val="6"/>
  <p:tag name="KSO_WM_UNIT_LINE_FILL_TYPE" val="2"/>
</p:tagLst>
</file>

<file path=ppt/tags/tag267.xml><?xml version="1.0" encoding="utf-8"?>
<p:tagLst xmlns:p="http://schemas.openxmlformats.org/presentationml/2006/main">
  <p:tag name="KSO_WM_UNIT_LINE_FORE_SCHEMECOLOR_INDEX_BRIGHTNESS" val="0"/>
  <p:tag name="KSO_WM_UNIT_LINE_FORE_SCHEMECOLOR_INDEX" val="6"/>
  <p:tag name="KSO_WM_UNIT_LINE_FILL_TYPE" val="2"/>
</p:tagLst>
</file>

<file path=ppt/tags/tag268.xml><?xml version="1.0" encoding="utf-8"?>
<p:tagLst xmlns:p="http://schemas.openxmlformats.org/presentationml/2006/main">
  <p:tag name="KSO_WM_UNIT_LINE_FORE_SCHEMECOLOR_INDEX_BRIGHTNESS" val="0"/>
  <p:tag name="KSO_WM_UNIT_LINE_FORE_SCHEMECOLOR_INDEX" val="6"/>
  <p:tag name="KSO_WM_UNIT_LINE_FILL_TYPE" val="2"/>
</p:tagLst>
</file>

<file path=ppt/tags/tag269.xml><?xml version="1.0" encoding="utf-8"?>
<p:tagLst xmlns:p="http://schemas.openxmlformats.org/presentationml/2006/main">
  <p:tag name="KSO_WM_SLIDE_BK_DARK_LIGHT" val="1"/>
  <p:tag name="KSO_WM_SLIDE_BACKGROUND_TYPE" val="general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WM_BEAUTIFY_SHAPE_IDENTITY" val="{e18fdd0d-5fd1-4be1-90ce-27e511cde9c7}"/>
  <p:tag name="KSO_WM_UNIT_TYPE" val="i"/>
</p:tagLst>
</file>

<file path=ppt/tags/tag2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WM_BEAUTIFY_SHAPE_IDENTITY" val="{5255b3a2-50ff-4d2b-868e-68b49a393014}"/>
  <p:tag name="KSO_WM_UNIT_TYPE" val="i"/>
</p:tagLst>
</file>

<file path=ppt/tags/tag272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</p:tagLst>
</file>

<file path=ppt/tags/tag273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</p:tagLst>
</file>

<file path=ppt/tags/tag274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</p:tagLst>
</file>

<file path=ppt/tags/tag275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</p:tagLst>
</file>

<file path=ppt/tags/tag276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</p:tagLst>
</file>

<file path=ppt/tags/tag277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</p:tagLst>
</file>

<file path=ppt/tags/tag278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</p:tagLst>
</file>

<file path=ppt/tags/tag279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</p:tagLst>
</file>

<file path=ppt/tags/tag281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</p:tagLst>
</file>

<file path=ppt/tags/tag282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</p:tagLst>
</file>

<file path=ppt/tags/tag283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</p:tagLst>
</file>

<file path=ppt/tags/tag284.xml><?xml version="1.0" encoding="utf-8"?>
<p:tagLst xmlns:p="http://schemas.openxmlformats.org/presentationml/2006/main">
  <p:tag name="KSO_WM_SLIDE_BK_DARK_LIGHT" val="1"/>
  <p:tag name="KSO_WM_SLIDE_BACKGROUND_TYPE" val="general"/>
</p:tagLst>
</file>

<file path=ppt/tags/tag2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608_17*a*1"/>
  <p:tag name="KSO_WM_TEMPLATE_CATEGORY" val="custom"/>
  <p:tag name="KSO_WM_TEMPLATE_INDEX" val="20203608"/>
  <p:tag name="KSO_WM_UNIT_LAYERLEVEL" val="1"/>
  <p:tag name="KSO_WM_TAG_VERSION" val="1.0"/>
  <p:tag name="KSO_WM_BEAUTIFY_FLAG" val="#wm#"/>
  <p:tag name="KSO_WM_UNIT_ISCONTENTSTITLE" val="0"/>
  <p:tag name="KSO_WM_UNIT_NOCLEAR" val="1"/>
  <p:tag name="KSO_WM_UNIT_TYPE" val="a"/>
  <p:tag name="KSO_WM_UNIT_INDEX" val="1"/>
  <p:tag name="KSO_WM_UNIT_PRESET_TEXT" val="感谢聆听"/>
  <p:tag name="KSO_WM_UNIT_ISNUMDGMTITLE" val="0"/>
</p:tagLst>
</file>

<file path=ppt/tags/tag28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5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3608_17*b*1"/>
  <p:tag name="KSO_WM_TEMPLATE_CATEGORY" val="custom"/>
  <p:tag name="KSO_WM_TEMPLATE_INDEX" val="20203608"/>
  <p:tag name="KSO_WM_UNIT_LAYERLEVEL" val="1"/>
  <p:tag name="KSO_WM_TAG_VERSION" val="1.0"/>
  <p:tag name="KSO_WM_BEAUTIFY_FLAG" val="#wm#"/>
  <p:tag name="KSO_WM_UNIT_PRESET_TEXT" val="单击此处添加副标题"/>
  <p:tag name="KSO_WM_UNIT_TEXT_FILL_FORE_SCHEMECOLOR_INDEX_BRIGHTNESS" val="0"/>
  <p:tag name="KSO_WM_UNIT_TEXT_FILL_FORE_SCHEMECOLOR_INDEX" val="14"/>
  <p:tag name="KSO_WM_UNIT_TEXT_FILL_TYPE" val="1"/>
</p:tagLst>
</file>

<file path=ppt/tags/tag287.xml><?xml version="1.0" encoding="utf-8"?>
<p:tagLst xmlns:p="http://schemas.openxmlformats.org/presentationml/2006/main">
  <p:tag name="KSO_WM_SLIDE_ID" val="custom20203608_17"/>
  <p:tag name="KSO_WM_TEMPLATE_SUBCATEGORY" val="17"/>
  <p:tag name="KSO_WM_TEMPLATE_MASTER_TYPE" val="1"/>
  <p:tag name="KSO_WM_TEMPLATE_COLOR_TYPE" val="1"/>
  <p:tag name="KSO_WM_SLIDE_ITEM_CNT" val="0"/>
  <p:tag name="KSO_WM_SLIDE_INDEX" val="17"/>
  <p:tag name="KSO_WM_TAG_VERSION" val="1.0"/>
  <p:tag name="KSO_WM_BEAUTIFY_FLAG" val="#wm#"/>
  <p:tag name="KSO_WM_TEMPLATE_CATEGORY" val="custom"/>
  <p:tag name="KSO_WM_TEMPLATE_INDEX" val="20203608"/>
  <p:tag name="KSO_WM_SLIDE_TYPE" val="endPage"/>
  <p:tag name="KSO_WM_SLIDE_SUBTYPE" val="pureTxt"/>
  <p:tag name="KSO_WM_SLIDE_LAYOUT" val="a_b"/>
  <p:tag name="KSO_WM_SLIDE_LAYOUT_CNT" val="1_1"/>
</p:tagLst>
</file>

<file path=ppt/tags/tag2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WM_BEAUTIFY_SHAPE_IDENTITY" val="{e18fdd0d-5fd1-4be1-90ce-27e511cde9c7}"/>
  <p:tag name="KSO_WM_UNIT_TYPE" val="i"/>
</p:tagLst>
</file>

<file path=ppt/tags/tag2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WM_BEAUTIFY_SHAPE_IDENTITY" val="{5255b3a2-50ff-4d2b-868e-68b49a393014}"/>
  <p:tag name="KSO_WM_UNIT_TYPE" val="i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90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</p:tagLst>
</file>

<file path=ppt/tags/tag291.xml><?xml version="1.0" encoding="utf-8"?>
<p:tagLst xmlns:p="http://schemas.openxmlformats.org/presentationml/2006/main">
  <p:tag name="KSO_WM_UNIT_FILL_FORE_SCHEMECOLOR_INDEX_BRIGHTNESS" val="0"/>
  <p:tag name="KSO_WM_UNIT_FILL_FORE_SCHEMECOLOR_INDEX" val="6"/>
  <p:tag name="KSO_WM_UNIT_FILL_TYPE" val="1"/>
</p:tagLst>
</file>

<file path=ppt/tags/tag292.xml><?xml version="1.0" encoding="utf-8"?>
<p:tagLst xmlns:p="http://schemas.openxmlformats.org/presentationml/2006/main">
  <p:tag name="KSO_WM_SLIDE_BK_DARK_LIGHT" val="1"/>
  <p:tag name="KSO_WM_SLIDE_BACKGROUND_TYPE" val="general"/>
</p:tagLst>
</file>

<file path=ppt/tags/tag2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WM_BEAUTIFY_SHAPE_IDENTITY" val="{e18fdd0d-5fd1-4be1-90ce-27e511cde9c7}"/>
  <p:tag name="KSO_WM_UNIT_TYPE" val="i"/>
</p:tagLst>
</file>

<file path=ppt/tags/tag2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WM_BEAUTIFY_SHAPE_IDENTITY" val="{5255b3a2-50ff-4d2b-868e-68b49a393014}"/>
  <p:tag name="KSO_WM_UNIT_TYPE" val="i"/>
</p:tagLst>
</file>

<file path=ppt/tags/tag295.xml><?xml version="1.0" encoding="utf-8"?>
<p:tagLst xmlns:p="http://schemas.openxmlformats.org/presentationml/2006/main">
  <p:tag name="KSO_WM_UNIT_FILL_FORE_SCHEMECOLOR_INDEX_BRIGHTNESS" val="0.35"/>
  <p:tag name="KSO_WM_UNIT_FILL_FORE_SCHEMECOLOR_INDEX" val="8"/>
  <p:tag name="KSO_WM_UNIT_FILL_TYPE" val="1"/>
</p:tagLst>
</file>

<file path=ppt/tags/tag296.xml><?xml version="1.0" encoding="utf-8"?>
<p:tagLst xmlns:p="http://schemas.openxmlformats.org/presentationml/2006/main">
  <p:tag name="KSO_WM_UNIT_FILL_FORE_SCHEMECOLOR_INDEX_BRIGHTNESS" val="0.35"/>
  <p:tag name="KSO_WM_UNIT_FILL_FORE_SCHEMECOLOR_INDEX" val="8"/>
  <p:tag name="KSO_WM_UNIT_FILL_TYPE" val="1"/>
</p:tagLst>
</file>

<file path=ppt/tags/tag297.xml><?xml version="1.0" encoding="utf-8"?>
<p:tagLst xmlns:p="http://schemas.openxmlformats.org/presentationml/2006/main">
  <p:tag name="KSO_WM_UNIT_FILL_FORE_SCHEMECOLOR_INDEX_BRIGHTNESS" val="0.35"/>
  <p:tag name="KSO_WM_UNIT_FILL_FORE_SCHEMECOLOR_INDEX" val="8"/>
  <p:tag name="KSO_WM_UNIT_FILL_TYPE" val="1"/>
</p:tagLst>
</file>

<file path=ppt/tags/tag298.xml><?xml version="1.0" encoding="utf-8"?>
<p:tagLst xmlns:p="http://schemas.openxmlformats.org/presentationml/2006/main">
  <p:tag name="KSO_WM_UNIT_FILL_FORE_SCHEMECOLOR_INDEX_BRIGHTNESS" val="0.35"/>
  <p:tag name="KSO_WM_UNIT_FILL_FORE_SCHEMECOLOR_INDEX" val="8"/>
  <p:tag name="KSO_WM_UNIT_FILL_TYPE" val="1"/>
</p:tagLst>
</file>

<file path=ppt/tags/tag299.xml><?xml version="1.0" encoding="utf-8"?>
<p:tagLst xmlns:p="http://schemas.openxmlformats.org/presentationml/2006/main">
  <p:tag name="KSO_WM_UNIT_FILL_FORE_SCHEMECOLOR_INDEX_BRIGHTNESS" val="0.35"/>
  <p:tag name="KSO_WM_UNIT_FILL_FORE_SCHEMECOLOR_INDEX" val="8"/>
  <p:tag name="KSO_WM_UNIT_FILL_TYPE" val="1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00.xml><?xml version="1.0" encoding="utf-8"?>
<p:tagLst xmlns:p="http://schemas.openxmlformats.org/presentationml/2006/main">
  <p:tag name="KSO_WM_SLIDE_BK_DARK_LIGHT" val="1"/>
  <p:tag name="KSO_WM_SLIDE_BACKGROUND_TYPE" val="general"/>
</p:tagLst>
</file>

<file path=ppt/tags/tag3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WM_BEAUTIFY_SHAPE_IDENTITY" val="{e18fdd0d-5fd1-4be1-90ce-27e511cde9c7}"/>
  <p:tag name="KSO_WM_UNIT_TYPE" val="i"/>
</p:tagLst>
</file>

<file path=ppt/tags/tag3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WM_BEAUTIFY_SHAPE_IDENTITY" val="{5255b3a2-50ff-4d2b-868e-68b49a393014}"/>
  <p:tag name="KSO_WM_UNIT_TYPE" val="i"/>
</p:tagLst>
</file>

<file path=ppt/tags/tag303.xml><?xml version="1.0" encoding="utf-8"?>
<p:tagLst xmlns:p="http://schemas.openxmlformats.org/presentationml/2006/main">
  <p:tag name="KSO_WM_UNIT_LINE_FORE_SCHEMECOLOR_INDEX_BRIGHTNESS" val="0"/>
  <p:tag name="KSO_WM_UNIT_LINE_FORE_SCHEMECOLOR_INDEX" val="6"/>
  <p:tag name="KSO_WM_UNIT_LINE_FILL_TYPE" val="2"/>
</p:tagLst>
</file>

<file path=ppt/tags/tag304.xml><?xml version="1.0" encoding="utf-8"?>
<p:tagLst xmlns:p="http://schemas.openxmlformats.org/presentationml/2006/main">
  <p:tag name="KSO_WM_UNIT_LINE_FORE_SCHEMECOLOR_INDEX_BRIGHTNESS" val="0"/>
  <p:tag name="KSO_WM_UNIT_LINE_FORE_SCHEMECOLOR_INDEX" val="6"/>
  <p:tag name="KSO_WM_UNIT_LINE_FILL_TYPE" val="2"/>
</p:tagLst>
</file>

<file path=ppt/tags/tag305.xml><?xml version="1.0" encoding="utf-8"?>
<p:tagLst xmlns:p="http://schemas.openxmlformats.org/presentationml/2006/main">
  <p:tag name="KSO_WM_UNIT_LINE_FORE_SCHEMECOLOR_INDEX_BRIGHTNESS" val="0"/>
  <p:tag name="KSO_WM_UNIT_LINE_FORE_SCHEMECOLOR_INDEX" val="6"/>
  <p:tag name="KSO_WM_UNIT_LINE_FILL_TYPE" val="2"/>
</p:tagLst>
</file>

<file path=ppt/tags/tag306.xml><?xml version="1.0" encoding="utf-8"?>
<p:tagLst xmlns:p="http://schemas.openxmlformats.org/presentationml/2006/main">
  <p:tag name="KSO_WM_UNIT_LINE_FORE_SCHEMECOLOR_INDEX_BRIGHTNESS" val="0"/>
  <p:tag name="KSO_WM_UNIT_LINE_FORE_SCHEMECOLOR_INDEX" val="6"/>
  <p:tag name="KSO_WM_UNIT_LINE_FILL_TYPE" val="2"/>
</p:tagLst>
</file>

<file path=ppt/tags/tag307.xml><?xml version="1.0" encoding="utf-8"?>
<p:tagLst xmlns:p="http://schemas.openxmlformats.org/presentationml/2006/main">
  <p:tag name="KSO_WM_UNIT_LINE_FORE_SCHEMECOLOR_INDEX_BRIGHTNESS" val="0"/>
  <p:tag name="KSO_WM_UNIT_LINE_FORE_SCHEMECOLOR_INDEX" val="6"/>
  <p:tag name="KSO_WM_UNIT_LINE_FILL_TYPE" val="2"/>
</p:tagLst>
</file>

<file path=ppt/tags/tag308.xml><?xml version="1.0" encoding="utf-8"?>
<p:tagLst xmlns:p="http://schemas.openxmlformats.org/presentationml/2006/main">
  <p:tag name="KSO_WM_SLIDE_BK_DARK_LIGHT" val="1"/>
  <p:tag name="KSO_WM_SLIDE_BACKGROUND_TYPE" val="general"/>
</p:tagLst>
</file>

<file path=ppt/tags/tag3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WM_BEAUTIFY_SHAPE_IDENTITY" val="{e18fdd0d-5fd1-4be1-90ce-27e511cde9c7}"/>
  <p:tag name="KSO_WM_UNIT_TYPE" val="i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WM_BEAUTIFY_SHAPE_IDENTITY" val="{5255b3a2-50ff-4d2b-868e-68b49a393014}"/>
  <p:tag name="KSO_WM_UNIT_TYPE" val="i"/>
</p:tagLst>
</file>

<file path=ppt/tags/tag311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</p:tagLst>
</file>

<file path=ppt/tags/tag312.xml><?xml version="1.0" encoding="utf-8"?>
<p:tagLst xmlns:p="http://schemas.openxmlformats.org/presentationml/2006/main">
  <p:tag name="KSO_WM_UNIT_FILL_FORE_SCHEMECOLOR_INDEX_BRIGHTNESS" val="0"/>
  <p:tag name="KSO_WM_UNIT_FILL_FORE_SCHEMECOLOR_INDEX" val="6"/>
  <p:tag name="KSO_WM_UNIT_FILL_TYPE" val="1"/>
</p:tagLst>
</file>

<file path=ppt/tags/tag313.xml><?xml version="1.0" encoding="utf-8"?>
<p:tagLst xmlns:p="http://schemas.openxmlformats.org/presentationml/2006/main">
  <p:tag name="KSO_WM_UNIT_FILL_FORE_SCHEMECOLOR_INDEX_BRIGHTNESS" val="0"/>
  <p:tag name="KSO_WM_UNIT_FILL_FORE_SCHEMECOLOR_INDEX" val="6"/>
  <p:tag name="KSO_WM_UNIT_FILL_TYPE" val="1"/>
</p:tagLst>
</file>

<file path=ppt/tags/tag314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</p:tagLst>
</file>

<file path=ppt/tags/tag315.xml><?xml version="1.0" encoding="utf-8"?>
<p:tagLst xmlns:p="http://schemas.openxmlformats.org/presentationml/2006/main">
  <p:tag name="KSO_WM_SLIDE_BK_DARK_LIGHT" val="1"/>
  <p:tag name="KSO_WM_SLIDE_BACKGROUND_TYPE" val="general"/>
</p:tagLst>
</file>

<file path=ppt/tags/tag3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WM_BEAUTIFY_SHAPE_IDENTITY" val="{e18fdd0d-5fd1-4be1-90ce-27e511cde9c7}"/>
  <p:tag name="KSO_WM_UNIT_TYPE" val="i"/>
</p:tagLst>
</file>

<file path=ppt/tags/tag3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WM_BEAUTIFY_SHAPE_IDENTITY" val="{5255b3a2-50ff-4d2b-868e-68b49a393014}"/>
  <p:tag name="KSO_WM_UNIT_TYPE" val="i"/>
</p:tagLst>
</file>

<file path=ppt/tags/tag318.xml><?xml version="1.0" encoding="utf-8"?>
<p:tagLst xmlns:p="http://schemas.openxmlformats.org/presentationml/2006/main">
  <p:tag name="KSO_WM_UNIT_FILL_FORE_SCHEMECOLOR_INDEX_BRIGHTNESS" val="0.25"/>
  <p:tag name="KSO_WM_UNIT_FILL_FORE_SCHEMECOLOR_INDEX" val="7"/>
  <p:tag name="KSO_WM_UNIT_FILL_TYPE" val="1"/>
</p:tagLst>
</file>

<file path=ppt/tags/tag319.xml><?xml version="1.0" encoding="utf-8"?>
<p:tagLst xmlns:p="http://schemas.openxmlformats.org/presentationml/2006/main">
  <p:tag name="KSO_WM_UNIT_FILL_FORE_SCHEMECOLOR_INDEX_BRIGHTNESS" val="0.25"/>
  <p:tag name="KSO_WM_UNIT_FILL_FORE_SCHEMECOLOR_INDEX" val="7"/>
  <p:tag name="KSO_WM_UNIT_FILL_TYPE" val="1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20.xml><?xml version="1.0" encoding="utf-8"?>
<p:tagLst xmlns:p="http://schemas.openxmlformats.org/presentationml/2006/main">
  <p:tag name="KSO_WM_UNIT_FILL_FORE_SCHEMECOLOR_INDEX_BRIGHTNESS" val="0.25"/>
  <p:tag name="KSO_WM_UNIT_FILL_FORE_SCHEMECOLOR_INDEX" val="7"/>
  <p:tag name="KSO_WM_UNIT_FILL_TYPE" val="1"/>
</p:tagLst>
</file>

<file path=ppt/tags/tag321.xml><?xml version="1.0" encoding="utf-8"?>
<p:tagLst xmlns:p="http://schemas.openxmlformats.org/presentationml/2006/main">
  <p:tag name="KSO_WM_UNIT_FILL_FORE_SCHEMECOLOR_INDEX_BRIGHTNESS" val="0.25"/>
  <p:tag name="KSO_WM_UNIT_FILL_FORE_SCHEMECOLOR_INDEX" val="7"/>
  <p:tag name="KSO_WM_UNIT_FILL_TYPE" val="1"/>
</p:tagLst>
</file>

<file path=ppt/tags/tag322.xml><?xml version="1.0" encoding="utf-8"?>
<p:tagLst xmlns:p="http://schemas.openxmlformats.org/presentationml/2006/main">
  <p:tag name="KSO_WM_SLIDE_BK_DARK_LIGHT" val="1"/>
  <p:tag name="KSO_WM_SLIDE_BACKGROUND_TYPE" val="general"/>
</p:tagLst>
</file>

<file path=ppt/tags/tag3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WM_BEAUTIFY_SHAPE_IDENTITY" val="{e18fdd0d-5fd1-4be1-90ce-27e511cde9c7}"/>
  <p:tag name="KSO_WM_UNIT_TYPE" val="i"/>
</p:tagLst>
</file>

<file path=ppt/tags/tag3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WM_BEAUTIFY_SHAPE_IDENTITY" val="{5255b3a2-50ff-4d2b-868e-68b49a393014}"/>
  <p:tag name="KSO_WM_UNIT_TYPE" val="i"/>
</p:tagLst>
</file>

<file path=ppt/tags/tag325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</p:tagLst>
</file>

<file path=ppt/tags/tag326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</p:tagLst>
</file>

<file path=ppt/tags/tag327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</p:tagLst>
</file>

<file path=ppt/tags/tag328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</p:tagLst>
</file>

<file path=ppt/tags/tag329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30.xml><?xml version="1.0" encoding="utf-8"?>
<p:tagLst xmlns:p="http://schemas.openxmlformats.org/presentationml/2006/main">
  <p:tag name="KSO_WM_SLIDE_BK_DARK_LIGHT" val="1"/>
  <p:tag name="KSO_WM_SLIDE_BACKGROUND_TYPE" val="general"/>
</p:tagLst>
</file>

<file path=ppt/tags/tag331.xml><?xml version="1.0" encoding="utf-8"?>
<p:tagLst xmlns:p="http://schemas.openxmlformats.org/presentationml/2006/main">
  <p:tag name="KSO_WPP_MARK_KEY" val="aa231080-9ad4-46de-afa2-0d27c31b5c61"/>
  <p:tag name="COMMONDATA" val="eyJoZGlkIjoiYWZlNGNiNjAyNjBkNWIwYTMyZDk3N2Y1MDZlYjJlYzIifQ==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WM_BEAUTIFY_SHAPE_IDENTITY" val="{e18fdd0d-5fd1-4be1-90ce-27e511cde9c7}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WM_BEAUTIFY_SHAPE_IDENTITY" val="{5255b3a2-50ff-4d2b-868e-68b49a393014}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UNIT_SUBTYPE" val="h"/>
  <p:tag name="KSO_WM_SLIDE_BACKGROUND_TYPE" val="frame"/>
  <p:tag name="KSO_WM_SLIDE_BK_DARK_LIGHT" val="1"/>
  <p:tag name="KSO_WM_UNIT_BK_DARK_LIGHT" val="1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3_Office 主题​​">
  <a:themeElements>
    <a:clrScheme name="自定义 30">
      <a:dk1>
        <a:sysClr val="windowText" lastClr="000000"/>
      </a:dk1>
      <a:lt1>
        <a:sysClr val="window" lastClr="FFFFFF"/>
      </a:lt1>
      <a:dk2>
        <a:srgbClr val="12233B"/>
      </a:dk2>
      <a:lt2>
        <a:srgbClr val="203762"/>
      </a:lt2>
      <a:accent1>
        <a:srgbClr val="1DBDF1"/>
      </a:accent1>
      <a:accent2>
        <a:srgbClr val="3DC7C7"/>
      </a:accent2>
      <a:accent3>
        <a:srgbClr val="5DD29C"/>
      </a:accent3>
      <a:accent4>
        <a:srgbClr val="7DDC72"/>
      </a:accent4>
      <a:accent5>
        <a:srgbClr val="9DE747"/>
      </a:accent5>
      <a:accent6>
        <a:srgbClr val="BDF11D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1146</Words>
  <Application>WPS 演示</Application>
  <PresentationFormat>自定义</PresentationFormat>
  <Paragraphs>267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6" baseType="lpstr">
      <vt:lpstr>Arial</vt:lpstr>
      <vt:lpstr>宋体</vt:lpstr>
      <vt:lpstr>Wingdings</vt:lpstr>
      <vt:lpstr>微软雅黑</vt:lpstr>
      <vt:lpstr>汉仪旗黑-85S</vt:lpstr>
      <vt:lpstr>黑体</vt:lpstr>
      <vt:lpstr>Wingdings</vt:lpstr>
      <vt:lpstr>Calibri</vt:lpstr>
      <vt:lpstr>Arial Unicode MS</vt:lpstr>
      <vt:lpstr>Arial</vt:lpstr>
      <vt:lpstr>1_Office 主题</vt:lpstr>
      <vt:lpstr>23_Office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PPT素材</dc:title>
  <dc:creator>第一PPT</dc:creator>
  <dc:description>第一PPT，www.1ppt.com</dc:description>
  <dc:subject>第一PPT，www.1ppt.com</dc:subject>
  <cp:lastModifiedBy>吴为</cp:lastModifiedBy>
  <cp:revision>17</cp:revision>
  <dcterms:created xsi:type="dcterms:W3CDTF">2019-10-03T15:40:00Z</dcterms:created>
  <dcterms:modified xsi:type="dcterms:W3CDTF">2022-10-28T07:16:33Z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7BB937F0D21C4D61A2D376B50FFF4BD2</vt:lpwstr>
  </property>
  <property fmtid="{D5CDD505-2E9C-101B-9397-08002B2CF9AE}" pid="3" name="KSOProductBuildVer">
    <vt:lpwstr>2052-11.1.0.12598</vt:lpwstr>
  </property>
</Properties>
</file>