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B4D4B-4A83-4D67-A6D6-03B6A929DD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BAB867-A895-4BEA-ABCA-3F683B08821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使用方法：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更改文字</a:t>
            </a:r>
            <a:r>
              <a:rPr lang="en-US" altLang="zh-CN" smtClean="0"/>
              <a:t>】</a:t>
            </a:r>
            <a:r>
              <a:rPr lang="zh-CN" altLang="en-US" smtClean="0"/>
              <a:t>：将标题框及正文框中的文字可直接改为您所需文字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绘图工具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填充</a:t>
            </a:r>
            <a:r>
              <a:rPr lang="en-US" altLang="zh-CN" smtClean="0"/>
              <a:t>》</a:t>
            </a:r>
            <a:r>
              <a:rPr lang="zh-CN" altLang="en-US" smtClean="0"/>
              <a:t>图片</a:t>
            </a:r>
            <a:r>
              <a:rPr lang="en-US" altLang="zh-CN" smtClean="0"/>
              <a:t>》</a:t>
            </a:r>
            <a:r>
              <a:rPr lang="zh-CN" altLang="en-US" smtClean="0"/>
              <a:t>选择您需要展示的图片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增加减少图片</a:t>
            </a:r>
            <a:r>
              <a:rPr lang="en-US" altLang="zh-CN" smtClean="0"/>
              <a:t>】</a:t>
            </a:r>
            <a:r>
              <a:rPr lang="zh-CN" altLang="en-US" smtClean="0"/>
              <a:t>：直接复制粘贴图片来增加图片数，复制后更改方法见</a:t>
            </a: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br>
              <a:rPr lang="en-US" altLang="zh-CN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更改图片色彩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图片工具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色彩（重新着色）</a:t>
            </a:r>
            <a:r>
              <a:rPr lang="en-US" altLang="zh-CN" smtClean="0"/>
              <a:t>》</a:t>
            </a:r>
            <a:r>
              <a:rPr lang="zh-CN" altLang="en-US" smtClean="0"/>
              <a:t>选择您喜欢的色彩</a:t>
            </a:r>
            <a:br>
              <a:rPr lang="zh-CN" altLang="en-US" smtClean="0"/>
            </a:br>
            <a:r>
              <a:rPr lang="zh-CN" altLang="en-US" smtClean="0"/>
              <a:t>下载更多模板、视频教程：</a:t>
            </a:r>
            <a:r>
              <a:rPr lang="en-US" smtClean="0"/>
              <a:t>http://www.mysoeasy.com</a:t>
            </a:r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使用方法：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更改文字</a:t>
            </a:r>
            <a:r>
              <a:rPr lang="en-US" altLang="zh-CN" smtClean="0"/>
              <a:t>】</a:t>
            </a:r>
            <a:r>
              <a:rPr lang="zh-CN" altLang="en-US" smtClean="0"/>
              <a:t>：将标题框及正文框中的文字可直接改为您所需文字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绘图工具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填充</a:t>
            </a:r>
            <a:r>
              <a:rPr lang="en-US" altLang="zh-CN" smtClean="0"/>
              <a:t>》</a:t>
            </a:r>
            <a:r>
              <a:rPr lang="zh-CN" altLang="en-US" smtClean="0"/>
              <a:t>图片</a:t>
            </a:r>
            <a:r>
              <a:rPr lang="en-US" altLang="zh-CN" smtClean="0"/>
              <a:t>》</a:t>
            </a:r>
            <a:r>
              <a:rPr lang="zh-CN" altLang="en-US" smtClean="0"/>
              <a:t>选择您需要展示的图片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增加减少图片</a:t>
            </a:r>
            <a:r>
              <a:rPr lang="en-US" altLang="zh-CN" smtClean="0"/>
              <a:t>】</a:t>
            </a:r>
            <a:r>
              <a:rPr lang="zh-CN" altLang="en-US" smtClean="0"/>
              <a:t>：直接复制粘贴图片来增加图片数，复制后更改方法见</a:t>
            </a: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br>
              <a:rPr lang="en-US" altLang="zh-CN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更改图片色彩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图片工具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色彩（重新着色）</a:t>
            </a:r>
            <a:r>
              <a:rPr lang="en-US" altLang="zh-CN" smtClean="0"/>
              <a:t>》</a:t>
            </a:r>
            <a:r>
              <a:rPr lang="zh-CN" altLang="en-US" smtClean="0"/>
              <a:t>选择您喜欢的色彩</a:t>
            </a:r>
            <a:br>
              <a:rPr lang="zh-CN" altLang="en-US" smtClean="0"/>
            </a:br>
            <a:r>
              <a:rPr lang="zh-CN" altLang="en-US" smtClean="0"/>
              <a:t>下载更多模板、视频教程：</a:t>
            </a:r>
            <a:r>
              <a:rPr lang="en-US" smtClean="0"/>
              <a:t>http://www.mysoeasy.com</a:t>
            </a:r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使用方法：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更改文字</a:t>
            </a:r>
            <a:r>
              <a:rPr lang="en-US" altLang="zh-CN" smtClean="0"/>
              <a:t>】</a:t>
            </a:r>
            <a:r>
              <a:rPr lang="zh-CN" altLang="en-US" smtClean="0"/>
              <a:t>：将标题框及正文框中的文字可直接改为您所需文字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绘图工具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填充</a:t>
            </a:r>
            <a:r>
              <a:rPr lang="en-US" altLang="zh-CN" smtClean="0"/>
              <a:t>》</a:t>
            </a:r>
            <a:r>
              <a:rPr lang="zh-CN" altLang="en-US" smtClean="0"/>
              <a:t>图片</a:t>
            </a:r>
            <a:r>
              <a:rPr lang="en-US" altLang="zh-CN" smtClean="0"/>
              <a:t>》</a:t>
            </a:r>
            <a:r>
              <a:rPr lang="zh-CN" altLang="en-US" smtClean="0"/>
              <a:t>选择您需要展示的图片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增加减少图片</a:t>
            </a:r>
            <a:r>
              <a:rPr lang="en-US" altLang="zh-CN" smtClean="0"/>
              <a:t>】</a:t>
            </a:r>
            <a:r>
              <a:rPr lang="zh-CN" altLang="en-US" smtClean="0"/>
              <a:t>：直接复制粘贴图片来增加图片数，复制后更改方法见</a:t>
            </a: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br>
              <a:rPr lang="en-US" altLang="zh-CN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更改图片色彩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图片工具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色彩（重新着色）</a:t>
            </a:r>
            <a:r>
              <a:rPr lang="en-US" altLang="zh-CN" smtClean="0"/>
              <a:t>》</a:t>
            </a:r>
            <a:r>
              <a:rPr lang="zh-CN" altLang="en-US" smtClean="0"/>
              <a:t>选择您喜欢的色彩</a:t>
            </a:r>
            <a:br>
              <a:rPr lang="zh-CN" altLang="en-US" smtClean="0"/>
            </a:br>
            <a:r>
              <a:rPr lang="zh-CN" altLang="en-US" smtClean="0"/>
              <a:t>下载更多模板、视频教程：</a:t>
            </a:r>
            <a:r>
              <a:rPr lang="en-US" smtClean="0"/>
              <a:t>http://www.mysoeasy.com</a:t>
            </a:r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使用方法：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更改文字</a:t>
            </a:r>
            <a:r>
              <a:rPr lang="en-US" altLang="zh-CN" smtClean="0"/>
              <a:t>】</a:t>
            </a:r>
            <a:r>
              <a:rPr lang="zh-CN" altLang="en-US" smtClean="0"/>
              <a:t>：将标题框及正文框中的文字可直接改为您所需文字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绘图工具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填充</a:t>
            </a:r>
            <a:r>
              <a:rPr lang="en-US" altLang="zh-CN" smtClean="0"/>
              <a:t>》</a:t>
            </a:r>
            <a:r>
              <a:rPr lang="zh-CN" altLang="en-US" smtClean="0"/>
              <a:t>图片</a:t>
            </a:r>
            <a:r>
              <a:rPr lang="en-US" altLang="zh-CN" smtClean="0"/>
              <a:t>》</a:t>
            </a:r>
            <a:r>
              <a:rPr lang="zh-CN" altLang="en-US" smtClean="0"/>
              <a:t>选择您需要展示的图片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增加减少图片</a:t>
            </a:r>
            <a:r>
              <a:rPr lang="en-US" altLang="zh-CN" smtClean="0"/>
              <a:t>】</a:t>
            </a:r>
            <a:r>
              <a:rPr lang="zh-CN" altLang="en-US" smtClean="0"/>
              <a:t>：直接复制粘贴图片来增加图片数，复制后更改方法见</a:t>
            </a: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br>
              <a:rPr lang="en-US" altLang="zh-CN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更改图片色彩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图片工具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色彩（重新着色）</a:t>
            </a:r>
            <a:r>
              <a:rPr lang="en-US" altLang="zh-CN" smtClean="0"/>
              <a:t>》</a:t>
            </a:r>
            <a:r>
              <a:rPr lang="zh-CN" altLang="en-US" smtClean="0"/>
              <a:t>选择您喜欢的色彩</a:t>
            </a:r>
            <a:br>
              <a:rPr lang="zh-CN" altLang="en-US" smtClean="0"/>
            </a:br>
            <a:r>
              <a:rPr lang="zh-CN" altLang="en-US" smtClean="0"/>
              <a:t>下载更多模板、视频教程：</a:t>
            </a:r>
            <a:r>
              <a:rPr lang="en-US" smtClean="0"/>
              <a:t>http://www.mysoeasy.com</a:t>
            </a:r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使用方法：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更改文字</a:t>
            </a:r>
            <a:r>
              <a:rPr lang="en-US" altLang="zh-CN" smtClean="0"/>
              <a:t>】</a:t>
            </a:r>
            <a:r>
              <a:rPr lang="zh-CN" altLang="en-US" smtClean="0"/>
              <a:t>：将标题框及正文框中的文字可直接改为您所需文字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绘图工具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填充</a:t>
            </a:r>
            <a:r>
              <a:rPr lang="en-US" altLang="zh-CN" smtClean="0"/>
              <a:t>》</a:t>
            </a:r>
            <a:r>
              <a:rPr lang="zh-CN" altLang="en-US" smtClean="0"/>
              <a:t>图片</a:t>
            </a:r>
            <a:r>
              <a:rPr lang="en-US" altLang="zh-CN" smtClean="0"/>
              <a:t>》</a:t>
            </a:r>
            <a:r>
              <a:rPr lang="zh-CN" altLang="en-US" smtClean="0"/>
              <a:t>选择您需要展示的图片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增加减少图片</a:t>
            </a:r>
            <a:r>
              <a:rPr lang="en-US" altLang="zh-CN" smtClean="0"/>
              <a:t>】</a:t>
            </a:r>
            <a:r>
              <a:rPr lang="zh-CN" altLang="en-US" smtClean="0"/>
              <a:t>：直接复制粘贴图片来增加图片数，复制后更改方法见</a:t>
            </a: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br>
              <a:rPr lang="en-US" altLang="zh-CN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更改图片色彩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图片工具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色彩（重新着色）</a:t>
            </a:r>
            <a:r>
              <a:rPr lang="en-US" altLang="zh-CN" smtClean="0"/>
              <a:t>》</a:t>
            </a:r>
            <a:r>
              <a:rPr lang="zh-CN" altLang="en-US" smtClean="0"/>
              <a:t>选择您喜欢的色彩</a:t>
            </a:r>
            <a:br>
              <a:rPr lang="zh-CN" altLang="en-US" smtClean="0"/>
            </a:br>
            <a:r>
              <a:rPr lang="zh-CN" altLang="en-US" smtClean="0"/>
              <a:t>下载更多模板、视频教程：</a:t>
            </a:r>
            <a:r>
              <a:rPr lang="en-US" smtClean="0"/>
              <a:t>http://www.mysoeasy.com</a:t>
            </a:r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使用方法：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更改文字</a:t>
            </a:r>
            <a:r>
              <a:rPr lang="en-US" altLang="zh-CN" smtClean="0"/>
              <a:t>】</a:t>
            </a:r>
            <a:r>
              <a:rPr lang="zh-CN" altLang="en-US" smtClean="0"/>
              <a:t>：将标题框及正文框中的文字可直接改为您所需文字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绘图工具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填充</a:t>
            </a:r>
            <a:r>
              <a:rPr lang="en-US" altLang="zh-CN" smtClean="0"/>
              <a:t>》</a:t>
            </a:r>
            <a:r>
              <a:rPr lang="zh-CN" altLang="en-US" smtClean="0"/>
              <a:t>图片</a:t>
            </a:r>
            <a:r>
              <a:rPr lang="en-US" altLang="zh-CN" smtClean="0"/>
              <a:t>》</a:t>
            </a:r>
            <a:r>
              <a:rPr lang="zh-CN" altLang="en-US" smtClean="0"/>
              <a:t>选择您需要展示的图片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增加减少图片</a:t>
            </a:r>
            <a:r>
              <a:rPr lang="en-US" altLang="zh-CN" smtClean="0"/>
              <a:t>】</a:t>
            </a:r>
            <a:r>
              <a:rPr lang="zh-CN" altLang="en-US" smtClean="0"/>
              <a:t>：直接复制粘贴图片来增加图片数，复制后更改方法见</a:t>
            </a: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br>
              <a:rPr lang="en-US" altLang="zh-CN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更改图片色彩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图片工具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色彩（重新着色）</a:t>
            </a:r>
            <a:r>
              <a:rPr lang="en-US" altLang="zh-CN" smtClean="0"/>
              <a:t>》</a:t>
            </a:r>
            <a:r>
              <a:rPr lang="zh-CN" altLang="en-US" smtClean="0"/>
              <a:t>选择您喜欢的色彩</a:t>
            </a:r>
            <a:br>
              <a:rPr lang="zh-CN" altLang="en-US" smtClean="0"/>
            </a:br>
            <a:r>
              <a:rPr lang="zh-CN" altLang="en-US" smtClean="0"/>
              <a:t>下载更多模板、视频教程：</a:t>
            </a:r>
            <a:r>
              <a:rPr lang="en-US" smtClean="0"/>
              <a:t>http://www.mysoeasy.com</a:t>
            </a:r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使用方法：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更改文字</a:t>
            </a:r>
            <a:r>
              <a:rPr lang="en-US" altLang="zh-CN" smtClean="0"/>
              <a:t>】</a:t>
            </a:r>
            <a:r>
              <a:rPr lang="zh-CN" altLang="en-US" smtClean="0"/>
              <a:t>：将标题框及正文框中的文字可直接改为您所需文字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绘图工具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填充</a:t>
            </a:r>
            <a:r>
              <a:rPr lang="en-US" altLang="zh-CN" smtClean="0"/>
              <a:t>》</a:t>
            </a:r>
            <a:r>
              <a:rPr lang="zh-CN" altLang="en-US" smtClean="0"/>
              <a:t>图片</a:t>
            </a:r>
            <a:r>
              <a:rPr lang="en-US" altLang="zh-CN" smtClean="0"/>
              <a:t>》</a:t>
            </a:r>
            <a:r>
              <a:rPr lang="zh-CN" altLang="en-US" smtClean="0"/>
              <a:t>选择您需要展示的图片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增加减少图片</a:t>
            </a:r>
            <a:r>
              <a:rPr lang="en-US" altLang="zh-CN" smtClean="0"/>
              <a:t>】</a:t>
            </a:r>
            <a:r>
              <a:rPr lang="zh-CN" altLang="en-US" smtClean="0"/>
              <a:t>：直接复制粘贴图片来增加图片数，复制后更改方法见</a:t>
            </a: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br>
              <a:rPr lang="en-US" altLang="zh-CN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更改图片色彩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图片工具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色彩（重新着色）</a:t>
            </a:r>
            <a:r>
              <a:rPr lang="en-US" altLang="zh-CN" smtClean="0"/>
              <a:t>》</a:t>
            </a:r>
            <a:r>
              <a:rPr lang="zh-CN" altLang="en-US" smtClean="0"/>
              <a:t>选择您喜欢的色彩</a:t>
            </a:r>
            <a:br>
              <a:rPr lang="zh-CN" altLang="en-US" smtClean="0"/>
            </a:br>
            <a:r>
              <a:rPr lang="zh-CN" altLang="en-US" smtClean="0"/>
              <a:t>下载更多模板、视频教程：</a:t>
            </a:r>
            <a:r>
              <a:rPr lang="en-US" smtClean="0"/>
              <a:t>http://www.mysoeasy.com</a:t>
            </a:r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使用方法：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更改文字</a:t>
            </a:r>
            <a:r>
              <a:rPr lang="en-US" altLang="zh-CN" smtClean="0"/>
              <a:t>】</a:t>
            </a:r>
            <a:r>
              <a:rPr lang="zh-CN" altLang="en-US" smtClean="0"/>
              <a:t>：将标题框及正文框中的文字可直接改为您所需文字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绘图工具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填充</a:t>
            </a:r>
            <a:r>
              <a:rPr lang="en-US" altLang="zh-CN" smtClean="0"/>
              <a:t>》</a:t>
            </a:r>
            <a:r>
              <a:rPr lang="zh-CN" altLang="en-US" smtClean="0"/>
              <a:t>图片</a:t>
            </a:r>
            <a:r>
              <a:rPr lang="en-US" altLang="zh-CN" smtClean="0"/>
              <a:t>》</a:t>
            </a:r>
            <a:r>
              <a:rPr lang="zh-CN" altLang="en-US" smtClean="0"/>
              <a:t>选择您需要展示的图片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增加减少图片</a:t>
            </a:r>
            <a:r>
              <a:rPr lang="en-US" altLang="zh-CN" smtClean="0"/>
              <a:t>】</a:t>
            </a:r>
            <a:r>
              <a:rPr lang="zh-CN" altLang="en-US" smtClean="0"/>
              <a:t>：直接复制粘贴图片来增加图片数，复制后更改方法见</a:t>
            </a: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br>
              <a:rPr lang="en-US" altLang="zh-CN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更改图片色彩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图片工具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色彩（重新着色）</a:t>
            </a:r>
            <a:r>
              <a:rPr lang="en-US" altLang="zh-CN" smtClean="0"/>
              <a:t>》</a:t>
            </a:r>
            <a:r>
              <a:rPr lang="zh-CN" altLang="en-US" smtClean="0"/>
              <a:t>选择您喜欢的色彩</a:t>
            </a:r>
            <a:br>
              <a:rPr lang="zh-CN" altLang="en-US" smtClean="0"/>
            </a:br>
            <a:r>
              <a:rPr lang="zh-CN" altLang="en-US" smtClean="0"/>
              <a:t>下载更多模板、视频教程：</a:t>
            </a:r>
            <a:r>
              <a:rPr lang="en-US" smtClean="0"/>
              <a:t>http://www.mysoeasy.com</a:t>
            </a:r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EA87E-FEA6-4C7D-8F0D-E57B79CDFB5A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75D70-F6BF-4F6A-854C-F4AEC3E1F4B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A62B46D-F16A-4D08-97E6-AB9D5237215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56F778B-CA2C-4E7E-AF23-AA6B8998B8C7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4"/>
          <p:cNvSpPr/>
          <p:nvPr/>
        </p:nvSpPr>
        <p:spPr>
          <a:xfrm rot="19879337">
            <a:off x="3023037" y="1759047"/>
            <a:ext cx="4662336" cy="876737"/>
          </a:xfrm>
          <a:custGeom>
            <a:avLst/>
            <a:gdLst>
              <a:gd name="connsiteX0" fmla="*/ 0 w 6048672"/>
              <a:gd name="connsiteY0" fmla="*/ 0 h 1008112"/>
              <a:gd name="connsiteX1" fmla="*/ 6048672 w 6048672"/>
              <a:gd name="connsiteY1" fmla="*/ 0 h 1008112"/>
              <a:gd name="connsiteX2" fmla="*/ 6048672 w 6048672"/>
              <a:gd name="connsiteY2" fmla="*/ 1008112 h 1008112"/>
              <a:gd name="connsiteX3" fmla="*/ 0 w 6048672"/>
              <a:gd name="connsiteY3" fmla="*/ 1008112 h 1008112"/>
              <a:gd name="connsiteX4" fmla="*/ 0 w 6048672"/>
              <a:gd name="connsiteY4" fmla="*/ 0 h 1008112"/>
              <a:gd name="connsiteX0-1" fmla="*/ 0 w 6048672"/>
              <a:gd name="connsiteY0-2" fmla="*/ 0 h 1008112"/>
              <a:gd name="connsiteX1-3" fmla="*/ 6048672 w 6048672"/>
              <a:gd name="connsiteY1-4" fmla="*/ 0 h 1008112"/>
              <a:gd name="connsiteX2-5" fmla="*/ 6047474 w 6048672"/>
              <a:gd name="connsiteY2-6" fmla="*/ 916931 h 1008112"/>
              <a:gd name="connsiteX3-7" fmla="*/ 0 w 6048672"/>
              <a:gd name="connsiteY3-8" fmla="*/ 1008112 h 1008112"/>
              <a:gd name="connsiteX4-9" fmla="*/ 0 w 6048672"/>
              <a:gd name="connsiteY4-10" fmla="*/ 0 h 1008112"/>
              <a:gd name="connsiteX0-11" fmla="*/ 0 w 6048672"/>
              <a:gd name="connsiteY0-12" fmla="*/ 0 h 1016052"/>
              <a:gd name="connsiteX1-13" fmla="*/ 6048672 w 6048672"/>
              <a:gd name="connsiteY1-14" fmla="*/ 0 h 1016052"/>
              <a:gd name="connsiteX2-15" fmla="*/ 6047474 w 6048672"/>
              <a:gd name="connsiteY2-16" fmla="*/ 916931 h 1016052"/>
              <a:gd name="connsiteX3-17" fmla="*/ 0 w 6048672"/>
              <a:gd name="connsiteY3-18" fmla="*/ 1008112 h 1016052"/>
              <a:gd name="connsiteX4-19" fmla="*/ 0 w 6048672"/>
              <a:gd name="connsiteY4-20" fmla="*/ 0 h 1016052"/>
              <a:gd name="connsiteX0-21" fmla="*/ 0 w 6745270"/>
              <a:gd name="connsiteY0-22" fmla="*/ 0 h 1138971"/>
              <a:gd name="connsiteX1-23" fmla="*/ 6745270 w 6745270"/>
              <a:gd name="connsiteY1-24" fmla="*/ 122919 h 1138971"/>
              <a:gd name="connsiteX2-25" fmla="*/ 6744072 w 6745270"/>
              <a:gd name="connsiteY2-26" fmla="*/ 1039850 h 1138971"/>
              <a:gd name="connsiteX3-27" fmla="*/ 696598 w 6745270"/>
              <a:gd name="connsiteY3-28" fmla="*/ 1131031 h 1138971"/>
              <a:gd name="connsiteX4-29" fmla="*/ 0 w 6745270"/>
              <a:gd name="connsiteY4-30" fmla="*/ 0 h 1138971"/>
              <a:gd name="connsiteX0-31" fmla="*/ 0 w 6745270"/>
              <a:gd name="connsiteY0-32" fmla="*/ 0 h 1286249"/>
              <a:gd name="connsiteX1-33" fmla="*/ 6745270 w 6745270"/>
              <a:gd name="connsiteY1-34" fmla="*/ 122919 h 1286249"/>
              <a:gd name="connsiteX2-35" fmla="*/ 6744072 w 6745270"/>
              <a:gd name="connsiteY2-36" fmla="*/ 1039850 h 1286249"/>
              <a:gd name="connsiteX3-37" fmla="*/ 696598 w 6745270"/>
              <a:gd name="connsiteY3-38" fmla="*/ 1131031 h 1286249"/>
              <a:gd name="connsiteX4-39" fmla="*/ 0 w 6745270"/>
              <a:gd name="connsiteY4-40" fmla="*/ 0 h 1286249"/>
              <a:gd name="connsiteX0-41" fmla="*/ 0 w 6745270"/>
              <a:gd name="connsiteY0-42" fmla="*/ 0 h 1273685"/>
              <a:gd name="connsiteX1-43" fmla="*/ 6745270 w 6745270"/>
              <a:gd name="connsiteY1-44" fmla="*/ 122919 h 1273685"/>
              <a:gd name="connsiteX2-45" fmla="*/ 6696855 w 6745270"/>
              <a:gd name="connsiteY2-46" fmla="*/ 1021605 h 1273685"/>
              <a:gd name="connsiteX3-47" fmla="*/ 696598 w 6745270"/>
              <a:gd name="connsiteY3-48" fmla="*/ 1131031 h 1273685"/>
              <a:gd name="connsiteX4-49" fmla="*/ 0 w 6745270"/>
              <a:gd name="connsiteY4-50" fmla="*/ 0 h 1273685"/>
              <a:gd name="connsiteX0-51" fmla="*/ 0 w 6745270"/>
              <a:gd name="connsiteY0-52" fmla="*/ 0 h 1405051"/>
              <a:gd name="connsiteX1-53" fmla="*/ 6745270 w 6745270"/>
              <a:gd name="connsiteY1-54" fmla="*/ 122919 h 1405051"/>
              <a:gd name="connsiteX2-55" fmla="*/ 6696855 w 6745270"/>
              <a:gd name="connsiteY2-56" fmla="*/ 1021605 h 1405051"/>
              <a:gd name="connsiteX3-57" fmla="*/ 696598 w 6745270"/>
              <a:gd name="connsiteY3-58" fmla="*/ 1131031 h 1405051"/>
              <a:gd name="connsiteX4-59" fmla="*/ 0 w 6745270"/>
              <a:gd name="connsiteY4-60" fmla="*/ 0 h 1405051"/>
              <a:gd name="connsiteX0-61" fmla="*/ 0 w 6745270"/>
              <a:gd name="connsiteY0-62" fmla="*/ 0 h 1405051"/>
              <a:gd name="connsiteX1-63" fmla="*/ 6745270 w 6745270"/>
              <a:gd name="connsiteY1-64" fmla="*/ 122919 h 1405051"/>
              <a:gd name="connsiteX2-65" fmla="*/ 6696855 w 6745270"/>
              <a:gd name="connsiteY2-66" fmla="*/ 1021605 h 1405051"/>
              <a:gd name="connsiteX3-67" fmla="*/ 696598 w 6745270"/>
              <a:gd name="connsiteY3-68" fmla="*/ 1131031 h 1405051"/>
              <a:gd name="connsiteX4-69" fmla="*/ 0 w 6745270"/>
              <a:gd name="connsiteY4-70" fmla="*/ 0 h 1405051"/>
              <a:gd name="connsiteX0-71" fmla="*/ 0 w 6832695"/>
              <a:gd name="connsiteY0-72" fmla="*/ 77990 h 1285077"/>
              <a:gd name="connsiteX1-73" fmla="*/ 6832695 w 6832695"/>
              <a:gd name="connsiteY1-74" fmla="*/ 2945 h 1285077"/>
              <a:gd name="connsiteX2-75" fmla="*/ 6784280 w 6832695"/>
              <a:gd name="connsiteY2-76" fmla="*/ 901631 h 1285077"/>
              <a:gd name="connsiteX3-77" fmla="*/ 784023 w 6832695"/>
              <a:gd name="connsiteY3-78" fmla="*/ 1011057 h 1285077"/>
              <a:gd name="connsiteX4-79" fmla="*/ 0 w 6832695"/>
              <a:gd name="connsiteY4-80" fmla="*/ 77990 h 1285077"/>
              <a:gd name="connsiteX0-81" fmla="*/ 0 w 6895549"/>
              <a:gd name="connsiteY0-82" fmla="*/ 43733 h 1285339"/>
              <a:gd name="connsiteX1-83" fmla="*/ 6895549 w 6895549"/>
              <a:gd name="connsiteY1-84" fmla="*/ 3207 h 1285339"/>
              <a:gd name="connsiteX2-85" fmla="*/ 6847134 w 6895549"/>
              <a:gd name="connsiteY2-86" fmla="*/ 901893 h 1285339"/>
              <a:gd name="connsiteX3-87" fmla="*/ 846877 w 6895549"/>
              <a:gd name="connsiteY3-88" fmla="*/ 1011319 h 1285339"/>
              <a:gd name="connsiteX4-89" fmla="*/ 0 w 6895549"/>
              <a:gd name="connsiteY4-90" fmla="*/ 43733 h 12853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895549" h="1285339">
                <a:moveTo>
                  <a:pt x="0" y="43733"/>
                </a:moveTo>
                <a:cubicBezTo>
                  <a:pt x="2279858" y="332723"/>
                  <a:pt x="4647126" y="-37766"/>
                  <a:pt x="6895549" y="3207"/>
                </a:cubicBezTo>
                <a:cubicBezTo>
                  <a:pt x="6895150" y="308851"/>
                  <a:pt x="6847533" y="596249"/>
                  <a:pt x="6847134" y="901893"/>
                </a:cubicBezTo>
                <a:cubicBezTo>
                  <a:pt x="4315874" y="1712698"/>
                  <a:pt x="2862702" y="980925"/>
                  <a:pt x="846877" y="1011319"/>
                </a:cubicBezTo>
                <a:cubicBezTo>
                  <a:pt x="614678" y="634309"/>
                  <a:pt x="232199" y="420743"/>
                  <a:pt x="0" y="43733"/>
                </a:cubicBezTo>
                <a:close/>
              </a:path>
            </a:pathLst>
          </a:custGeom>
          <a:solidFill>
            <a:srgbClr val="007E3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Oval 65"/>
          <p:cNvSpPr>
            <a:spLocks noChangeArrowheads="1"/>
          </p:cNvSpPr>
          <p:nvPr/>
        </p:nvSpPr>
        <p:spPr bwMode="auto">
          <a:xfrm rot="10800000" flipV="1">
            <a:off x="4868301" y="6454062"/>
            <a:ext cx="1220522" cy="145737"/>
          </a:xfrm>
          <a:prstGeom prst="ellipse">
            <a:avLst/>
          </a:prstGeom>
          <a:gradFill rotWithShape="1">
            <a:gsLst>
              <a:gs pos="0">
                <a:sysClr val="window" lastClr="FFFFFF">
                  <a:lumMod val="50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" name="Oval 65"/>
          <p:cNvSpPr>
            <a:spLocks noChangeArrowheads="1"/>
          </p:cNvSpPr>
          <p:nvPr/>
        </p:nvSpPr>
        <p:spPr bwMode="auto">
          <a:xfrm rot="10800000" flipV="1">
            <a:off x="4258042" y="6377887"/>
            <a:ext cx="2441036" cy="291473"/>
          </a:xfrm>
          <a:prstGeom prst="ellipse">
            <a:avLst/>
          </a:prstGeom>
          <a:gradFill rotWithShape="1">
            <a:gsLst>
              <a:gs pos="0">
                <a:sysClr val="window" lastClr="FFFFFF">
                  <a:lumMod val="50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" name="直角三角形 32"/>
          <p:cNvSpPr/>
          <p:nvPr/>
        </p:nvSpPr>
        <p:spPr>
          <a:xfrm rot="18464728">
            <a:off x="2871269" y="1563217"/>
            <a:ext cx="1555242" cy="504800"/>
          </a:xfrm>
          <a:prstGeom prst="rtTriangle">
            <a:avLst/>
          </a:prstGeom>
          <a:solidFill>
            <a:srgbClr val="007E3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直角三角形 33"/>
          <p:cNvSpPr/>
          <p:nvPr/>
        </p:nvSpPr>
        <p:spPr>
          <a:xfrm rot="8250453">
            <a:off x="5362068" y="5548334"/>
            <a:ext cx="2555774" cy="829553"/>
          </a:xfrm>
          <a:prstGeom prst="rtTriangle">
            <a:avLst/>
          </a:prstGeom>
          <a:solidFill>
            <a:srgbClr val="007E3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矩形 4"/>
          <p:cNvSpPr/>
          <p:nvPr/>
        </p:nvSpPr>
        <p:spPr>
          <a:xfrm rot="20798575">
            <a:off x="3355643" y="3911085"/>
            <a:ext cx="4543405" cy="957995"/>
          </a:xfrm>
          <a:custGeom>
            <a:avLst/>
            <a:gdLst>
              <a:gd name="connsiteX0" fmla="*/ 0 w 6048672"/>
              <a:gd name="connsiteY0" fmla="*/ 0 h 1008112"/>
              <a:gd name="connsiteX1" fmla="*/ 6048672 w 6048672"/>
              <a:gd name="connsiteY1" fmla="*/ 0 h 1008112"/>
              <a:gd name="connsiteX2" fmla="*/ 6048672 w 6048672"/>
              <a:gd name="connsiteY2" fmla="*/ 1008112 h 1008112"/>
              <a:gd name="connsiteX3" fmla="*/ 0 w 6048672"/>
              <a:gd name="connsiteY3" fmla="*/ 1008112 h 1008112"/>
              <a:gd name="connsiteX4" fmla="*/ 0 w 6048672"/>
              <a:gd name="connsiteY4" fmla="*/ 0 h 1008112"/>
              <a:gd name="connsiteX0-1" fmla="*/ 0 w 6048672"/>
              <a:gd name="connsiteY0-2" fmla="*/ 0 h 1008112"/>
              <a:gd name="connsiteX1-3" fmla="*/ 6048672 w 6048672"/>
              <a:gd name="connsiteY1-4" fmla="*/ 0 h 1008112"/>
              <a:gd name="connsiteX2-5" fmla="*/ 6047474 w 6048672"/>
              <a:gd name="connsiteY2-6" fmla="*/ 916931 h 1008112"/>
              <a:gd name="connsiteX3-7" fmla="*/ 0 w 6048672"/>
              <a:gd name="connsiteY3-8" fmla="*/ 1008112 h 1008112"/>
              <a:gd name="connsiteX4-9" fmla="*/ 0 w 6048672"/>
              <a:gd name="connsiteY4-10" fmla="*/ 0 h 1008112"/>
              <a:gd name="connsiteX0-11" fmla="*/ 0 w 6048672"/>
              <a:gd name="connsiteY0-12" fmla="*/ 0 h 1016052"/>
              <a:gd name="connsiteX1-13" fmla="*/ 6048672 w 6048672"/>
              <a:gd name="connsiteY1-14" fmla="*/ 0 h 1016052"/>
              <a:gd name="connsiteX2-15" fmla="*/ 6047474 w 6048672"/>
              <a:gd name="connsiteY2-16" fmla="*/ 916931 h 1016052"/>
              <a:gd name="connsiteX3-17" fmla="*/ 0 w 6048672"/>
              <a:gd name="connsiteY3-18" fmla="*/ 1008112 h 1016052"/>
              <a:gd name="connsiteX4-19" fmla="*/ 0 w 6048672"/>
              <a:gd name="connsiteY4-20" fmla="*/ 0 h 1016052"/>
              <a:gd name="connsiteX0-21" fmla="*/ 0 w 6745270"/>
              <a:gd name="connsiteY0-22" fmla="*/ 0 h 1138971"/>
              <a:gd name="connsiteX1-23" fmla="*/ 6745270 w 6745270"/>
              <a:gd name="connsiteY1-24" fmla="*/ 122919 h 1138971"/>
              <a:gd name="connsiteX2-25" fmla="*/ 6744072 w 6745270"/>
              <a:gd name="connsiteY2-26" fmla="*/ 1039850 h 1138971"/>
              <a:gd name="connsiteX3-27" fmla="*/ 696598 w 6745270"/>
              <a:gd name="connsiteY3-28" fmla="*/ 1131031 h 1138971"/>
              <a:gd name="connsiteX4-29" fmla="*/ 0 w 6745270"/>
              <a:gd name="connsiteY4-30" fmla="*/ 0 h 1138971"/>
              <a:gd name="connsiteX0-31" fmla="*/ 0 w 6745270"/>
              <a:gd name="connsiteY0-32" fmla="*/ 0 h 1286249"/>
              <a:gd name="connsiteX1-33" fmla="*/ 6745270 w 6745270"/>
              <a:gd name="connsiteY1-34" fmla="*/ 122919 h 1286249"/>
              <a:gd name="connsiteX2-35" fmla="*/ 6744072 w 6745270"/>
              <a:gd name="connsiteY2-36" fmla="*/ 1039850 h 1286249"/>
              <a:gd name="connsiteX3-37" fmla="*/ 696598 w 6745270"/>
              <a:gd name="connsiteY3-38" fmla="*/ 1131031 h 1286249"/>
              <a:gd name="connsiteX4-39" fmla="*/ 0 w 6745270"/>
              <a:gd name="connsiteY4-40" fmla="*/ 0 h 1286249"/>
              <a:gd name="connsiteX0-41" fmla="*/ 0 w 6745270"/>
              <a:gd name="connsiteY0-42" fmla="*/ 0 h 1273685"/>
              <a:gd name="connsiteX1-43" fmla="*/ 6745270 w 6745270"/>
              <a:gd name="connsiteY1-44" fmla="*/ 122919 h 1273685"/>
              <a:gd name="connsiteX2-45" fmla="*/ 6696855 w 6745270"/>
              <a:gd name="connsiteY2-46" fmla="*/ 1021605 h 1273685"/>
              <a:gd name="connsiteX3-47" fmla="*/ 696598 w 6745270"/>
              <a:gd name="connsiteY3-48" fmla="*/ 1131031 h 1273685"/>
              <a:gd name="connsiteX4-49" fmla="*/ 0 w 6745270"/>
              <a:gd name="connsiteY4-50" fmla="*/ 0 h 1273685"/>
              <a:gd name="connsiteX0-51" fmla="*/ 0 w 6745270"/>
              <a:gd name="connsiteY0-52" fmla="*/ 0 h 1405051"/>
              <a:gd name="connsiteX1-53" fmla="*/ 6745270 w 6745270"/>
              <a:gd name="connsiteY1-54" fmla="*/ 122919 h 1405051"/>
              <a:gd name="connsiteX2-55" fmla="*/ 6696855 w 6745270"/>
              <a:gd name="connsiteY2-56" fmla="*/ 1021605 h 1405051"/>
              <a:gd name="connsiteX3-57" fmla="*/ 696598 w 6745270"/>
              <a:gd name="connsiteY3-58" fmla="*/ 1131031 h 1405051"/>
              <a:gd name="connsiteX4-59" fmla="*/ 0 w 6745270"/>
              <a:gd name="connsiteY4-60" fmla="*/ 0 h 1405051"/>
              <a:gd name="connsiteX0-61" fmla="*/ 0 w 6745270"/>
              <a:gd name="connsiteY0-62" fmla="*/ 0 h 1405051"/>
              <a:gd name="connsiteX1-63" fmla="*/ 6745270 w 6745270"/>
              <a:gd name="connsiteY1-64" fmla="*/ 122919 h 1405051"/>
              <a:gd name="connsiteX2-65" fmla="*/ 6696855 w 6745270"/>
              <a:gd name="connsiteY2-66" fmla="*/ 1021605 h 1405051"/>
              <a:gd name="connsiteX3-67" fmla="*/ 696598 w 6745270"/>
              <a:gd name="connsiteY3-68" fmla="*/ 1131031 h 1405051"/>
              <a:gd name="connsiteX4-69" fmla="*/ 0 w 6745270"/>
              <a:gd name="connsiteY4-70" fmla="*/ 0 h 1405051"/>
              <a:gd name="connsiteX0-71" fmla="*/ 0 w 6767795"/>
              <a:gd name="connsiteY0-72" fmla="*/ 0 h 1404468"/>
              <a:gd name="connsiteX1-73" fmla="*/ 6745270 w 6767795"/>
              <a:gd name="connsiteY1-74" fmla="*/ 122919 h 1404468"/>
              <a:gd name="connsiteX2-75" fmla="*/ 6767790 w 6767795"/>
              <a:gd name="connsiteY2-76" fmla="*/ 1020778 h 1404468"/>
              <a:gd name="connsiteX3-77" fmla="*/ 696598 w 6767795"/>
              <a:gd name="connsiteY3-78" fmla="*/ 1131031 h 1404468"/>
              <a:gd name="connsiteX4-79" fmla="*/ 0 w 6767795"/>
              <a:gd name="connsiteY4-80" fmla="*/ 0 h 140446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767795" h="1404468">
                <a:moveTo>
                  <a:pt x="0" y="0"/>
                </a:moveTo>
                <a:cubicBezTo>
                  <a:pt x="2279858" y="288990"/>
                  <a:pt x="4496847" y="81946"/>
                  <a:pt x="6745270" y="122919"/>
                </a:cubicBezTo>
                <a:cubicBezTo>
                  <a:pt x="6744871" y="428563"/>
                  <a:pt x="6768189" y="715134"/>
                  <a:pt x="6767790" y="1020778"/>
                </a:cubicBezTo>
                <a:cubicBezTo>
                  <a:pt x="4236530" y="1831583"/>
                  <a:pt x="2712423" y="1100637"/>
                  <a:pt x="696598" y="1131031"/>
                </a:cubicBezTo>
                <a:lnTo>
                  <a:pt x="0" y="0"/>
                </a:lnTo>
                <a:close/>
              </a:path>
            </a:pathLst>
          </a:custGeom>
          <a:solidFill>
            <a:srgbClr val="007E3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矩形 4"/>
          <p:cNvSpPr/>
          <p:nvPr/>
        </p:nvSpPr>
        <p:spPr>
          <a:xfrm rot="20337113">
            <a:off x="3252873" y="2797267"/>
            <a:ext cx="4619858" cy="958393"/>
          </a:xfrm>
          <a:custGeom>
            <a:avLst/>
            <a:gdLst>
              <a:gd name="connsiteX0" fmla="*/ 0 w 6048672"/>
              <a:gd name="connsiteY0" fmla="*/ 0 h 1008112"/>
              <a:gd name="connsiteX1" fmla="*/ 6048672 w 6048672"/>
              <a:gd name="connsiteY1" fmla="*/ 0 h 1008112"/>
              <a:gd name="connsiteX2" fmla="*/ 6048672 w 6048672"/>
              <a:gd name="connsiteY2" fmla="*/ 1008112 h 1008112"/>
              <a:gd name="connsiteX3" fmla="*/ 0 w 6048672"/>
              <a:gd name="connsiteY3" fmla="*/ 1008112 h 1008112"/>
              <a:gd name="connsiteX4" fmla="*/ 0 w 6048672"/>
              <a:gd name="connsiteY4" fmla="*/ 0 h 1008112"/>
              <a:gd name="connsiteX0-1" fmla="*/ 0 w 6048672"/>
              <a:gd name="connsiteY0-2" fmla="*/ 0 h 1008112"/>
              <a:gd name="connsiteX1-3" fmla="*/ 6048672 w 6048672"/>
              <a:gd name="connsiteY1-4" fmla="*/ 0 h 1008112"/>
              <a:gd name="connsiteX2-5" fmla="*/ 6047474 w 6048672"/>
              <a:gd name="connsiteY2-6" fmla="*/ 916931 h 1008112"/>
              <a:gd name="connsiteX3-7" fmla="*/ 0 w 6048672"/>
              <a:gd name="connsiteY3-8" fmla="*/ 1008112 h 1008112"/>
              <a:gd name="connsiteX4-9" fmla="*/ 0 w 6048672"/>
              <a:gd name="connsiteY4-10" fmla="*/ 0 h 1008112"/>
              <a:gd name="connsiteX0-11" fmla="*/ 0 w 6048672"/>
              <a:gd name="connsiteY0-12" fmla="*/ 0 h 1016052"/>
              <a:gd name="connsiteX1-13" fmla="*/ 6048672 w 6048672"/>
              <a:gd name="connsiteY1-14" fmla="*/ 0 h 1016052"/>
              <a:gd name="connsiteX2-15" fmla="*/ 6047474 w 6048672"/>
              <a:gd name="connsiteY2-16" fmla="*/ 916931 h 1016052"/>
              <a:gd name="connsiteX3-17" fmla="*/ 0 w 6048672"/>
              <a:gd name="connsiteY3-18" fmla="*/ 1008112 h 1016052"/>
              <a:gd name="connsiteX4-19" fmla="*/ 0 w 6048672"/>
              <a:gd name="connsiteY4-20" fmla="*/ 0 h 1016052"/>
              <a:gd name="connsiteX0-21" fmla="*/ 0 w 6745270"/>
              <a:gd name="connsiteY0-22" fmla="*/ 0 h 1138971"/>
              <a:gd name="connsiteX1-23" fmla="*/ 6745270 w 6745270"/>
              <a:gd name="connsiteY1-24" fmla="*/ 122919 h 1138971"/>
              <a:gd name="connsiteX2-25" fmla="*/ 6744072 w 6745270"/>
              <a:gd name="connsiteY2-26" fmla="*/ 1039850 h 1138971"/>
              <a:gd name="connsiteX3-27" fmla="*/ 696598 w 6745270"/>
              <a:gd name="connsiteY3-28" fmla="*/ 1131031 h 1138971"/>
              <a:gd name="connsiteX4-29" fmla="*/ 0 w 6745270"/>
              <a:gd name="connsiteY4-30" fmla="*/ 0 h 1138971"/>
              <a:gd name="connsiteX0-31" fmla="*/ 0 w 6745270"/>
              <a:gd name="connsiteY0-32" fmla="*/ 0 h 1286249"/>
              <a:gd name="connsiteX1-33" fmla="*/ 6745270 w 6745270"/>
              <a:gd name="connsiteY1-34" fmla="*/ 122919 h 1286249"/>
              <a:gd name="connsiteX2-35" fmla="*/ 6744072 w 6745270"/>
              <a:gd name="connsiteY2-36" fmla="*/ 1039850 h 1286249"/>
              <a:gd name="connsiteX3-37" fmla="*/ 696598 w 6745270"/>
              <a:gd name="connsiteY3-38" fmla="*/ 1131031 h 1286249"/>
              <a:gd name="connsiteX4-39" fmla="*/ 0 w 6745270"/>
              <a:gd name="connsiteY4-40" fmla="*/ 0 h 1286249"/>
              <a:gd name="connsiteX0-41" fmla="*/ 0 w 6745270"/>
              <a:gd name="connsiteY0-42" fmla="*/ 0 h 1273685"/>
              <a:gd name="connsiteX1-43" fmla="*/ 6745270 w 6745270"/>
              <a:gd name="connsiteY1-44" fmla="*/ 122919 h 1273685"/>
              <a:gd name="connsiteX2-45" fmla="*/ 6696855 w 6745270"/>
              <a:gd name="connsiteY2-46" fmla="*/ 1021605 h 1273685"/>
              <a:gd name="connsiteX3-47" fmla="*/ 696598 w 6745270"/>
              <a:gd name="connsiteY3-48" fmla="*/ 1131031 h 1273685"/>
              <a:gd name="connsiteX4-49" fmla="*/ 0 w 6745270"/>
              <a:gd name="connsiteY4-50" fmla="*/ 0 h 1273685"/>
              <a:gd name="connsiteX0-51" fmla="*/ 0 w 6745270"/>
              <a:gd name="connsiteY0-52" fmla="*/ 0 h 1405051"/>
              <a:gd name="connsiteX1-53" fmla="*/ 6745270 w 6745270"/>
              <a:gd name="connsiteY1-54" fmla="*/ 122919 h 1405051"/>
              <a:gd name="connsiteX2-55" fmla="*/ 6696855 w 6745270"/>
              <a:gd name="connsiteY2-56" fmla="*/ 1021605 h 1405051"/>
              <a:gd name="connsiteX3-57" fmla="*/ 696598 w 6745270"/>
              <a:gd name="connsiteY3-58" fmla="*/ 1131031 h 1405051"/>
              <a:gd name="connsiteX4-59" fmla="*/ 0 w 6745270"/>
              <a:gd name="connsiteY4-60" fmla="*/ 0 h 1405051"/>
              <a:gd name="connsiteX0-61" fmla="*/ 0 w 6745270"/>
              <a:gd name="connsiteY0-62" fmla="*/ 0 h 1405051"/>
              <a:gd name="connsiteX1-63" fmla="*/ 6745270 w 6745270"/>
              <a:gd name="connsiteY1-64" fmla="*/ 122919 h 1405051"/>
              <a:gd name="connsiteX2-65" fmla="*/ 6696855 w 6745270"/>
              <a:gd name="connsiteY2-66" fmla="*/ 1021605 h 1405051"/>
              <a:gd name="connsiteX3-67" fmla="*/ 696598 w 6745270"/>
              <a:gd name="connsiteY3-68" fmla="*/ 1131031 h 1405051"/>
              <a:gd name="connsiteX4-69" fmla="*/ 0 w 6745270"/>
              <a:gd name="connsiteY4-70" fmla="*/ 0 h 140505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745270" h="1405051">
                <a:moveTo>
                  <a:pt x="0" y="0"/>
                </a:moveTo>
                <a:cubicBezTo>
                  <a:pt x="2279858" y="288990"/>
                  <a:pt x="4496847" y="81946"/>
                  <a:pt x="6745270" y="122919"/>
                </a:cubicBezTo>
                <a:cubicBezTo>
                  <a:pt x="6744871" y="428563"/>
                  <a:pt x="6697254" y="715961"/>
                  <a:pt x="6696855" y="1021605"/>
                </a:cubicBezTo>
                <a:cubicBezTo>
                  <a:pt x="4165595" y="1832410"/>
                  <a:pt x="2712423" y="1100637"/>
                  <a:pt x="696598" y="1131031"/>
                </a:cubicBezTo>
                <a:lnTo>
                  <a:pt x="0" y="0"/>
                </a:lnTo>
                <a:close/>
              </a:path>
            </a:pathLst>
          </a:custGeom>
          <a:solidFill>
            <a:srgbClr val="007E3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矩形 2"/>
          <p:cNvSpPr/>
          <p:nvPr/>
        </p:nvSpPr>
        <p:spPr>
          <a:xfrm rot="21084812">
            <a:off x="3102005" y="1932125"/>
            <a:ext cx="4644442" cy="1499985"/>
          </a:xfrm>
          <a:custGeom>
            <a:avLst/>
            <a:gdLst>
              <a:gd name="connsiteX0" fmla="*/ 7200800 w 7200800"/>
              <a:gd name="connsiteY0" fmla="*/ 0 h 1338844"/>
              <a:gd name="connsiteX1" fmla="*/ 7200800 w 7200800"/>
              <a:gd name="connsiteY1" fmla="*/ 1338844 h 1338844"/>
              <a:gd name="connsiteX2" fmla="*/ 3600400 w 7200800"/>
              <a:gd name="connsiteY2" fmla="*/ 1334487 h 1338844"/>
              <a:gd name="connsiteX3" fmla="*/ 0 w 7200800"/>
              <a:gd name="connsiteY3" fmla="*/ 1338844 h 1338844"/>
              <a:gd name="connsiteX4" fmla="*/ 0 w 7200800"/>
              <a:gd name="connsiteY4" fmla="*/ 437776 h 1338844"/>
              <a:gd name="connsiteX5" fmla="*/ 4086244 w 7200800"/>
              <a:gd name="connsiteY5" fmla="*/ 385793 h 1338844"/>
              <a:gd name="connsiteX6" fmla="*/ 7200800 w 7200800"/>
              <a:gd name="connsiteY6" fmla="*/ 0 h 1338844"/>
              <a:gd name="connsiteX0-1" fmla="*/ 7200800 w 7200800"/>
              <a:gd name="connsiteY0-2" fmla="*/ 0 h 1571554"/>
              <a:gd name="connsiteX1-3" fmla="*/ 7200800 w 7200800"/>
              <a:gd name="connsiteY1-4" fmla="*/ 1338844 h 1571554"/>
              <a:gd name="connsiteX2-5" fmla="*/ 3566534 w 7200800"/>
              <a:gd name="connsiteY2-6" fmla="*/ 1571554 h 1571554"/>
              <a:gd name="connsiteX3-7" fmla="*/ 0 w 7200800"/>
              <a:gd name="connsiteY3-8" fmla="*/ 1338844 h 1571554"/>
              <a:gd name="connsiteX4-9" fmla="*/ 0 w 7200800"/>
              <a:gd name="connsiteY4-10" fmla="*/ 437776 h 1571554"/>
              <a:gd name="connsiteX5-11" fmla="*/ 4086244 w 7200800"/>
              <a:gd name="connsiteY5-12" fmla="*/ 385793 h 1571554"/>
              <a:gd name="connsiteX6-13" fmla="*/ 7200800 w 7200800"/>
              <a:gd name="connsiteY6-14" fmla="*/ 0 h 1571554"/>
              <a:gd name="connsiteX0-15" fmla="*/ 7200800 w 7200800"/>
              <a:gd name="connsiteY0-16" fmla="*/ 0 h 1572525"/>
              <a:gd name="connsiteX1-17" fmla="*/ 7200800 w 7200800"/>
              <a:gd name="connsiteY1-18" fmla="*/ 1338844 h 1572525"/>
              <a:gd name="connsiteX2-19" fmla="*/ 3566534 w 7200800"/>
              <a:gd name="connsiteY2-20" fmla="*/ 1571554 h 1572525"/>
              <a:gd name="connsiteX3-21" fmla="*/ 0 w 7200800"/>
              <a:gd name="connsiteY3-22" fmla="*/ 1338844 h 1572525"/>
              <a:gd name="connsiteX4-23" fmla="*/ 0 w 7200800"/>
              <a:gd name="connsiteY4-24" fmla="*/ 437776 h 1572525"/>
              <a:gd name="connsiteX5-25" fmla="*/ 4086244 w 7200800"/>
              <a:gd name="connsiteY5-26" fmla="*/ 385793 h 1572525"/>
              <a:gd name="connsiteX6-27" fmla="*/ 7200800 w 7200800"/>
              <a:gd name="connsiteY6-28" fmla="*/ 0 h 1572525"/>
              <a:gd name="connsiteX0-29" fmla="*/ 7200800 w 7200800"/>
              <a:gd name="connsiteY0-30" fmla="*/ 0 h 1690088"/>
              <a:gd name="connsiteX1-31" fmla="*/ 7200800 w 7200800"/>
              <a:gd name="connsiteY1-32" fmla="*/ 1338844 h 1690088"/>
              <a:gd name="connsiteX2-33" fmla="*/ 3244801 w 7200800"/>
              <a:gd name="connsiteY2-34" fmla="*/ 1690088 h 1690088"/>
              <a:gd name="connsiteX3-35" fmla="*/ 0 w 7200800"/>
              <a:gd name="connsiteY3-36" fmla="*/ 1338844 h 1690088"/>
              <a:gd name="connsiteX4-37" fmla="*/ 0 w 7200800"/>
              <a:gd name="connsiteY4-38" fmla="*/ 437776 h 1690088"/>
              <a:gd name="connsiteX5-39" fmla="*/ 4086244 w 7200800"/>
              <a:gd name="connsiteY5-40" fmla="*/ 385793 h 1690088"/>
              <a:gd name="connsiteX6-41" fmla="*/ 7200800 w 7200800"/>
              <a:gd name="connsiteY6-42" fmla="*/ 0 h 1690088"/>
              <a:gd name="connsiteX0-43" fmla="*/ 7200800 w 7200800"/>
              <a:gd name="connsiteY0-44" fmla="*/ 0 h 1757821"/>
              <a:gd name="connsiteX1-45" fmla="*/ 7200800 w 7200800"/>
              <a:gd name="connsiteY1-46" fmla="*/ 1338844 h 1757821"/>
              <a:gd name="connsiteX2-47" fmla="*/ 3329468 w 7200800"/>
              <a:gd name="connsiteY2-48" fmla="*/ 1757821 h 1757821"/>
              <a:gd name="connsiteX3-49" fmla="*/ 0 w 7200800"/>
              <a:gd name="connsiteY3-50" fmla="*/ 1338844 h 1757821"/>
              <a:gd name="connsiteX4-51" fmla="*/ 0 w 7200800"/>
              <a:gd name="connsiteY4-52" fmla="*/ 437776 h 1757821"/>
              <a:gd name="connsiteX5-53" fmla="*/ 4086244 w 7200800"/>
              <a:gd name="connsiteY5-54" fmla="*/ 385793 h 1757821"/>
              <a:gd name="connsiteX6-55" fmla="*/ 7200800 w 7200800"/>
              <a:gd name="connsiteY6-56" fmla="*/ 0 h 1757821"/>
              <a:gd name="connsiteX0-57" fmla="*/ 7200800 w 7200800"/>
              <a:gd name="connsiteY0-58" fmla="*/ 0 h 1757821"/>
              <a:gd name="connsiteX1-59" fmla="*/ 7200800 w 7200800"/>
              <a:gd name="connsiteY1-60" fmla="*/ 1338844 h 1757821"/>
              <a:gd name="connsiteX2-61" fmla="*/ 3329468 w 7200800"/>
              <a:gd name="connsiteY2-62" fmla="*/ 1757821 h 1757821"/>
              <a:gd name="connsiteX3-63" fmla="*/ 0 w 7200800"/>
              <a:gd name="connsiteY3-64" fmla="*/ 1338844 h 1757821"/>
              <a:gd name="connsiteX4-65" fmla="*/ 0 w 7200800"/>
              <a:gd name="connsiteY4-66" fmla="*/ 437776 h 1757821"/>
              <a:gd name="connsiteX5-67" fmla="*/ 4052378 w 7200800"/>
              <a:gd name="connsiteY5-68" fmla="*/ 504326 h 1757821"/>
              <a:gd name="connsiteX6-69" fmla="*/ 7200800 w 7200800"/>
              <a:gd name="connsiteY6-70" fmla="*/ 0 h 1757821"/>
              <a:gd name="connsiteX0-71" fmla="*/ 7217734 w 7217734"/>
              <a:gd name="connsiteY0-72" fmla="*/ 0 h 1757821"/>
              <a:gd name="connsiteX1-73" fmla="*/ 7217734 w 7217734"/>
              <a:gd name="connsiteY1-74" fmla="*/ 1338844 h 1757821"/>
              <a:gd name="connsiteX2-75" fmla="*/ 3346402 w 7217734"/>
              <a:gd name="connsiteY2-76" fmla="*/ 1757821 h 1757821"/>
              <a:gd name="connsiteX3-77" fmla="*/ 16934 w 7217734"/>
              <a:gd name="connsiteY3-78" fmla="*/ 1338844 h 1757821"/>
              <a:gd name="connsiteX4-79" fmla="*/ 0 w 7217734"/>
              <a:gd name="connsiteY4-80" fmla="*/ 624043 h 1757821"/>
              <a:gd name="connsiteX5-81" fmla="*/ 4069312 w 7217734"/>
              <a:gd name="connsiteY5-82" fmla="*/ 504326 h 1757821"/>
              <a:gd name="connsiteX6-83" fmla="*/ 7217734 w 7217734"/>
              <a:gd name="connsiteY6-84" fmla="*/ 0 h 1757821"/>
              <a:gd name="connsiteX0-85" fmla="*/ 7200801 w 7217734"/>
              <a:gd name="connsiteY0-86" fmla="*/ 0 h 1893287"/>
              <a:gd name="connsiteX1-87" fmla="*/ 7217734 w 7217734"/>
              <a:gd name="connsiteY1-88" fmla="*/ 1474310 h 1893287"/>
              <a:gd name="connsiteX2-89" fmla="*/ 3346402 w 7217734"/>
              <a:gd name="connsiteY2-90" fmla="*/ 1893287 h 1893287"/>
              <a:gd name="connsiteX3-91" fmla="*/ 16934 w 7217734"/>
              <a:gd name="connsiteY3-92" fmla="*/ 1474310 h 1893287"/>
              <a:gd name="connsiteX4-93" fmla="*/ 0 w 7217734"/>
              <a:gd name="connsiteY4-94" fmla="*/ 759509 h 1893287"/>
              <a:gd name="connsiteX5-95" fmla="*/ 4069312 w 7217734"/>
              <a:gd name="connsiteY5-96" fmla="*/ 639792 h 1893287"/>
              <a:gd name="connsiteX6-97" fmla="*/ 7200801 w 7217734"/>
              <a:gd name="connsiteY6-98" fmla="*/ 0 h 1893287"/>
              <a:gd name="connsiteX0-99" fmla="*/ 7183868 w 7200801"/>
              <a:gd name="connsiteY0-100" fmla="*/ 0 h 1893287"/>
              <a:gd name="connsiteX1-101" fmla="*/ 7200801 w 7200801"/>
              <a:gd name="connsiteY1-102" fmla="*/ 1474310 h 1893287"/>
              <a:gd name="connsiteX2-103" fmla="*/ 3329469 w 7200801"/>
              <a:gd name="connsiteY2-104" fmla="*/ 1893287 h 1893287"/>
              <a:gd name="connsiteX3-105" fmla="*/ 1 w 7200801"/>
              <a:gd name="connsiteY3-106" fmla="*/ 1474310 h 1893287"/>
              <a:gd name="connsiteX4-107" fmla="*/ 0 w 7200801"/>
              <a:gd name="connsiteY4-108" fmla="*/ 827243 h 1893287"/>
              <a:gd name="connsiteX5-109" fmla="*/ 4052379 w 7200801"/>
              <a:gd name="connsiteY5-110" fmla="*/ 639792 h 1893287"/>
              <a:gd name="connsiteX6-111" fmla="*/ 7183868 w 7200801"/>
              <a:gd name="connsiteY6-112" fmla="*/ 0 h 189328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7200801" h="1893287">
                <a:moveTo>
                  <a:pt x="7183868" y="0"/>
                </a:moveTo>
                <a:lnTo>
                  <a:pt x="7200801" y="1474310"/>
                </a:lnTo>
                <a:cubicBezTo>
                  <a:pt x="6595090" y="1736236"/>
                  <a:pt x="4529602" y="1893287"/>
                  <a:pt x="3329469" y="1893287"/>
                </a:cubicBezTo>
                <a:cubicBezTo>
                  <a:pt x="2129336" y="1893287"/>
                  <a:pt x="594423" y="1663273"/>
                  <a:pt x="1" y="1474310"/>
                </a:cubicBezTo>
                <a:cubicBezTo>
                  <a:pt x="1" y="1258621"/>
                  <a:pt x="0" y="1042932"/>
                  <a:pt x="0" y="827243"/>
                </a:cubicBezTo>
                <a:cubicBezTo>
                  <a:pt x="850331" y="922759"/>
                  <a:pt x="2332231" y="775904"/>
                  <a:pt x="4052379" y="639792"/>
                </a:cubicBezTo>
                <a:cubicBezTo>
                  <a:pt x="5248310" y="545160"/>
                  <a:pt x="6354130" y="152529"/>
                  <a:pt x="7183868" y="0"/>
                </a:cubicBezTo>
                <a:close/>
              </a:path>
            </a:pathLst>
          </a:custGeom>
          <a:gradFill flip="none" rotWithShape="1">
            <a:gsLst>
              <a:gs pos="94000">
                <a:srgbClr val="C2D202"/>
              </a:gs>
              <a:gs pos="0">
                <a:srgbClr val="FFFF00"/>
              </a:gs>
              <a:gs pos="5000">
                <a:srgbClr val="D6E515"/>
              </a:gs>
              <a:gs pos="100000">
                <a:srgbClr val="D6E515">
                  <a:shade val="100000"/>
                  <a:satMod val="115000"/>
                </a:srgbClr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矩形 2"/>
          <p:cNvSpPr/>
          <p:nvPr/>
        </p:nvSpPr>
        <p:spPr>
          <a:xfrm>
            <a:off x="3238782" y="2991647"/>
            <a:ext cx="4644442" cy="1499985"/>
          </a:xfrm>
          <a:custGeom>
            <a:avLst/>
            <a:gdLst>
              <a:gd name="connsiteX0" fmla="*/ 7200800 w 7200800"/>
              <a:gd name="connsiteY0" fmla="*/ 0 h 1338844"/>
              <a:gd name="connsiteX1" fmla="*/ 7200800 w 7200800"/>
              <a:gd name="connsiteY1" fmla="*/ 1338844 h 1338844"/>
              <a:gd name="connsiteX2" fmla="*/ 3600400 w 7200800"/>
              <a:gd name="connsiteY2" fmla="*/ 1334487 h 1338844"/>
              <a:gd name="connsiteX3" fmla="*/ 0 w 7200800"/>
              <a:gd name="connsiteY3" fmla="*/ 1338844 h 1338844"/>
              <a:gd name="connsiteX4" fmla="*/ 0 w 7200800"/>
              <a:gd name="connsiteY4" fmla="*/ 437776 h 1338844"/>
              <a:gd name="connsiteX5" fmla="*/ 4086244 w 7200800"/>
              <a:gd name="connsiteY5" fmla="*/ 385793 h 1338844"/>
              <a:gd name="connsiteX6" fmla="*/ 7200800 w 7200800"/>
              <a:gd name="connsiteY6" fmla="*/ 0 h 1338844"/>
              <a:gd name="connsiteX0-1" fmla="*/ 7200800 w 7200800"/>
              <a:gd name="connsiteY0-2" fmla="*/ 0 h 1571554"/>
              <a:gd name="connsiteX1-3" fmla="*/ 7200800 w 7200800"/>
              <a:gd name="connsiteY1-4" fmla="*/ 1338844 h 1571554"/>
              <a:gd name="connsiteX2-5" fmla="*/ 3566534 w 7200800"/>
              <a:gd name="connsiteY2-6" fmla="*/ 1571554 h 1571554"/>
              <a:gd name="connsiteX3-7" fmla="*/ 0 w 7200800"/>
              <a:gd name="connsiteY3-8" fmla="*/ 1338844 h 1571554"/>
              <a:gd name="connsiteX4-9" fmla="*/ 0 w 7200800"/>
              <a:gd name="connsiteY4-10" fmla="*/ 437776 h 1571554"/>
              <a:gd name="connsiteX5-11" fmla="*/ 4086244 w 7200800"/>
              <a:gd name="connsiteY5-12" fmla="*/ 385793 h 1571554"/>
              <a:gd name="connsiteX6-13" fmla="*/ 7200800 w 7200800"/>
              <a:gd name="connsiteY6-14" fmla="*/ 0 h 1571554"/>
              <a:gd name="connsiteX0-15" fmla="*/ 7200800 w 7200800"/>
              <a:gd name="connsiteY0-16" fmla="*/ 0 h 1572525"/>
              <a:gd name="connsiteX1-17" fmla="*/ 7200800 w 7200800"/>
              <a:gd name="connsiteY1-18" fmla="*/ 1338844 h 1572525"/>
              <a:gd name="connsiteX2-19" fmla="*/ 3566534 w 7200800"/>
              <a:gd name="connsiteY2-20" fmla="*/ 1571554 h 1572525"/>
              <a:gd name="connsiteX3-21" fmla="*/ 0 w 7200800"/>
              <a:gd name="connsiteY3-22" fmla="*/ 1338844 h 1572525"/>
              <a:gd name="connsiteX4-23" fmla="*/ 0 w 7200800"/>
              <a:gd name="connsiteY4-24" fmla="*/ 437776 h 1572525"/>
              <a:gd name="connsiteX5-25" fmla="*/ 4086244 w 7200800"/>
              <a:gd name="connsiteY5-26" fmla="*/ 385793 h 1572525"/>
              <a:gd name="connsiteX6-27" fmla="*/ 7200800 w 7200800"/>
              <a:gd name="connsiteY6-28" fmla="*/ 0 h 1572525"/>
              <a:gd name="connsiteX0-29" fmla="*/ 7200800 w 7200800"/>
              <a:gd name="connsiteY0-30" fmla="*/ 0 h 1690088"/>
              <a:gd name="connsiteX1-31" fmla="*/ 7200800 w 7200800"/>
              <a:gd name="connsiteY1-32" fmla="*/ 1338844 h 1690088"/>
              <a:gd name="connsiteX2-33" fmla="*/ 3244801 w 7200800"/>
              <a:gd name="connsiteY2-34" fmla="*/ 1690088 h 1690088"/>
              <a:gd name="connsiteX3-35" fmla="*/ 0 w 7200800"/>
              <a:gd name="connsiteY3-36" fmla="*/ 1338844 h 1690088"/>
              <a:gd name="connsiteX4-37" fmla="*/ 0 w 7200800"/>
              <a:gd name="connsiteY4-38" fmla="*/ 437776 h 1690088"/>
              <a:gd name="connsiteX5-39" fmla="*/ 4086244 w 7200800"/>
              <a:gd name="connsiteY5-40" fmla="*/ 385793 h 1690088"/>
              <a:gd name="connsiteX6-41" fmla="*/ 7200800 w 7200800"/>
              <a:gd name="connsiteY6-42" fmla="*/ 0 h 1690088"/>
              <a:gd name="connsiteX0-43" fmla="*/ 7200800 w 7200800"/>
              <a:gd name="connsiteY0-44" fmla="*/ 0 h 1757821"/>
              <a:gd name="connsiteX1-45" fmla="*/ 7200800 w 7200800"/>
              <a:gd name="connsiteY1-46" fmla="*/ 1338844 h 1757821"/>
              <a:gd name="connsiteX2-47" fmla="*/ 3329468 w 7200800"/>
              <a:gd name="connsiteY2-48" fmla="*/ 1757821 h 1757821"/>
              <a:gd name="connsiteX3-49" fmla="*/ 0 w 7200800"/>
              <a:gd name="connsiteY3-50" fmla="*/ 1338844 h 1757821"/>
              <a:gd name="connsiteX4-51" fmla="*/ 0 w 7200800"/>
              <a:gd name="connsiteY4-52" fmla="*/ 437776 h 1757821"/>
              <a:gd name="connsiteX5-53" fmla="*/ 4086244 w 7200800"/>
              <a:gd name="connsiteY5-54" fmla="*/ 385793 h 1757821"/>
              <a:gd name="connsiteX6-55" fmla="*/ 7200800 w 7200800"/>
              <a:gd name="connsiteY6-56" fmla="*/ 0 h 1757821"/>
              <a:gd name="connsiteX0-57" fmla="*/ 7200800 w 7200800"/>
              <a:gd name="connsiteY0-58" fmla="*/ 0 h 1757821"/>
              <a:gd name="connsiteX1-59" fmla="*/ 7200800 w 7200800"/>
              <a:gd name="connsiteY1-60" fmla="*/ 1338844 h 1757821"/>
              <a:gd name="connsiteX2-61" fmla="*/ 3329468 w 7200800"/>
              <a:gd name="connsiteY2-62" fmla="*/ 1757821 h 1757821"/>
              <a:gd name="connsiteX3-63" fmla="*/ 0 w 7200800"/>
              <a:gd name="connsiteY3-64" fmla="*/ 1338844 h 1757821"/>
              <a:gd name="connsiteX4-65" fmla="*/ 0 w 7200800"/>
              <a:gd name="connsiteY4-66" fmla="*/ 437776 h 1757821"/>
              <a:gd name="connsiteX5-67" fmla="*/ 4052378 w 7200800"/>
              <a:gd name="connsiteY5-68" fmla="*/ 504326 h 1757821"/>
              <a:gd name="connsiteX6-69" fmla="*/ 7200800 w 7200800"/>
              <a:gd name="connsiteY6-70" fmla="*/ 0 h 1757821"/>
              <a:gd name="connsiteX0-71" fmla="*/ 7217734 w 7217734"/>
              <a:gd name="connsiteY0-72" fmla="*/ 0 h 1757821"/>
              <a:gd name="connsiteX1-73" fmla="*/ 7217734 w 7217734"/>
              <a:gd name="connsiteY1-74" fmla="*/ 1338844 h 1757821"/>
              <a:gd name="connsiteX2-75" fmla="*/ 3346402 w 7217734"/>
              <a:gd name="connsiteY2-76" fmla="*/ 1757821 h 1757821"/>
              <a:gd name="connsiteX3-77" fmla="*/ 16934 w 7217734"/>
              <a:gd name="connsiteY3-78" fmla="*/ 1338844 h 1757821"/>
              <a:gd name="connsiteX4-79" fmla="*/ 0 w 7217734"/>
              <a:gd name="connsiteY4-80" fmla="*/ 624043 h 1757821"/>
              <a:gd name="connsiteX5-81" fmla="*/ 4069312 w 7217734"/>
              <a:gd name="connsiteY5-82" fmla="*/ 504326 h 1757821"/>
              <a:gd name="connsiteX6-83" fmla="*/ 7217734 w 7217734"/>
              <a:gd name="connsiteY6-84" fmla="*/ 0 h 1757821"/>
              <a:gd name="connsiteX0-85" fmla="*/ 7200801 w 7217734"/>
              <a:gd name="connsiteY0-86" fmla="*/ 0 h 1893287"/>
              <a:gd name="connsiteX1-87" fmla="*/ 7217734 w 7217734"/>
              <a:gd name="connsiteY1-88" fmla="*/ 1474310 h 1893287"/>
              <a:gd name="connsiteX2-89" fmla="*/ 3346402 w 7217734"/>
              <a:gd name="connsiteY2-90" fmla="*/ 1893287 h 1893287"/>
              <a:gd name="connsiteX3-91" fmla="*/ 16934 w 7217734"/>
              <a:gd name="connsiteY3-92" fmla="*/ 1474310 h 1893287"/>
              <a:gd name="connsiteX4-93" fmla="*/ 0 w 7217734"/>
              <a:gd name="connsiteY4-94" fmla="*/ 759509 h 1893287"/>
              <a:gd name="connsiteX5-95" fmla="*/ 4069312 w 7217734"/>
              <a:gd name="connsiteY5-96" fmla="*/ 639792 h 1893287"/>
              <a:gd name="connsiteX6-97" fmla="*/ 7200801 w 7217734"/>
              <a:gd name="connsiteY6-98" fmla="*/ 0 h 1893287"/>
              <a:gd name="connsiteX0-99" fmla="*/ 7183868 w 7200801"/>
              <a:gd name="connsiteY0-100" fmla="*/ 0 h 1893287"/>
              <a:gd name="connsiteX1-101" fmla="*/ 7200801 w 7200801"/>
              <a:gd name="connsiteY1-102" fmla="*/ 1474310 h 1893287"/>
              <a:gd name="connsiteX2-103" fmla="*/ 3329469 w 7200801"/>
              <a:gd name="connsiteY2-104" fmla="*/ 1893287 h 1893287"/>
              <a:gd name="connsiteX3-105" fmla="*/ 1 w 7200801"/>
              <a:gd name="connsiteY3-106" fmla="*/ 1474310 h 1893287"/>
              <a:gd name="connsiteX4-107" fmla="*/ 0 w 7200801"/>
              <a:gd name="connsiteY4-108" fmla="*/ 827243 h 1893287"/>
              <a:gd name="connsiteX5-109" fmla="*/ 4052379 w 7200801"/>
              <a:gd name="connsiteY5-110" fmla="*/ 639792 h 1893287"/>
              <a:gd name="connsiteX6-111" fmla="*/ 7183868 w 7200801"/>
              <a:gd name="connsiteY6-112" fmla="*/ 0 h 1893287"/>
              <a:gd name="connsiteX0-113" fmla="*/ 7183868 w 7200801"/>
              <a:gd name="connsiteY0-114" fmla="*/ 0 h 1893287"/>
              <a:gd name="connsiteX1-115" fmla="*/ 7200801 w 7200801"/>
              <a:gd name="connsiteY1-116" fmla="*/ 1474310 h 1893287"/>
              <a:gd name="connsiteX2-117" fmla="*/ 3329469 w 7200801"/>
              <a:gd name="connsiteY2-118" fmla="*/ 1893287 h 1893287"/>
              <a:gd name="connsiteX3-119" fmla="*/ 1 w 7200801"/>
              <a:gd name="connsiteY3-120" fmla="*/ 1474310 h 1893287"/>
              <a:gd name="connsiteX4-121" fmla="*/ 0 w 7200801"/>
              <a:gd name="connsiteY4-122" fmla="*/ 827243 h 1893287"/>
              <a:gd name="connsiteX5-123" fmla="*/ 3743091 w 7200801"/>
              <a:gd name="connsiteY5-124" fmla="*/ 705157 h 1893287"/>
              <a:gd name="connsiteX6-125" fmla="*/ 7183868 w 7200801"/>
              <a:gd name="connsiteY6-126" fmla="*/ 0 h 189328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7200801" h="1893287">
                <a:moveTo>
                  <a:pt x="7183868" y="0"/>
                </a:moveTo>
                <a:lnTo>
                  <a:pt x="7200801" y="1474310"/>
                </a:lnTo>
                <a:cubicBezTo>
                  <a:pt x="6595090" y="1736236"/>
                  <a:pt x="4529602" y="1893287"/>
                  <a:pt x="3329469" y="1893287"/>
                </a:cubicBezTo>
                <a:cubicBezTo>
                  <a:pt x="2129336" y="1893287"/>
                  <a:pt x="594423" y="1663273"/>
                  <a:pt x="1" y="1474310"/>
                </a:cubicBezTo>
                <a:cubicBezTo>
                  <a:pt x="1" y="1258621"/>
                  <a:pt x="0" y="1042932"/>
                  <a:pt x="0" y="827243"/>
                </a:cubicBezTo>
                <a:cubicBezTo>
                  <a:pt x="850331" y="922759"/>
                  <a:pt x="2022943" y="841269"/>
                  <a:pt x="3743091" y="705157"/>
                </a:cubicBezTo>
                <a:cubicBezTo>
                  <a:pt x="4939022" y="610525"/>
                  <a:pt x="6354130" y="152529"/>
                  <a:pt x="7183868" y="0"/>
                </a:cubicBezTo>
                <a:close/>
              </a:path>
            </a:pathLst>
          </a:custGeom>
          <a:gradFill flip="none" rotWithShape="1">
            <a:gsLst>
              <a:gs pos="94000">
                <a:srgbClr val="C2D202"/>
              </a:gs>
              <a:gs pos="0">
                <a:srgbClr val="FFFF00"/>
              </a:gs>
              <a:gs pos="5000">
                <a:srgbClr val="D6E515"/>
              </a:gs>
              <a:gs pos="100000">
                <a:srgbClr val="D6E515">
                  <a:shade val="100000"/>
                  <a:satMod val="115000"/>
                </a:srgbClr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矩形 2"/>
          <p:cNvSpPr/>
          <p:nvPr/>
        </p:nvSpPr>
        <p:spPr>
          <a:xfrm rot="398720">
            <a:off x="3285221" y="4059426"/>
            <a:ext cx="4644442" cy="1499985"/>
          </a:xfrm>
          <a:custGeom>
            <a:avLst/>
            <a:gdLst>
              <a:gd name="connsiteX0" fmla="*/ 7200800 w 7200800"/>
              <a:gd name="connsiteY0" fmla="*/ 0 h 1338844"/>
              <a:gd name="connsiteX1" fmla="*/ 7200800 w 7200800"/>
              <a:gd name="connsiteY1" fmla="*/ 1338844 h 1338844"/>
              <a:gd name="connsiteX2" fmla="*/ 3600400 w 7200800"/>
              <a:gd name="connsiteY2" fmla="*/ 1334487 h 1338844"/>
              <a:gd name="connsiteX3" fmla="*/ 0 w 7200800"/>
              <a:gd name="connsiteY3" fmla="*/ 1338844 h 1338844"/>
              <a:gd name="connsiteX4" fmla="*/ 0 w 7200800"/>
              <a:gd name="connsiteY4" fmla="*/ 437776 h 1338844"/>
              <a:gd name="connsiteX5" fmla="*/ 4086244 w 7200800"/>
              <a:gd name="connsiteY5" fmla="*/ 385793 h 1338844"/>
              <a:gd name="connsiteX6" fmla="*/ 7200800 w 7200800"/>
              <a:gd name="connsiteY6" fmla="*/ 0 h 1338844"/>
              <a:gd name="connsiteX0-1" fmla="*/ 7200800 w 7200800"/>
              <a:gd name="connsiteY0-2" fmla="*/ 0 h 1571554"/>
              <a:gd name="connsiteX1-3" fmla="*/ 7200800 w 7200800"/>
              <a:gd name="connsiteY1-4" fmla="*/ 1338844 h 1571554"/>
              <a:gd name="connsiteX2-5" fmla="*/ 3566534 w 7200800"/>
              <a:gd name="connsiteY2-6" fmla="*/ 1571554 h 1571554"/>
              <a:gd name="connsiteX3-7" fmla="*/ 0 w 7200800"/>
              <a:gd name="connsiteY3-8" fmla="*/ 1338844 h 1571554"/>
              <a:gd name="connsiteX4-9" fmla="*/ 0 w 7200800"/>
              <a:gd name="connsiteY4-10" fmla="*/ 437776 h 1571554"/>
              <a:gd name="connsiteX5-11" fmla="*/ 4086244 w 7200800"/>
              <a:gd name="connsiteY5-12" fmla="*/ 385793 h 1571554"/>
              <a:gd name="connsiteX6-13" fmla="*/ 7200800 w 7200800"/>
              <a:gd name="connsiteY6-14" fmla="*/ 0 h 1571554"/>
              <a:gd name="connsiteX0-15" fmla="*/ 7200800 w 7200800"/>
              <a:gd name="connsiteY0-16" fmla="*/ 0 h 1572525"/>
              <a:gd name="connsiteX1-17" fmla="*/ 7200800 w 7200800"/>
              <a:gd name="connsiteY1-18" fmla="*/ 1338844 h 1572525"/>
              <a:gd name="connsiteX2-19" fmla="*/ 3566534 w 7200800"/>
              <a:gd name="connsiteY2-20" fmla="*/ 1571554 h 1572525"/>
              <a:gd name="connsiteX3-21" fmla="*/ 0 w 7200800"/>
              <a:gd name="connsiteY3-22" fmla="*/ 1338844 h 1572525"/>
              <a:gd name="connsiteX4-23" fmla="*/ 0 w 7200800"/>
              <a:gd name="connsiteY4-24" fmla="*/ 437776 h 1572525"/>
              <a:gd name="connsiteX5-25" fmla="*/ 4086244 w 7200800"/>
              <a:gd name="connsiteY5-26" fmla="*/ 385793 h 1572525"/>
              <a:gd name="connsiteX6-27" fmla="*/ 7200800 w 7200800"/>
              <a:gd name="connsiteY6-28" fmla="*/ 0 h 1572525"/>
              <a:gd name="connsiteX0-29" fmla="*/ 7200800 w 7200800"/>
              <a:gd name="connsiteY0-30" fmla="*/ 0 h 1690088"/>
              <a:gd name="connsiteX1-31" fmla="*/ 7200800 w 7200800"/>
              <a:gd name="connsiteY1-32" fmla="*/ 1338844 h 1690088"/>
              <a:gd name="connsiteX2-33" fmla="*/ 3244801 w 7200800"/>
              <a:gd name="connsiteY2-34" fmla="*/ 1690088 h 1690088"/>
              <a:gd name="connsiteX3-35" fmla="*/ 0 w 7200800"/>
              <a:gd name="connsiteY3-36" fmla="*/ 1338844 h 1690088"/>
              <a:gd name="connsiteX4-37" fmla="*/ 0 w 7200800"/>
              <a:gd name="connsiteY4-38" fmla="*/ 437776 h 1690088"/>
              <a:gd name="connsiteX5-39" fmla="*/ 4086244 w 7200800"/>
              <a:gd name="connsiteY5-40" fmla="*/ 385793 h 1690088"/>
              <a:gd name="connsiteX6-41" fmla="*/ 7200800 w 7200800"/>
              <a:gd name="connsiteY6-42" fmla="*/ 0 h 1690088"/>
              <a:gd name="connsiteX0-43" fmla="*/ 7200800 w 7200800"/>
              <a:gd name="connsiteY0-44" fmla="*/ 0 h 1757821"/>
              <a:gd name="connsiteX1-45" fmla="*/ 7200800 w 7200800"/>
              <a:gd name="connsiteY1-46" fmla="*/ 1338844 h 1757821"/>
              <a:gd name="connsiteX2-47" fmla="*/ 3329468 w 7200800"/>
              <a:gd name="connsiteY2-48" fmla="*/ 1757821 h 1757821"/>
              <a:gd name="connsiteX3-49" fmla="*/ 0 w 7200800"/>
              <a:gd name="connsiteY3-50" fmla="*/ 1338844 h 1757821"/>
              <a:gd name="connsiteX4-51" fmla="*/ 0 w 7200800"/>
              <a:gd name="connsiteY4-52" fmla="*/ 437776 h 1757821"/>
              <a:gd name="connsiteX5-53" fmla="*/ 4086244 w 7200800"/>
              <a:gd name="connsiteY5-54" fmla="*/ 385793 h 1757821"/>
              <a:gd name="connsiteX6-55" fmla="*/ 7200800 w 7200800"/>
              <a:gd name="connsiteY6-56" fmla="*/ 0 h 1757821"/>
              <a:gd name="connsiteX0-57" fmla="*/ 7200800 w 7200800"/>
              <a:gd name="connsiteY0-58" fmla="*/ 0 h 1757821"/>
              <a:gd name="connsiteX1-59" fmla="*/ 7200800 w 7200800"/>
              <a:gd name="connsiteY1-60" fmla="*/ 1338844 h 1757821"/>
              <a:gd name="connsiteX2-61" fmla="*/ 3329468 w 7200800"/>
              <a:gd name="connsiteY2-62" fmla="*/ 1757821 h 1757821"/>
              <a:gd name="connsiteX3-63" fmla="*/ 0 w 7200800"/>
              <a:gd name="connsiteY3-64" fmla="*/ 1338844 h 1757821"/>
              <a:gd name="connsiteX4-65" fmla="*/ 0 w 7200800"/>
              <a:gd name="connsiteY4-66" fmla="*/ 437776 h 1757821"/>
              <a:gd name="connsiteX5-67" fmla="*/ 4052378 w 7200800"/>
              <a:gd name="connsiteY5-68" fmla="*/ 504326 h 1757821"/>
              <a:gd name="connsiteX6-69" fmla="*/ 7200800 w 7200800"/>
              <a:gd name="connsiteY6-70" fmla="*/ 0 h 1757821"/>
              <a:gd name="connsiteX0-71" fmla="*/ 7217734 w 7217734"/>
              <a:gd name="connsiteY0-72" fmla="*/ 0 h 1757821"/>
              <a:gd name="connsiteX1-73" fmla="*/ 7217734 w 7217734"/>
              <a:gd name="connsiteY1-74" fmla="*/ 1338844 h 1757821"/>
              <a:gd name="connsiteX2-75" fmla="*/ 3346402 w 7217734"/>
              <a:gd name="connsiteY2-76" fmla="*/ 1757821 h 1757821"/>
              <a:gd name="connsiteX3-77" fmla="*/ 16934 w 7217734"/>
              <a:gd name="connsiteY3-78" fmla="*/ 1338844 h 1757821"/>
              <a:gd name="connsiteX4-79" fmla="*/ 0 w 7217734"/>
              <a:gd name="connsiteY4-80" fmla="*/ 624043 h 1757821"/>
              <a:gd name="connsiteX5-81" fmla="*/ 4069312 w 7217734"/>
              <a:gd name="connsiteY5-82" fmla="*/ 504326 h 1757821"/>
              <a:gd name="connsiteX6-83" fmla="*/ 7217734 w 7217734"/>
              <a:gd name="connsiteY6-84" fmla="*/ 0 h 1757821"/>
              <a:gd name="connsiteX0-85" fmla="*/ 7200801 w 7217734"/>
              <a:gd name="connsiteY0-86" fmla="*/ 0 h 1893287"/>
              <a:gd name="connsiteX1-87" fmla="*/ 7217734 w 7217734"/>
              <a:gd name="connsiteY1-88" fmla="*/ 1474310 h 1893287"/>
              <a:gd name="connsiteX2-89" fmla="*/ 3346402 w 7217734"/>
              <a:gd name="connsiteY2-90" fmla="*/ 1893287 h 1893287"/>
              <a:gd name="connsiteX3-91" fmla="*/ 16934 w 7217734"/>
              <a:gd name="connsiteY3-92" fmla="*/ 1474310 h 1893287"/>
              <a:gd name="connsiteX4-93" fmla="*/ 0 w 7217734"/>
              <a:gd name="connsiteY4-94" fmla="*/ 759509 h 1893287"/>
              <a:gd name="connsiteX5-95" fmla="*/ 4069312 w 7217734"/>
              <a:gd name="connsiteY5-96" fmla="*/ 639792 h 1893287"/>
              <a:gd name="connsiteX6-97" fmla="*/ 7200801 w 7217734"/>
              <a:gd name="connsiteY6-98" fmla="*/ 0 h 1893287"/>
              <a:gd name="connsiteX0-99" fmla="*/ 7183868 w 7200801"/>
              <a:gd name="connsiteY0-100" fmla="*/ 0 h 1893287"/>
              <a:gd name="connsiteX1-101" fmla="*/ 7200801 w 7200801"/>
              <a:gd name="connsiteY1-102" fmla="*/ 1474310 h 1893287"/>
              <a:gd name="connsiteX2-103" fmla="*/ 3329469 w 7200801"/>
              <a:gd name="connsiteY2-104" fmla="*/ 1893287 h 1893287"/>
              <a:gd name="connsiteX3-105" fmla="*/ 1 w 7200801"/>
              <a:gd name="connsiteY3-106" fmla="*/ 1474310 h 1893287"/>
              <a:gd name="connsiteX4-107" fmla="*/ 0 w 7200801"/>
              <a:gd name="connsiteY4-108" fmla="*/ 827243 h 1893287"/>
              <a:gd name="connsiteX5-109" fmla="*/ 4052379 w 7200801"/>
              <a:gd name="connsiteY5-110" fmla="*/ 639792 h 1893287"/>
              <a:gd name="connsiteX6-111" fmla="*/ 7183868 w 7200801"/>
              <a:gd name="connsiteY6-112" fmla="*/ 0 h 1893287"/>
              <a:gd name="connsiteX0-113" fmla="*/ 7183868 w 7200801"/>
              <a:gd name="connsiteY0-114" fmla="*/ 0 h 1893287"/>
              <a:gd name="connsiteX1-115" fmla="*/ 7200801 w 7200801"/>
              <a:gd name="connsiteY1-116" fmla="*/ 1474310 h 1893287"/>
              <a:gd name="connsiteX2-117" fmla="*/ 3329469 w 7200801"/>
              <a:gd name="connsiteY2-118" fmla="*/ 1893287 h 1893287"/>
              <a:gd name="connsiteX3-119" fmla="*/ 1 w 7200801"/>
              <a:gd name="connsiteY3-120" fmla="*/ 1474310 h 1893287"/>
              <a:gd name="connsiteX4-121" fmla="*/ 0 w 7200801"/>
              <a:gd name="connsiteY4-122" fmla="*/ 827243 h 1893287"/>
              <a:gd name="connsiteX5-123" fmla="*/ 3743091 w 7200801"/>
              <a:gd name="connsiteY5-124" fmla="*/ 705157 h 1893287"/>
              <a:gd name="connsiteX6-125" fmla="*/ 7183868 w 7200801"/>
              <a:gd name="connsiteY6-126" fmla="*/ 0 h 189328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7200801" h="1893287">
                <a:moveTo>
                  <a:pt x="7183868" y="0"/>
                </a:moveTo>
                <a:lnTo>
                  <a:pt x="7200801" y="1474310"/>
                </a:lnTo>
                <a:cubicBezTo>
                  <a:pt x="6595090" y="1736236"/>
                  <a:pt x="4529602" y="1893287"/>
                  <a:pt x="3329469" y="1893287"/>
                </a:cubicBezTo>
                <a:cubicBezTo>
                  <a:pt x="2129336" y="1893287"/>
                  <a:pt x="594423" y="1663273"/>
                  <a:pt x="1" y="1474310"/>
                </a:cubicBezTo>
                <a:cubicBezTo>
                  <a:pt x="1" y="1258621"/>
                  <a:pt x="0" y="1042932"/>
                  <a:pt x="0" y="827243"/>
                </a:cubicBezTo>
                <a:cubicBezTo>
                  <a:pt x="850331" y="922759"/>
                  <a:pt x="2022943" y="841269"/>
                  <a:pt x="3743091" y="705157"/>
                </a:cubicBezTo>
                <a:cubicBezTo>
                  <a:pt x="4939022" y="610525"/>
                  <a:pt x="6354130" y="152529"/>
                  <a:pt x="7183868" y="0"/>
                </a:cubicBezTo>
                <a:close/>
              </a:path>
            </a:pathLst>
          </a:custGeom>
          <a:gradFill flip="none" rotWithShape="1">
            <a:gsLst>
              <a:gs pos="94000">
                <a:srgbClr val="C2D202"/>
              </a:gs>
              <a:gs pos="0">
                <a:srgbClr val="FFFF00"/>
              </a:gs>
              <a:gs pos="5000">
                <a:srgbClr val="D6E515"/>
              </a:gs>
              <a:gs pos="100000">
                <a:srgbClr val="D6E515">
                  <a:shade val="100000"/>
                  <a:satMod val="115000"/>
                </a:srgbClr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 flipH="1">
            <a:off x="1691680" y="2247248"/>
            <a:ext cx="1616455" cy="9048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LeftDown">
                <a:rot lat="1491853" lon="2374301" rev="1010487"/>
              </a:camera>
              <a:lightRig rig="threePt" dir="t"/>
            </a:scene3d>
          </a:bodyPr>
          <a:lstStyle>
            <a:defPPr>
              <a:defRPr lang="en-US"/>
            </a:defPPr>
            <a:lvl1pPr marR="0" lvl="0" indent="0" algn="ctr" defTabSz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40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D6E515"/>
                </a:solidFill>
                <a:uLnTx/>
                <a:uFillTx/>
                <a:latin typeface="Arial Black" panose="020B0A04020102020204" pitchFamily="34" charset="0"/>
              </a:rPr>
              <a:t>01</a:t>
            </a:r>
            <a:endParaRPr kumimoji="0" lang="zh-CN" altLang="en-US" sz="66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D6E515"/>
              </a:solidFill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flipH="1">
            <a:off x="1911431" y="3008379"/>
            <a:ext cx="1397027" cy="9246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LeftDown">
                <a:rot lat="1491853" lon="2374301" rev="1010487"/>
              </a:camera>
              <a:lightRig rig="threePt" dir="t"/>
            </a:scene3d>
          </a:bodyPr>
          <a:lstStyle>
            <a:defPPr>
              <a:defRPr lang="en-US"/>
            </a:defPPr>
            <a:lvl1pPr marR="0" lvl="0" indent="0" algn="ctr" defTabSz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40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D6E515"/>
                </a:solidFill>
                <a:uLnTx/>
                <a:uFillTx/>
                <a:latin typeface="Arial Black" panose="020B0A04020102020204" pitchFamily="34" charset="0"/>
              </a:rPr>
              <a:t>02</a:t>
            </a:r>
            <a:endParaRPr kumimoji="0" lang="zh-CN" altLang="en-US" sz="66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D6E515"/>
              </a:solidFill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flipH="1">
            <a:off x="2022387" y="3728459"/>
            <a:ext cx="1331475" cy="9246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LeftDown">
                <a:rot lat="1491853" lon="2374301" rev="1010487"/>
              </a:camera>
              <a:lightRig rig="threePt" dir="t"/>
            </a:scene3d>
          </a:bodyPr>
          <a:lstStyle>
            <a:defPPr>
              <a:defRPr lang="en-US"/>
            </a:defPPr>
            <a:lvl1pPr marR="0" lvl="0" indent="0" algn="ctr" defTabSz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40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D6E515"/>
                </a:solidFill>
                <a:uLnTx/>
                <a:uFillTx/>
                <a:latin typeface="Arial Black" panose="020B0A04020102020204" pitchFamily="34" charset="0"/>
              </a:rPr>
              <a:t>03</a:t>
            </a:r>
            <a:endParaRPr kumimoji="0" lang="zh-CN" altLang="en-US" sz="66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D6E515"/>
              </a:solidFill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43" name="矩形 2"/>
          <p:cNvSpPr/>
          <p:nvPr/>
        </p:nvSpPr>
        <p:spPr>
          <a:xfrm rot="21084812">
            <a:off x="3059754" y="1931394"/>
            <a:ext cx="4639377" cy="1051528"/>
          </a:xfrm>
          <a:custGeom>
            <a:avLst/>
            <a:gdLst/>
            <a:ahLst/>
            <a:cxnLst/>
            <a:rect l="l" t="t" r="r" b="b"/>
            <a:pathLst>
              <a:path w="6021695" h="1364835">
                <a:moveTo>
                  <a:pt x="6014093" y="0"/>
                </a:moveTo>
                <a:lnTo>
                  <a:pt x="6021695" y="813051"/>
                </a:lnTo>
                <a:cubicBezTo>
                  <a:pt x="5343828" y="1105302"/>
                  <a:pt x="4239565" y="1315964"/>
                  <a:pt x="2987233" y="1357483"/>
                </a:cubicBezTo>
                <a:cubicBezTo>
                  <a:pt x="1779963" y="1397508"/>
                  <a:pt x="699583" y="1271574"/>
                  <a:pt x="0" y="1041597"/>
                </a:cubicBezTo>
                <a:cubicBezTo>
                  <a:pt x="0" y="977956"/>
                  <a:pt x="0" y="914314"/>
                  <a:pt x="0" y="850672"/>
                </a:cubicBezTo>
                <a:cubicBezTo>
                  <a:pt x="711869" y="948894"/>
                  <a:pt x="1952465" y="797880"/>
                  <a:pt x="3392516" y="657912"/>
                </a:cubicBezTo>
                <a:cubicBezTo>
                  <a:pt x="4393709" y="560600"/>
                  <a:pt x="5319464" y="156849"/>
                  <a:pt x="6014093" y="0"/>
                </a:cubicBezTo>
                <a:close/>
              </a:path>
            </a:pathLst>
          </a:custGeom>
          <a:gradFill flip="none" rotWithShape="1">
            <a:gsLst>
              <a:gs pos="23000">
                <a:sysClr val="window" lastClr="FFFFFF">
                  <a:alpha val="34000"/>
                </a:sysClr>
              </a:gs>
              <a:gs pos="100000">
                <a:srgbClr val="FFFFFF">
                  <a:shade val="100000"/>
                  <a:satMod val="115000"/>
                  <a:alpha val="0"/>
                </a:srgbClr>
              </a:gs>
            </a:gsLst>
            <a:lin ang="480000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矩形 2"/>
          <p:cNvSpPr/>
          <p:nvPr/>
        </p:nvSpPr>
        <p:spPr>
          <a:xfrm>
            <a:off x="3191348" y="3002114"/>
            <a:ext cx="4639377" cy="1051528"/>
          </a:xfrm>
          <a:custGeom>
            <a:avLst/>
            <a:gdLst/>
            <a:ahLst/>
            <a:cxnLst/>
            <a:rect l="l" t="t" r="r" b="b"/>
            <a:pathLst>
              <a:path w="6021695" h="1364835">
                <a:moveTo>
                  <a:pt x="6014093" y="0"/>
                </a:moveTo>
                <a:lnTo>
                  <a:pt x="6021695" y="813051"/>
                </a:lnTo>
                <a:cubicBezTo>
                  <a:pt x="5343828" y="1105302"/>
                  <a:pt x="4239565" y="1315964"/>
                  <a:pt x="2987233" y="1357483"/>
                </a:cubicBezTo>
                <a:cubicBezTo>
                  <a:pt x="1779963" y="1397508"/>
                  <a:pt x="699583" y="1271574"/>
                  <a:pt x="0" y="1041597"/>
                </a:cubicBezTo>
                <a:cubicBezTo>
                  <a:pt x="0" y="977956"/>
                  <a:pt x="0" y="914314"/>
                  <a:pt x="0" y="850672"/>
                </a:cubicBezTo>
                <a:cubicBezTo>
                  <a:pt x="711869" y="948894"/>
                  <a:pt x="1952465" y="797880"/>
                  <a:pt x="3392516" y="657912"/>
                </a:cubicBezTo>
                <a:cubicBezTo>
                  <a:pt x="4393709" y="560600"/>
                  <a:pt x="5319464" y="156849"/>
                  <a:pt x="6014093" y="0"/>
                </a:cubicBezTo>
                <a:close/>
              </a:path>
            </a:pathLst>
          </a:custGeom>
          <a:gradFill flip="none" rotWithShape="1">
            <a:gsLst>
              <a:gs pos="23000">
                <a:sysClr val="window" lastClr="FFFFFF">
                  <a:alpha val="34000"/>
                </a:sysClr>
              </a:gs>
              <a:gs pos="100000">
                <a:srgbClr val="FFFFFF">
                  <a:shade val="100000"/>
                  <a:satMod val="115000"/>
                  <a:alpha val="0"/>
                </a:srgbClr>
              </a:gs>
            </a:gsLst>
            <a:lin ang="480000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矩形 2"/>
          <p:cNvSpPr/>
          <p:nvPr/>
        </p:nvSpPr>
        <p:spPr>
          <a:xfrm rot="489191">
            <a:off x="3316999" y="4118517"/>
            <a:ext cx="4639377" cy="1051528"/>
          </a:xfrm>
          <a:custGeom>
            <a:avLst/>
            <a:gdLst/>
            <a:ahLst/>
            <a:cxnLst/>
            <a:rect l="l" t="t" r="r" b="b"/>
            <a:pathLst>
              <a:path w="6021695" h="1364835">
                <a:moveTo>
                  <a:pt x="6014093" y="0"/>
                </a:moveTo>
                <a:lnTo>
                  <a:pt x="6021695" y="813051"/>
                </a:lnTo>
                <a:cubicBezTo>
                  <a:pt x="5343828" y="1105302"/>
                  <a:pt x="4239565" y="1315964"/>
                  <a:pt x="2987233" y="1357483"/>
                </a:cubicBezTo>
                <a:cubicBezTo>
                  <a:pt x="1779963" y="1397508"/>
                  <a:pt x="699583" y="1271574"/>
                  <a:pt x="0" y="1041597"/>
                </a:cubicBezTo>
                <a:cubicBezTo>
                  <a:pt x="0" y="977956"/>
                  <a:pt x="0" y="914314"/>
                  <a:pt x="0" y="850672"/>
                </a:cubicBezTo>
                <a:cubicBezTo>
                  <a:pt x="711869" y="948894"/>
                  <a:pt x="1952465" y="797880"/>
                  <a:pt x="3392516" y="657912"/>
                </a:cubicBezTo>
                <a:cubicBezTo>
                  <a:pt x="4393709" y="560600"/>
                  <a:pt x="5319464" y="156849"/>
                  <a:pt x="6014093" y="0"/>
                </a:cubicBezTo>
                <a:close/>
              </a:path>
            </a:pathLst>
          </a:custGeom>
          <a:gradFill flip="none" rotWithShape="1">
            <a:gsLst>
              <a:gs pos="23000">
                <a:sysClr val="window" lastClr="FFFFFF">
                  <a:alpha val="34000"/>
                </a:sysClr>
              </a:gs>
              <a:gs pos="100000">
                <a:srgbClr val="FFFFFF">
                  <a:shade val="100000"/>
                  <a:satMod val="115000"/>
                  <a:alpha val="0"/>
                </a:srgbClr>
              </a:gs>
            </a:gsLst>
            <a:lin ang="480000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 rot="21074839">
            <a:off x="3601086" y="2684512"/>
            <a:ext cx="3894627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1400" kern="0" noProof="0" dirty="0">
                <a:ln>
                  <a:noFill/>
                </a:ln>
                <a:solidFill>
                  <a:srgbClr val="4C3A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添加文字</a:t>
            </a:r>
            <a:endParaRPr lang="en-US" altLang="zh-CN" sz="1400" kern="0" dirty="0">
              <a:solidFill>
                <a:srgbClr val="4C3A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20979334">
            <a:off x="5598502" y="2270212"/>
            <a:ext cx="1755737" cy="265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6A791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uLnTx/>
                <a:uFillTx/>
                <a:latin typeface="Arial Black" panose="020B0A04020102020204" pitchFamily="34" charset="0"/>
                <a:cs typeface="Times New Roman" panose="02020603050405020304" pitchFamily="18" charset="0"/>
              </a:rPr>
              <a:t>Your</a:t>
            </a:r>
            <a:r>
              <a:rPr kumimoji="0" lang="en-US" altLang="zh-CN" sz="16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6A791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uLnTx/>
                <a:uFillTx/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6A791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uLnTx/>
                <a:uFillTx/>
                <a:latin typeface="Arial Black" panose="020B0A04020102020204" pitchFamily="34" charset="0"/>
                <a:cs typeface="Times New Roman" panose="02020603050405020304" pitchFamily="18" charset="0"/>
              </a:rPr>
              <a:t>text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6A7911"/>
              </a:solidFill>
              <a:effectLst>
                <a:outerShdw dist="25400" dir="5400000" algn="t" rotWithShape="0">
                  <a:sysClr val="window" lastClr="FFFFFF">
                    <a:alpha val="29000"/>
                  </a:sysClr>
                </a:outerShdw>
              </a:effectLst>
              <a:uLnTx/>
              <a:uFillTx/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902103" y="3818926"/>
            <a:ext cx="3894627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1400" kern="0" noProof="0" dirty="0">
                <a:ln>
                  <a:noFill/>
                </a:ln>
                <a:solidFill>
                  <a:srgbClr val="4C3A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添加文字</a:t>
            </a:r>
            <a:endParaRPr lang="en-US" altLang="zh-CN" sz="1400" kern="0" dirty="0">
              <a:solidFill>
                <a:srgbClr val="4C3A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840599" y="3523559"/>
            <a:ext cx="1755737" cy="265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6A791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uLnTx/>
                <a:uFillTx/>
                <a:latin typeface="Arial Black" panose="020B0A04020102020204" pitchFamily="34" charset="0"/>
                <a:cs typeface="Times New Roman" panose="02020603050405020304" pitchFamily="18" charset="0"/>
              </a:rPr>
              <a:t>Your</a:t>
            </a:r>
            <a:r>
              <a:rPr kumimoji="0" lang="en-US" altLang="zh-CN" sz="16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6A791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uLnTx/>
                <a:uFillTx/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6A791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uLnTx/>
                <a:uFillTx/>
                <a:latin typeface="Arial Black" panose="020B0A04020102020204" pitchFamily="34" charset="0"/>
                <a:cs typeface="Times New Roman" panose="02020603050405020304" pitchFamily="18" charset="0"/>
              </a:rPr>
              <a:t>text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6A7911"/>
              </a:solidFill>
              <a:effectLst>
                <a:outerShdw dist="25400" dir="5400000" algn="t" rotWithShape="0">
                  <a:sysClr val="window" lastClr="FFFFFF">
                    <a:alpha val="29000"/>
                  </a:sysClr>
                </a:outerShdw>
              </a:effectLst>
              <a:uLnTx/>
              <a:uFillTx/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283968" y="4869160"/>
            <a:ext cx="3383649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1400" kern="0" noProof="0" dirty="0">
                <a:ln>
                  <a:noFill/>
                </a:ln>
                <a:solidFill>
                  <a:srgbClr val="4C3A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添加文字</a:t>
            </a:r>
            <a:endParaRPr lang="en-US" altLang="zh-CN" sz="1400" kern="0" dirty="0">
              <a:solidFill>
                <a:srgbClr val="4C3A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rot="4296">
            <a:off x="5840433" y="4654233"/>
            <a:ext cx="1755737" cy="265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6A791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uLnTx/>
                <a:uFillTx/>
                <a:latin typeface="Arial Black" panose="020B0A04020102020204" pitchFamily="34" charset="0"/>
                <a:cs typeface="Times New Roman" panose="02020603050405020304" pitchFamily="18" charset="0"/>
              </a:rPr>
              <a:t>Your</a:t>
            </a:r>
            <a:r>
              <a:rPr kumimoji="0" lang="en-US" altLang="zh-CN" sz="16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6A791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uLnTx/>
                <a:uFillTx/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6A791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uLnTx/>
                <a:uFillTx/>
                <a:latin typeface="Arial Black" panose="020B0A04020102020204" pitchFamily="34" charset="0"/>
                <a:cs typeface="Times New Roman" panose="02020603050405020304" pitchFamily="18" charset="0"/>
              </a:rPr>
              <a:t>text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6A7911"/>
              </a:solidFill>
              <a:effectLst>
                <a:outerShdw dist="25400" dir="5400000" algn="t" rotWithShape="0">
                  <a:sysClr val="window" lastClr="FFFFFF">
                    <a:alpha val="29000"/>
                  </a:sysClr>
                </a:outerShdw>
              </a:effectLst>
              <a:uLnTx/>
              <a:uFillTx/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23528" y="5661248"/>
            <a:ext cx="424847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3200" b="1" kern="0" dirty="0">
                <a:solidFill>
                  <a:srgbClr val="6A791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添加主题内容</a:t>
            </a:r>
            <a:endParaRPr lang="zh-CN" altLang="en-US" sz="3200" b="1" kern="0" dirty="0">
              <a:solidFill>
                <a:srgbClr val="6A7911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3" name="矩形 2"/>
          <p:cNvSpPr/>
          <p:nvPr/>
        </p:nvSpPr>
        <p:spPr>
          <a:xfrm rot="20444592">
            <a:off x="2844838" y="843826"/>
            <a:ext cx="4644442" cy="1499985"/>
          </a:xfrm>
          <a:custGeom>
            <a:avLst/>
            <a:gdLst>
              <a:gd name="connsiteX0" fmla="*/ 7200800 w 7200800"/>
              <a:gd name="connsiteY0" fmla="*/ 0 h 1338844"/>
              <a:gd name="connsiteX1" fmla="*/ 7200800 w 7200800"/>
              <a:gd name="connsiteY1" fmla="*/ 1338844 h 1338844"/>
              <a:gd name="connsiteX2" fmla="*/ 3600400 w 7200800"/>
              <a:gd name="connsiteY2" fmla="*/ 1334487 h 1338844"/>
              <a:gd name="connsiteX3" fmla="*/ 0 w 7200800"/>
              <a:gd name="connsiteY3" fmla="*/ 1338844 h 1338844"/>
              <a:gd name="connsiteX4" fmla="*/ 0 w 7200800"/>
              <a:gd name="connsiteY4" fmla="*/ 437776 h 1338844"/>
              <a:gd name="connsiteX5" fmla="*/ 4086244 w 7200800"/>
              <a:gd name="connsiteY5" fmla="*/ 385793 h 1338844"/>
              <a:gd name="connsiteX6" fmla="*/ 7200800 w 7200800"/>
              <a:gd name="connsiteY6" fmla="*/ 0 h 1338844"/>
              <a:gd name="connsiteX0-1" fmla="*/ 7200800 w 7200800"/>
              <a:gd name="connsiteY0-2" fmla="*/ 0 h 1571554"/>
              <a:gd name="connsiteX1-3" fmla="*/ 7200800 w 7200800"/>
              <a:gd name="connsiteY1-4" fmla="*/ 1338844 h 1571554"/>
              <a:gd name="connsiteX2-5" fmla="*/ 3566534 w 7200800"/>
              <a:gd name="connsiteY2-6" fmla="*/ 1571554 h 1571554"/>
              <a:gd name="connsiteX3-7" fmla="*/ 0 w 7200800"/>
              <a:gd name="connsiteY3-8" fmla="*/ 1338844 h 1571554"/>
              <a:gd name="connsiteX4-9" fmla="*/ 0 w 7200800"/>
              <a:gd name="connsiteY4-10" fmla="*/ 437776 h 1571554"/>
              <a:gd name="connsiteX5-11" fmla="*/ 4086244 w 7200800"/>
              <a:gd name="connsiteY5-12" fmla="*/ 385793 h 1571554"/>
              <a:gd name="connsiteX6-13" fmla="*/ 7200800 w 7200800"/>
              <a:gd name="connsiteY6-14" fmla="*/ 0 h 1571554"/>
              <a:gd name="connsiteX0-15" fmla="*/ 7200800 w 7200800"/>
              <a:gd name="connsiteY0-16" fmla="*/ 0 h 1572525"/>
              <a:gd name="connsiteX1-17" fmla="*/ 7200800 w 7200800"/>
              <a:gd name="connsiteY1-18" fmla="*/ 1338844 h 1572525"/>
              <a:gd name="connsiteX2-19" fmla="*/ 3566534 w 7200800"/>
              <a:gd name="connsiteY2-20" fmla="*/ 1571554 h 1572525"/>
              <a:gd name="connsiteX3-21" fmla="*/ 0 w 7200800"/>
              <a:gd name="connsiteY3-22" fmla="*/ 1338844 h 1572525"/>
              <a:gd name="connsiteX4-23" fmla="*/ 0 w 7200800"/>
              <a:gd name="connsiteY4-24" fmla="*/ 437776 h 1572525"/>
              <a:gd name="connsiteX5-25" fmla="*/ 4086244 w 7200800"/>
              <a:gd name="connsiteY5-26" fmla="*/ 385793 h 1572525"/>
              <a:gd name="connsiteX6-27" fmla="*/ 7200800 w 7200800"/>
              <a:gd name="connsiteY6-28" fmla="*/ 0 h 1572525"/>
              <a:gd name="connsiteX0-29" fmla="*/ 7200800 w 7200800"/>
              <a:gd name="connsiteY0-30" fmla="*/ 0 h 1690088"/>
              <a:gd name="connsiteX1-31" fmla="*/ 7200800 w 7200800"/>
              <a:gd name="connsiteY1-32" fmla="*/ 1338844 h 1690088"/>
              <a:gd name="connsiteX2-33" fmla="*/ 3244801 w 7200800"/>
              <a:gd name="connsiteY2-34" fmla="*/ 1690088 h 1690088"/>
              <a:gd name="connsiteX3-35" fmla="*/ 0 w 7200800"/>
              <a:gd name="connsiteY3-36" fmla="*/ 1338844 h 1690088"/>
              <a:gd name="connsiteX4-37" fmla="*/ 0 w 7200800"/>
              <a:gd name="connsiteY4-38" fmla="*/ 437776 h 1690088"/>
              <a:gd name="connsiteX5-39" fmla="*/ 4086244 w 7200800"/>
              <a:gd name="connsiteY5-40" fmla="*/ 385793 h 1690088"/>
              <a:gd name="connsiteX6-41" fmla="*/ 7200800 w 7200800"/>
              <a:gd name="connsiteY6-42" fmla="*/ 0 h 1690088"/>
              <a:gd name="connsiteX0-43" fmla="*/ 7200800 w 7200800"/>
              <a:gd name="connsiteY0-44" fmla="*/ 0 h 1757821"/>
              <a:gd name="connsiteX1-45" fmla="*/ 7200800 w 7200800"/>
              <a:gd name="connsiteY1-46" fmla="*/ 1338844 h 1757821"/>
              <a:gd name="connsiteX2-47" fmla="*/ 3329468 w 7200800"/>
              <a:gd name="connsiteY2-48" fmla="*/ 1757821 h 1757821"/>
              <a:gd name="connsiteX3-49" fmla="*/ 0 w 7200800"/>
              <a:gd name="connsiteY3-50" fmla="*/ 1338844 h 1757821"/>
              <a:gd name="connsiteX4-51" fmla="*/ 0 w 7200800"/>
              <a:gd name="connsiteY4-52" fmla="*/ 437776 h 1757821"/>
              <a:gd name="connsiteX5-53" fmla="*/ 4086244 w 7200800"/>
              <a:gd name="connsiteY5-54" fmla="*/ 385793 h 1757821"/>
              <a:gd name="connsiteX6-55" fmla="*/ 7200800 w 7200800"/>
              <a:gd name="connsiteY6-56" fmla="*/ 0 h 1757821"/>
              <a:gd name="connsiteX0-57" fmla="*/ 7200800 w 7200800"/>
              <a:gd name="connsiteY0-58" fmla="*/ 0 h 1757821"/>
              <a:gd name="connsiteX1-59" fmla="*/ 7200800 w 7200800"/>
              <a:gd name="connsiteY1-60" fmla="*/ 1338844 h 1757821"/>
              <a:gd name="connsiteX2-61" fmla="*/ 3329468 w 7200800"/>
              <a:gd name="connsiteY2-62" fmla="*/ 1757821 h 1757821"/>
              <a:gd name="connsiteX3-63" fmla="*/ 0 w 7200800"/>
              <a:gd name="connsiteY3-64" fmla="*/ 1338844 h 1757821"/>
              <a:gd name="connsiteX4-65" fmla="*/ 0 w 7200800"/>
              <a:gd name="connsiteY4-66" fmla="*/ 437776 h 1757821"/>
              <a:gd name="connsiteX5-67" fmla="*/ 4052378 w 7200800"/>
              <a:gd name="connsiteY5-68" fmla="*/ 504326 h 1757821"/>
              <a:gd name="connsiteX6-69" fmla="*/ 7200800 w 7200800"/>
              <a:gd name="connsiteY6-70" fmla="*/ 0 h 1757821"/>
              <a:gd name="connsiteX0-71" fmla="*/ 7217734 w 7217734"/>
              <a:gd name="connsiteY0-72" fmla="*/ 0 h 1757821"/>
              <a:gd name="connsiteX1-73" fmla="*/ 7217734 w 7217734"/>
              <a:gd name="connsiteY1-74" fmla="*/ 1338844 h 1757821"/>
              <a:gd name="connsiteX2-75" fmla="*/ 3346402 w 7217734"/>
              <a:gd name="connsiteY2-76" fmla="*/ 1757821 h 1757821"/>
              <a:gd name="connsiteX3-77" fmla="*/ 16934 w 7217734"/>
              <a:gd name="connsiteY3-78" fmla="*/ 1338844 h 1757821"/>
              <a:gd name="connsiteX4-79" fmla="*/ 0 w 7217734"/>
              <a:gd name="connsiteY4-80" fmla="*/ 624043 h 1757821"/>
              <a:gd name="connsiteX5-81" fmla="*/ 4069312 w 7217734"/>
              <a:gd name="connsiteY5-82" fmla="*/ 504326 h 1757821"/>
              <a:gd name="connsiteX6-83" fmla="*/ 7217734 w 7217734"/>
              <a:gd name="connsiteY6-84" fmla="*/ 0 h 1757821"/>
              <a:gd name="connsiteX0-85" fmla="*/ 7200801 w 7217734"/>
              <a:gd name="connsiteY0-86" fmla="*/ 0 h 1893287"/>
              <a:gd name="connsiteX1-87" fmla="*/ 7217734 w 7217734"/>
              <a:gd name="connsiteY1-88" fmla="*/ 1474310 h 1893287"/>
              <a:gd name="connsiteX2-89" fmla="*/ 3346402 w 7217734"/>
              <a:gd name="connsiteY2-90" fmla="*/ 1893287 h 1893287"/>
              <a:gd name="connsiteX3-91" fmla="*/ 16934 w 7217734"/>
              <a:gd name="connsiteY3-92" fmla="*/ 1474310 h 1893287"/>
              <a:gd name="connsiteX4-93" fmla="*/ 0 w 7217734"/>
              <a:gd name="connsiteY4-94" fmla="*/ 759509 h 1893287"/>
              <a:gd name="connsiteX5-95" fmla="*/ 4069312 w 7217734"/>
              <a:gd name="connsiteY5-96" fmla="*/ 639792 h 1893287"/>
              <a:gd name="connsiteX6-97" fmla="*/ 7200801 w 7217734"/>
              <a:gd name="connsiteY6-98" fmla="*/ 0 h 1893287"/>
              <a:gd name="connsiteX0-99" fmla="*/ 7183868 w 7200801"/>
              <a:gd name="connsiteY0-100" fmla="*/ 0 h 1893287"/>
              <a:gd name="connsiteX1-101" fmla="*/ 7200801 w 7200801"/>
              <a:gd name="connsiteY1-102" fmla="*/ 1474310 h 1893287"/>
              <a:gd name="connsiteX2-103" fmla="*/ 3329469 w 7200801"/>
              <a:gd name="connsiteY2-104" fmla="*/ 1893287 h 1893287"/>
              <a:gd name="connsiteX3-105" fmla="*/ 1 w 7200801"/>
              <a:gd name="connsiteY3-106" fmla="*/ 1474310 h 1893287"/>
              <a:gd name="connsiteX4-107" fmla="*/ 0 w 7200801"/>
              <a:gd name="connsiteY4-108" fmla="*/ 827243 h 1893287"/>
              <a:gd name="connsiteX5-109" fmla="*/ 4052379 w 7200801"/>
              <a:gd name="connsiteY5-110" fmla="*/ 639792 h 1893287"/>
              <a:gd name="connsiteX6-111" fmla="*/ 7183868 w 7200801"/>
              <a:gd name="connsiteY6-112" fmla="*/ 0 h 189328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7200801" h="1893287">
                <a:moveTo>
                  <a:pt x="7183868" y="0"/>
                </a:moveTo>
                <a:lnTo>
                  <a:pt x="7200801" y="1474310"/>
                </a:lnTo>
                <a:cubicBezTo>
                  <a:pt x="6595090" y="1736236"/>
                  <a:pt x="4529602" y="1893287"/>
                  <a:pt x="3329469" y="1893287"/>
                </a:cubicBezTo>
                <a:cubicBezTo>
                  <a:pt x="2129336" y="1893287"/>
                  <a:pt x="594423" y="1663273"/>
                  <a:pt x="1" y="1474310"/>
                </a:cubicBezTo>
                <a:cubicBezTo>
                  <a:pt x="1" y="1258621"/>
                  <a:pt x="0" y="1042932"/>
                  <a:pt x="0" y="827243"/>
                </a:cubicBezTo>
                <a:cubicBezTo>
                  <a:pt x="850331" y="922759"/>
                  <a:pt x="2332231" y="775904"/>
                  <a:pt x="4052379" y="639792"/>
                </a:cubicBezTo>
                <a:cubicBezTo>
                  <a:pt x="5248310" y="545160"/>
                  <a:pt x="6354130" y="152529"/>
                  <a:pt x="7183868" y="0"/>
                </a:cubicBezTo>
                <a:close/>
              </a:path>
            </a:pathLst>
          </a:custGeom>
          <a:gradFill flip="none" rotWithShape="1">
            <a:gsLst>
              <a:gs pos="94000">
                <a:srgbClr val="C2D202"/>
              </a:gs>
              <a:gs pos="0">
                <a:srgbClr val="FFFF00"/>
              </a:gs>
              <a:gs pos="5000">
                <a:srgbClr val="D6E515"/>
              </a:gs>
              <a:gs pos="100000">
                <a:srgbClr val="D6E515">
                  <a:shade val="100000"/>
                  <a:satMod val="115000"/>
                </a:srgbClr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TextBox 53"/>
          <p:cNvSpPr txBox="1"/>
          <p:nvPr/>
        </p:nvSpPr>
        <p:spPr>
          <a:xfrm flipH="1">
            <a:off x="2088397" y="4448539"/>
            <a:ext cx="1331475" cy="9246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LeftDown">
                <a:rot lat="1491853" lon="2374301" rev="1010487"/>
              </a:camera>
              <a:lightRig rig="threePt" dir="t"/>
            </a:scene3d>
          </a:bodyPr>
          <a:lstStyle>
            <a:defPPr>
              <a:defRPr lang="en-US"/>
            </a:defPPr>
            <a:lvl1pPr marR="0" lvl="0" indent="0" algn="ctr" defTabSz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40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D6E515"/>
                </a:solidFill>
                <a:uLnTx/>
                <a:uFillTx/>
                <a:latin typeface="Arial Black" panose="020B0A04020102020204" pitchFamily="34" charset="0"/>
              </a:rPr>
              <a:t>04</a:t>
            </a:r>
            <a:endParaRPr kumimoji="0" lang="zh-CN" altLang="en-US" sz="66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D6E515"/>
              </a:solidFill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55" name="矩形 2"/>
          <p:cNvSpPr/>
          <p:nvPr/>
        </p:nvSpPr>
        <p:spPr>
          <a:xfrm rot="20367231">
            <a:off x="2738392" y="854788"/>
            <a:ext cx="4639377" cy="1051528"/>
          </a:xfrm>
          <a:custGeom>
            <a:avLst/>
            <a:gdLst/>
            <a:ahLst/>
            <a:cxnLst/>
            <a:rect l="l" t="t" r="r" b="b"/>
            <a:pathLst>
              <a:path w="6021695" h="1364835">
                <a:moveTo>
                  <a:pt x="6014093" y="0"/>
                </a:moveTo>
                <a:lnTo>
                  <a:pt x="6021695" y="813051"/>
                </a:lnTo>
                <a:cubicBezTo>
                  <a:pt x="5343828" y="1105302"/>
                  <a:pt x="4239565" y="1315964"/>
                  <a:pt x="2987233" y="1357483"/>
                </a:cubicBezTo>
                <a:cubicBezTo>
                  <a:pt x="1779963" y="1397508"/>
                  <a:pt x="699583" y="1271574"/>
                  <a:pt x="0" y="1041597"/>
                </a:cubicBezTo>
                <a:cubicBezTo>
                  <a:pt x="0" y="977956"/>
                  <a:pt x="0" y="914314"/>
                  <a:pt x="0" y="850672"/>
                </a:cubicBezTo>
                <a:cubicBezTo>
                  <a:pt x="711869" y="948894"/>
                  <a:pt x="1952465" y="797880"/>
                  <a:pt x="3392516" y="657912"/>
                </a:cubicBezTo>
                <a:cubicBezTo>
                  <a:pt x="4393709" y="560600"/>
                  <a:pt x="5319464" y="156849"/>
                  <a:pt x="6014093" y="0"/>
                </a:cubicBezTo>
                <a:close/>
              </a:path>
            </a:pathLst>
          </a:custGeom>
          <a:gradFill flip="none" rotWithShape="1">
            <a:gsLst>
              <a:gs pos="23000">
                <a:sysClr val="window" lastClr="FFFFFF">
                  <a:alpha val="34000"/>
                </a:sysClr>
              </a:gs>
              <a:gs pos="100000">
                <a:srgbClr val="FFFFFF">
                  <a:shade val="100000"/>
                  <a:satMod val="115000"/>
                  <a:alpha val="0"/>
                </a:srgbClr>
              </a:gs>
            </a:gsLst>
            <a:lin ang="480000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TextBox 55"/>
          <p:cNvSpPr txBox="1"/>
          <p:nvPr/>
        </p:nvSpPr>
        <p:spPr>
          <a:xfrm rot="19966589">
            <a:off x="5327570" y="904422"/>
            <a:ext cx="1755737" cy="265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6A791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uLnTx/>
                <a:uFillTx/>
                <a:latin typeface="Arial Black" panose="020B0A04020102020204" pitchFamily="34" charset="0"/>
                <a:cs typeface="Times New Roman" panose="02020603050405020304" pitchFamily="18" charset="0"/>
              </a:rPr>
              <a:t>Your</a:t>
            </a:r>
            <a:r>
              <a:rPr kumimoji="0" lang="en-US" altLang="zh-CN" sz="16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6A791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uLnTx/>
                <a:uFillTx/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6A791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uLnTx/>
                <a:uFillTx/>
                <a:latin typeface="Arial Black" panose="020B0A04020102020204" pitchFamily="34" charset="0"/>
                <a:cs typeface="Times New Roman" panose="02020603050405020304" pitchFamily="18" charset="0"/>
              </a:rPr>
              <a:t>text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6A7911"/>
              </a:solidFill>
              <a:effectLst>
                <a:outerShdw dist="25400" dir="5400000" algn="t" rotWithShape="0">
                  <a:sysClr val="window" lastClr="FFFFFF">
                    <a:alpha val="29000"/>
                  </a:sysClr>
                </a:outerShdw>
              </a:effectLst>
              <a:uLnTx/>
              <a:uFillTx/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 rot="20223282">
            <a:off x="3564124" y="1511425"/>
            <a:ext cx="3894627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C3A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添加文字</a:t>
            </a:r>
            <a:endParaRPr lang="zh-CN" altLang="en-US" sz="1400" kern="0" dirty="0">
              <a:solidFill>
                <a:srgbClr val="4C3A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-65705" y="1153557"/>
            <a:ext cx="4180101" cy="2705839"/>
            <a:chOff x="1775064" y="1643417"/>
            <a:chExt cx="5719507" cy="3702317"/>
          </a:xfrm>
        </p:grpSpPr>
        <p:sp>
          <p:nvSpPr>
            <p:cNvPr id="48" name="Oval 65"/>
            <p:cNvSpPr>
              <a:spLocks noChangeArrowheads="1"/>
            </p:cNvSpPr>
            <p:nvPr/>
          </p:nvSpPr>
          <p:spPr bwMode="auto">
            <a:xfrm>
              <a:off x="1775064" y="4842935"/>
              <a:ext cx="2641545" cy="502799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1979713" y="2831613"/>
              <a:ext cx="2232248" cy="2232248"/>
              <a:chOff x="2832135" y="2245431"/>
              <a:chExt cx="1974453" cy="1974453"/>
            </a:xfrm>
          </p:grpSpPr>
          <p:sp>
            <p:nvSpPr>
              <p:cNvPr id="53" name="椭圆 52"/>
              <p:cNvSpPr/>
              <p:nvPr/>
            </p:nvSpPr>
            <p:spPr>
              <a:xfrm rot="21322388" flipH="1">
                <a:off x="2832135" y="2245431"/>
                <a:ext cx="1974453" cy="1974453"/>
              </a:xfrm>
              <a:prstGeom prst="ellipse">
                <a:avLst/>
              </a:prstGeom>
              <a:gradFill flip="none" rotWithShape="1">
                <a:gsLst>
                  <a:gs pos="0">
                    <a:srgbClr val="7ABC32">
                      <a:shade val="30000"/>
                      <a:satMod val="115000"/>
                    </a:srgbClr>
                  </a:gs>
                  <a:gs pos="50000">
                    <a:srgbClr val="7ABC32">
                      <a:shade val="67500"/>
                      <a:satMod val="115000"/>
                    </a:srgbClr>
                  </a:gs>
                  <a:gs pos="100000">
                    <a:srgbClr val="7ABC3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762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 rot="21322388" flipH="1">
                <a:off x="2977908" y="2388882"/>
                <a:ext cx="1694592" cy="1694592"/>
              </a:xfrm>
              <a:prstGeom prst="ellipse">
                <a:avLst/>
              </a:prstGeom>
              <a:gradFill flip="none" rotWithShape="1">
                <a:gsLst>
                  <a:gs pos="0">
                    <a:srgbClr val="7ABC32">
                      <a:shade val="30000"/>
                      <a:satMod val="115000"/>
                    </a:srgbClr>
                  </a:gs>
                  <a:gs pos="50000">
                    <a:srgbClr val="7ABC32">
                      <a:shade val="67500"/>
                      <a:satMod val="115000"/>
                    </a:srgbClr>
                  </a:gs>
                  <a:gs pos="100000">
                    <a:srgbClr val="7ABC3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85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50" name="圆角矩形 4"/>
            <p:cNvSpPr/>
            <p:nvPr/>
          </p:nvSpPr>
          <p:spPr>
            <a:xfrm rot="19400728">
              <a:off x="2162851" y="1643417"/>
              <a:ext cx="5331720" cy="1364927"/>
            </a:xfrm>
            <a:custGeom>
              <a:avLst/>
              <a:gdLst/>
              <a:ahLst/>
              <a:cxnLst/>
              <a:rect l="l" t="t" r="r" b="b"/>
              <a:pathLst>
                <a:path w="4459202" h="1364927">
                  <a:moveTo>
                    <a:pt x="4358903" y="38852"/>
                  </a:moveTo>
                  <a:cubicBezTo>
                    <a:pt x="4419416" y="79734"/>
                    <a:pt x="4459202" y="148967"/>
                    <a:pt x="4459202" y="227492"/>
                  </a:cubicBezTo>
                  <a:lnTo>
                    <a:pt x="4459202" y="1137435"/>
                  </a:lnTo>
                  <a:cubicBezTo>
                    <a:pt x="4459202" y="1263075"/>
                    <a:pt x="4357350" y="1364927"/>
                    <a:pt x="4231710" y="1364927"/>
                  </a:cubicBezTo>
                  <a:lnTo>
                    <a:pt x="748415" y="1364927"/>
                  </a:lnTo>
                  <a:lnTo>
                    <a:pt x="0" y="807999"/>
                  </a:lnTo>
                  <a:lnTo>
                    <a:pt x="0" y="227492"/>
                  </a:lnTo>
                  <a:cubicBezTo>
                    <a:pt x="0" y="101852"/>
                    <a:pt x="101852" y="0"/>
                    <a:pt x="227492" y="0"/>
                  </a:cubicBezTo>
                  <a:lnTo>
                    <a:pt x="4231710" y="0"/>
                  </a:lnTo>
                  <a:cubicBezTo>
                    <a:pt x="4278825" y="0"/>
                    <a:pt x="4322595" y="14323"/>
                    <a:pt x="4358903" y="388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ABC32">
                    <a:shade val="30000"/>
                    <a:satMod val="115000"/>
                  </a:srgbClr>
                </a:gs>
                <a:gs pos="50000">
                  <a:srgbClr val="7ABC32">
                    <a:shade val="67500"/>
                    <a:satMod val="115000"/>
                  </a:srgbClr>
                </a:gs>
                <a:gs pos="100000">
                  <a:srgbClr val="7ABC32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 w="5715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圆角矩形 7"/>
            <p:cNvSpPr/>
            <p:nvPr/>
          </p:nvSpPr>
          <p:spPr>
            <a:xfrm rot="19400728">
              <a:off x="2469182" y="2874684"/>
              <a:ext cx="1355019" cy="1364927"/>
            </a:xfrm>
            <a:custGeom>
              <a:avLst/>
              <a:gdLst/>
              <a:ahLst/>
              <a:cxnLst/>
              <a:rect l="l" t="t" r="r" b="b"/>
              <a:pathLst>
                <a:path w="1355019" h="1364927">
                  <a:moveTo>
                    <a:pt x="1343010" y="0"/>
                  </a:moveTo>
                  <a:lnTo>
                    <a:pt x="1355019" y="1364927"/>
                  </a:lnTo>
                  <a:lnTo>
                    <a:pt x="822528" y="1364927"/>
                  </a:lnTo>
                  <a:lnTo>
                    <a:pt x="0" y="752848"/>
                  </a:lnTo>
                  <a:lnTo>
                    <a:pt x="0" y="227492"/>
                  </a:lnTo>
                  <a:cubicBezTo>
                    <a:pt x="0" y="101852"/>
                    <a:pt x="101852" y="0"/>
                    <a:pt x="22749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  <a:shade val="30000"/>
                    <a:satMod val="115000"/>
                  </a:sysClr>
                </a:gs>
                <a:gs pos="50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95000"/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5715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Oval 65"/>
            <p:cNvSpPr>
              <a:spLocks noChangeArrowheads="1"/>
            </p:cNvSpPr>
            <p:nvPr/>
          </p:nvSpPr>
          <p:spPr bwMode="auto">
            <a:xfrm>
              <a:off x="1893316" y="3933056"/>
              <a:ext cx="2405042" cy="158696"/>
            </a:xfrm>
            <a:prstGeom prst="ellipse">
              <a:avLst/>
            </a:prstGeom>
            <a:gradFill rotWithShape="1">
              <a:gsLst>
                <a:gs pos="0">
                  <a:srgbClr val="435422"/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 rot="19516568" flipH="1">
            <a:off x="599920" y="2301212"/>
            <a:ext cx="771586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 flipH="1">
            <a:off x="359192" y="3023852"/>
            <a:ext cx="1061661" cy="359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TEXT</a:t>
            </a:r>
            <a:endParaRPr kumimoji="0" lang="zh-CN" altLang="en-US" sz="24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 rot="19358075" flipH="1">
            <a:off x="1230500" y="935540"/>
            <a:ext cx="2693206" cy="685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here to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text. Click here to add your text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 Click here to add your text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1590811" y="1775168"/>
            <a:ext cx="4180101" cy="2705839"/>
            <a:chOff x="1775064" y="1643417"/>
            <a:chExt cx="5719507" cy="3702317"/>
          </a:xfrm>
        </p:grpSpPr>
        <p:sp>
          <p:nvSpPr>
            <p:cNvPr id="59" name="Oval 65"/>
            <p:cNvSpPr>
              <a:spLocks noChangeArrowheads="1"/>
            </p:cNvSpPr>
            <p:nvPr/>
          </p:nvSpPr>
          <p:spPr bwMode="auto">
            <a:xfrm>
              <a:off x="1775064" y="4842935"/>
              <a:ext cx="2641545" cy="502799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1979713" y="2831613"/>
              <a:ext cx="2232248" cy="2232248"/>
              <a:chOff x="2832135" y="2245431"/>
              <a:chExt cx="1974453" cy="1974453"/>
            </a:xfrm>
          </p:grpSpPr>
          <p:sp>
            <p:nvSpPr>
              <p:cNvPr id="64" name="椭圆 63"/>
              <p:cNvSpPr/>
              <p:nvPr/>
            </p:nvSpPr>
            <p:spPr>
              <a:xfrm rot="21322388" flipH="1">
                <a:off x="2832135" y="2245431"/>
                <a:ext cx="1974453" cy="1974453"/>
              </a:xfrm>
              <a:prstGeom prst="ellipse">
                <a:avLst/>
              </a:prstGeom>
              <a:gradFill flip="none" rotWithShape="1">
                <a:gsLst>
                  <a:gs pos="0">
                    <a:srgbClr val="7ABC32">
                      <a:shade val="30000"/>
                      <a:satMod val="115000"/>
                    </a:srgbClr>
                  </a:gs>
                  <a:gs pos="50000">
                    <a:srgbClr val="7ABC32">
                      <a:shade val="67500"/>
                      <a:satMod val="115000"/>
                    </a:srgbClr>
                  </a:gs>
                  <a:gs pos="100000">
                    <a:srgbClr val="7ABC3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762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 rot="21322388" flipH="1">
                <a:off x="2977908" y="2388882"/>
                <a:ext cx="1694592" cy="1694592"/>
              </a:xfrm>
              <a:prstGeom prst="ellipse">
                <a:avLst/>
              </a:prstGeom>
              <a:gradFill flip="none" rotWithShape="1">
                <a:gsLst>
                  <a:gs pos="0">
                    <a:srgbClr val="7ABC32">
                      <a:shade val="30000"/>
                      <a:satMod val="115000"/>
                    </a:srgbClr>
                  </a:gs>
                  <a:gs pos="50000">
                    <a:srgbClr val="7ABC32">
                      <a:shade val="67500"/>
                      <a:satMod val="115000"/>
                    </a:srgbClr>
                  </a:gs>
                  <a:gs pos="100000">
                    <a:srgbClr val="7ABC3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85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61" name="圆角矩形 4"/>
            <p:cNvSpPr/>
            <p:nvPr/>
          </p:nvSpPr>
          <p:spPr>
            <a:xfrm rot="19400728">
              <a:off x="2162851" y="1643417"/>
              <a:ext cx="5331720" cy="1364927"/>
            </a:xfrm>
            <a:custGeom>
              <a:avLst/>
              <a:gdLst/>
              <a:ahLst/>
              <a:cxnLst/>
              <a:rect l="l" t="t" r="r" b="b"/>
              <a:pathLst>
                <a:path w="4459202" h="1364927">
                  <a:moveTo>
                    <a:pt x="4358903" y="38852"/>
                  </a:moveTo>
                  <a:cubicBezTo>
                    <a:pt x="4419416" y="79734"/>
                    <a:pt x="4459202" y="148967"/>
                    <a:pt x="4459202" y="227492"/>
                  </a:cubicBezTo>
                  <a:lnTo>
                    <a:pt x="4459202" y="1137435"/>
                  </a:lnTo>
                  <a:cubicBezTo>
                    <a:pt x="4459202" y="1263075"/>
                    <a:pt x="4357350" y="1364927"/>
                    <a:pt x="4231710" y="1364927"/>
                  </a:cubicBezTo>
                  <a:lnTo>
                    <a:pt x="748415" y="1364927"/>
                  </a:lnTo>
                  <a:lnTo>
                    <a:pt x="0" y="807999"/>
                  </a:lnTo>
                  <a:lnTo>
                    <a:pt x="0" y="227492"/>
                  </a:lnTo>
                  <a:cubicBezTo>
                    <a:pt x="0" y="101852"/>
                    <a:pt x="101852" y="0"/>
                    <a:pt x="227492" y="0"/>
                  </a:cubicBezTo>
                  <a:lnTo>
                    <a:pt x="4231710" y="0"/>
                  </a:lnTo>
                  <a:cubicBezTo>
                    <a:pt x="4278825" y="0"/>
                    <a:pt x="4322595" y="14323"/>
                    <a:pt x="4358903" y="388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ABC32">
                    <a:shade val="30000"/>
                    <a:satMod val="115000"/>
                  </a:srgbClr>
                </a:gs>
                <a:gs pos="50000">
                  <a:srgbClr val="7ABC32">
                    <a:shade val="67500"/>
                    <a:satMod val="115000"/>
                  </a:srgbClr>
                </a:gs>
                <a:gs pos="100000">
                  <a:srgbClr val="7ABC32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 w="5715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圆角矩形 7"/>
            <p:cNvSpPr/>
            <p:nvPr/>
          </p:nvSpPr>
          <p:spPr>
            <a:xfrm rot="19400728">
              <a:off x="2469182" y="2874684"/>
              <a:ext cx="1355019" cy="1364927"/>
            </a:xfrm>
            <a:custGeom>
              <a:avLst/>
              <a:gdLst/>
              <a:ahLst/>
              <a:cxnLst/>
              <a:rect l="l" t="t" r="r" b="b"/>
              <a:pathLst>
                <a:path w="1355019" h="1364927">
                  <a:moveTo>
                    <a:pt x="1343010" y="0"/>
                  </a:moveTo>
                  <a:lnTo>
                    <a:pt x="1355019" y="1364927"/>
                  </a:lnTo>
                  <a:lnTo>
                    <a:pt x="822528" y="1364927"/>
                  </a:lnTo>
                  <a:lnTo>
                    <a:pt x="0" y="752848"/>
                  </a:lnTo>
                  <a:lnTo>
                    <a:pt x="0" y="227492"/>
                  </a:lnTo>
                  <a:cubicBezTo>
                    <a:pt x="0" y="101852"/>
                    <a:pt x="101852" y="0"/>
                    <a:pt x="22749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  <a:shade val="30000"/>
                    <a:satMod val="115000"/>
                  </a:sysClr>
                </a:gs>
                <a:gs pos="50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95000"/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5715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Oval 65"/>
            <p:cNvSpPr>
              <a:spLocks noChangeArrowheads="1"/>
            </p:cNvSpPr>
            <p:nvPr/>
          </p:nvSpPr>
          <p:spPr bwMode="auto">
            <a:xfrm>
              <a:off x="1893316" y="3933056"/>
              <a:ext cx="2405042" cy="158696"/>
            </a:xfrm>
            <a:prstGeom prst="ellipse">
              <a:avLst/>
            </a:prstGeom>
            <a:gradFill rotWithShape="1">
              <a:gsLst>
                <a:gs pos="0">
                  <a:srgbClr val="435422"/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 rot="19516568" flipH="1">
            <a:off x="2256436" y="2922823"/>
            <a:ext cx="771586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 flipH="1">
            <a:off x="2015708" y="3645463"/>
            <a:ext cx="1061661" cy="359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TEXT</a:t>
            </a:r>
            <a:endParaRPr kumimoji="0" lang="zh-CN" altLang="en-US" sz="24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 rot="19358075" flipH="1">
            <a:off x="2887015" y="1557151"/>
            <a:ext cx="2693206" cy="685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here to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text. Click here to add your text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 Click here to add your text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3186375" y="2516648"/>
            <a:ext cx="4180101" cy="2705839"/>
            <a:chOff x="1775064" y="1643417"/>
            <a:chExt cx="5719507" cy="3702317"/>
          </a:xfrm>
        </p:grpSpPr>
        <p:sp>
          <p:nvSpPr>
            <p:cNvPr id="70" name="Oval 65"/>
            <p:cNvSpPr>
              <a:spLocks noChangeArrowheads="1"/>
            </p:cNvSpPr>
            <p:nvPr/>
          </p:nvSpPr>
          <p:spPr bwMode="auto">
            <a:xfrm>
              <a:off x="1775064" y="4842935"/>
              <a:ext cx="2641545" cy="502799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1979713" y="2831613"/>
              <a:ext cx="2232248" cy="2232248"/>
              <a:chOff x="2832135" y="2245431"/>
              <a:chExt cx="1974453" cy="1974453"/>
            </a:xfrm>
          </p:grpSpPr>
          <p:sp>
            <p:nvSpPr>
              <p:cNvPr id="75" name="椭圆 74"/>
              <p:cNvSpPr/>
              <p:nvPr/>
            </p:nvSpPr>
            <p:spPr>
              <a:xfrm rot="21322388" flipH="1">
                <a:off x="2832135" y="2245431"/>
                <a:ext cx="1974453" cy="1974453"/>
              </a:xfrm>
              <a:prstGeom prst="ellipse">
                <a:avLst/>
              </a:prstGeom>
              <a:gradFill flip="none" rotWithShape="1">
                <a:gsLst>
                  <a:gs pos="0">
                    <a:srgbClr val="7ABC32">
                      <a:shade val="30000"/>
                      <a:satMod val="115000"/>
                    </a:srgbClr>
                  </a:gs>
                  <a:gs pos="50000">
                    <a:srgbClr val="7ABC32">
                      <a:shade val="67500"/>
                      <a:satMod val="115000"/>
                    </a:srgbClr>
                  </a:gs>
                  <a:gs pos="100000">
                    <a:srgbClr val="7ABC3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762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 rot="21322388" flipH="1">
                <a:off x="2977908" y="2388882"/>
                <a:ext cx="1694592" cy="1694592"/>
              </a:xfrm>
              <a:prstGeom prst="ellipse">
                <a:avLst/>
              </a:prstGeom>
              <a:gradFill flip="none" rotWithShape="1">
                <a:gsLst>
                  <a:gs pos="0">
                    <a:srgbClr val="7ABC32">
                      <a:shade val="30000"/>
                      <a:satMod val="115000"/>
                    </a:srgbClr>
                  </a:gs>
                  <a:gs pos="50000">
                    <a:srgbClr val="7ABC32">
                      <a:shade val="67500"/>
                      <a:satMod val="115000"/>
                    </a:srgbClr>
                  </a:gs>
                  <a:gs pos="100000">
                    <a:srgbClr val="7ABC3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85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72" name="圆角矩形 4"/>
            <p:cNvSpPr/>
            <p:nvPr/>
          </p:nvSpPr>
          <p:spPr>
            <a:xfrm rot="19400728">
              <a:off x="2162851" y="1643417"/>
              <a:ext cx="5331720" cy="1364927"/>
            </a:xfrm>
            <a:custGeom>
              <a:avLst/>
              <a:gdLst/>
              <a:ahLst/>
              <a:cxnLst/>
              <a:rect l="l" t="t" r="r" b="b"/>
              <a:pathLst>
                <a:path w="4459202" h="1364927">
                  <a:moveTo>
                    <a:pt x="4358903" y="38852"/>
                  </a:moveTo>
                  <a:cubicBezTo>
                    <a:pt x="4419416" y="79734"/>
                    <a:pt x="4459202" y="148967"/>
                    <a:pt x="4459202" y="227492"/>
                  </a:cubicBezTo>
                  <a:lnTo>
                    <a:pt x="4459202" y="1137435"/>
                  </a:lnTo>
                  <a:cubicBezTo>
                    <a:pt x="4459202" y="1263075"/>
                    <a:pt x="4357350" y="1364927"/>
                    <a:pt x="4231710" y="1364927"/>
                  </a:cubicBezTo>
                  <a:lnTo>
                    <a:pt x="748415" y="1364927"/>
                  </a:lnTo>
                  <a:lnTo>
                    <a:pt x="0" y="807999"/>
                  </a:lnTo>
                  <a:lnTo>
                    <a:pt x="0" y="227492"/>
                  </a:lnTo>
                  <a:cubicBezTo>
                    <a:pt x="0" y="101852"/>
                    <a:pt x="101852" y="0"/>
                    <a:pt x="227492" y="0"/>
                  </a:cubicBezTo>
                  <a:lnTo>
                    <a:pt x="4231710" y="0"/>
                  </a:lnTo>
                  <a:cubicBezTo>
                    <a:pt x="4278825" y="0"/>
                    <a:pt x="4322595" y="14323"/>
                    <a:pt x="4358903" y="388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ABC32">
                    <a:shade val="30000"/>
                    <a:satMod val="115000"/>
                  </a:srgbClr>
                </a:gs>
                <a:gs pos="50000">
                  <a:srgbClr val="7ABC32">
                    <a:shade val="67500"/>
                    <a:satMod val="115000"/>
                  </a:srgbClr>
                </a:gs>
                <a:gs pos="100000">
                  <a:srgbClr val="7ABC32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 w="5715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圆角矩形 7"/>
            <p:cNvSpPr/>
            <p:nvPr/>
          </p:nvSpPr>
          <p:spPr>
            <a:xfrm rot="19400728">
              <a:off x="2469182" y="2874684"/>
              <a:ext cx="1355019" cy="1364927"/>
            </a:xfrm>
            <a:custGeom>
              <a:avLst/>
              <a:gdLst/>
              <a:ahLst/>
              <a:cxnLst/>
              <a:rect l="l" t="t" r="r" b="b"/>
              <a:pathLst>
                <a:path w="1355019" h="1364927">
                  <a:moveTo>
                    <a:pt x="1343010" y="0"/>
                  </a:moveTo>
                  <a:lnTo>
                    <a:pt x="1355019" y="1364927"/>
                  </a:lnTo>
                  <a:lnTo>
                    <a:pt x="822528" y="1364927"/>
                  </a:lnTo>
                  <a:lnTo>
                    <a:pt x="0" y="752848"/>
                  </a:lnTo>
                  <a:lnTo>
                    <a:pt x="0" y="227492"/>
                  </a:lnTo>
                  <a:cubicBezTo>
                    <a:pt x="0" y="101852"/>
                    <a:pt x="101852" y="0"/>
                    <a:pt x="22749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  <a:shade val="30000"/>
                    <a:satMod val="115000"/>
                  </a:sysClr>
                </a:gs>
                <a:gs pos="50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95000"/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5715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Oval 65"/>
            <p:cNvSpPr>
              <a:spLocks noChangeArrowheads="1"/>
            </p:cNvSpPr>
            <p:nvPr/>
          </p:nvSpPr>
          <p:spPr bwMode="auto">
            <a:xfrm>
              <a:off x="1893316" y="3933056"/>
              <a:ext cx="2405042" cy="158696"/>
            </a:xfrm>
            <a:prstGeom prst="ellipse">
              <a:avLst/>
            </a:prstGeom>
            <a:gradFill rotWithShape="1">
              <a:gsLst>
                <a:gs pos="0">
                  <a:srgbClr val="435422"/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 rot="19516568" flipH="1">
            <a:off x="3852000" y="3664303"/>
            <a:ext cx="771586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 flipH="1">
            <a:off x="3611272" y="4386943"/>
            <a:ext cx="1061661" cy="359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TEXT</a:t>
            </a:r>
            <a:endParaRPr kumimoji="0" lang="zh-CN" altLang="en-US" sz="24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 rot="19358075" flipH="1">
            <a:off x="4482580" y="2298631"/>
            <a:ext cx="2693206" cy="685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here to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text. Click here to add your text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 Click here to add your text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4814727" y="3222484"/>
            <a:ext cx="4180101" cy="2705839"/>
            <a:chOff x="1775064" y="1643417"/>
            <a:chExt cx="5719507" cy="3702317"/>
          </a:xfrm>
        </p:grpSpPr>
        <p:sp>
          <p:nvSpPr>
            <p:cNvPr id="81" name="Oval 65"/>
            <p:cNvSpPr>
              <a:spLocks noChangeArrowheads="1"/>
            </p:cNvSpPr>
            <p:nvPr/>
          </p:nvSpPr>
          <p:spPr bwMode="auto">
            <a:xfrm>
              <a:off x="1775064" y="4842935"/>
              <a:ext cx="2641545" cy="502799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1979713" y="2831613"/>
              <a:ext cx="2232248" cy="2232248"/>
              <a:chOff x="2832135" y="2245431"/>
              <a:chExt cx="1974453" cy="1974453"/>
            </a:xfrm>
          </p:grpSpPr>
          <p:sp>
            <p:nvSpPr>
              <p:cNvPr id="86" name="椭圆 85"/>
              <p:cNvSpPr/>
              <p:nvPr/>
            </p:nvSpPr>
            <p:spPr>
              <a:xfrm rot="21322388" flipH="1">
                <a:off x="2832135" y="2245431"/>
                <a:ext cx="1974453" cy="1974453"/>
              </a:xfrm>
              <a:prstGeom prst="ellipse">
                <a:avLst/>
              </a:prstGeom>
              <a:gradFill flip="none" rotWithShape="1">
                <a:gsLst>
                  <a:gs pos="0">
                    <a:srgbClr val="7ABC32">
                      <a:shade val="30000"/>
                      <a:satMod val="115000"/>
                    </a:srgbClr>
                  </a:gs>
                  <a:gs pos="50000">
                    <a:srgbClr val="7ABC32">
                      <a:shade val="67500"/>
                      <a:satMod val="115000"/>
                    </a:srgbClr>
                  </a:gs>
                  <a:gs pos="100000">
                    <a:srgbClr val="7ABC3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762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" name="椭圆 86"/>
              <p:cNvSpPr/>
              <p:nvPr/>
            </p:nvSpPr>
            <p:spPr>
              <a:xfrm rot="21322388" flipH="1">
                <a:off x="2977908" y="2388882"/>
                <a:ext cx="1694592" cy="1694592"/>
              </a:xfrm>
              <a:prstGeom prst="ellipse">
                <a:avLst/>
              </a:prstGeom>
              <a:gradFill flip="none" rotWithShape="1">
                <a:gsLst>
                  <a:gs pos="0">
                    <a:srgbClr val="7ABC32">
                      <a:shade val="30000"/>
                      <a:satMod val="115000"/>
                    </a:srgbClr>
                  </a:gs>
                  <a:gs pos="50000">
                    <a:srgbClr val="7ABC32">
                      <a:shade val="67500"/>
                      <a:satMod val="115000"/>
                    </a:srgbClr>
                  </a:gs>
                  <a:gs pos="100000">
                    <a:srgbClr val="7ABC3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85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3" name="圆角矩形 4"/>
            <p:cNvSpPr/>
            <p:nvPr/>
          </p:nvSpPr>
          <p:spPr>
            <a:xfrm rot="19400728">
              <a:off x="2162851" y="1643417"/>
              <a:ext cx="5331720" cy="1364927"/>
            </a:xfrm>
            <a:custGeom>
              <a:avLst/>
              <a:gdLst/>
              <a:ahLst/>
              <a:cxnLst/>
              <a:rect l="l" t="t" r="r" b="b"/>
              <a:pathLst>
                <a:path w="4459202" h="1364927">
                  <a:moveTo>
                    <a:pt x="4358903" y="38852"/>
                  </a:moveTo>
                  <a:cubicBezTo>
                    <a:pt x="4419416" y="79734"/>
                    <a:pt x="4459202" y="148967"/>
                    <a:pt x="4459202" y="227492"/>
                  </a:cubicBezTo>
                  <a:lnTo>
                    <a:pt x="4459202" y="1137435"/>
                  </a:lnTo>
                  <a:cubicBezTo>
                    <a:pt x="4459202" y="1263075"/>
                    <a:pt x="4357350" y="1364927"/>
                    <a:pt x="4231710" y="1364927"/>
                  </a:cubicBezTo>
                  <a:lnTo>
                    <a:pt x="748415" y="1364927"/>
                  </a:lnTo>
                  <a:lnTo>
                    <a:pt x="0" y="807999"/>
                  </a:lnTo>
                  <a:lnTo>
                    <a:pt x="0" y="227492"/>
                  </a:lnTo>
                  <a:cubicBezTo>
                    <a:pt x="0" y="101852"/>
                    <a:pt x="101852" y="0"/>
                    <a:pt x="227492" y="0"/>
                  </a:cubicBezTo>
                  <a:lnTo>
                    <a:pt x="4231710" y="0"/>
                  </a:lnTo>
                  <a:cubicBezTo>
                    <a:pt x="4278825" y="0"/>
                    <a:pt x="4322595" y="14323"/>
                    <a:pt x="4358903" y="388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ABC32">
                    <a:shade val="30000"/>
                    <a:satMod val="115000"/>
                  </a:srgbClr>
                </a:gs>
                <a:gs pos="50000">
                  <a:srgbClr val="7ABC32">
                    <a:shade val="67500"/>
                    <a:satMod val="115000"/>
                  </a:srgbClr>
                </a:gs>
                <a:gs pos="100000">
                  <a:srgbClr val="7ABC32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 w="5715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圆角矩形 7"/>
            <p:cNvSpPr/>
            <p:nvPr/>
          </p:nvSpPr>
          <p:spPr>
            <a:xfrm rot="19400728">
              <a:off x="2469182" y="2874684"/>
              <a:ext cx="1355019" cy="1364927"/>
            </a:xfrm>
            <a:custGeom>
              <a:avLst/>
              <a:gdLst/>
              <a:ahLst/>
              <a:cxnLst/>
              <a:rect l="l" t="t" r="r" b="b"/>
              <a:pathLst>
                <a:path w="1355019" h="1364927">
                  <a:moveTo>
                    <a:pt x="1343010" y="0"/>
                  </a:moveTo>
                  <a:lnTo>
                    <a:pt x="1355019" y="1364927"/>
                  </a:lnTo>
                  <a:lnTo>
                    <a:pt x="822528" y="1364927"/>
                  </a:lnTo>
                  <a:lnTo>
                    <a:pt x="0" y="752848"/>
                  </a:lnTo>
                  <a:lnTo>
                    <a:pt x="0" y="227492"/>
                  </a:lnTo>
                  <a:cubicBezTo>
                    <a:pt x="0" y="101852"/>
                    <a:pt x="101852" y="0"/>
                    <a:pt x="22749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  <a:shade val="30000"/>
                    <a:satMod val="115000"/>
                  </a:sysClr>
                </a:gs>
                <a:gs pos="50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95000"/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5715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Oval 65"/>
            <p:cNvSpPr>
              <a:spLocks noChangeArrowheads="1"/>
            </p:cNvSpPr>
            <p:nvPr/>
          </p:nvSpPr>
          <p:spPr bwMode="auto">
            <a:xfrm>
              <a:off x="1893316" y="3933056"/>
              <a:ext cx="2405042" cy="158696"/>
            </a:xfrm>
            <a:prstGeom prst="ellipse">
              <a:avLst/>
            </a:prstGeom>
            <a:gradFill rotWithShape="1">
              <a:gsLst>
                <a:gs pos="0">
                  <a:srgbClr val="435422"/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88" name="TextBox 87"/>
          <p:cNvSpPr txBox="1"/>
          <p:nvPr/>
        </p:nvSpPr>
        <p:spPr>
          <a:xfrm rot="19516568" flipH="1">
            <a:off x="5480352" y="4370139"/>
            <a:ext cx="771586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 flipH="1">
            <a:off x="5239624" y="5092779"/>
            <a:ext cx="1061661" cy="359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TEXT</a:t>
            </a:r>
            <a:endParaRPr kumimoji="0" lang="zh-CN" altLang="en-US" sz="24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 rot="19358075" flipH="1">
            <a:off x="6110931" y="3004467"/>
            <a:ext cx="2693206" cy="685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here to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text. Click here to add your text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 Click here to add your text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28620" y="5325015"/>
            <a:ext cx="4515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defTabSz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Click here to add your title</a:t>
            </a:r>
            <a:endParaRPr kumimoji="0" lang="en-US" altLang="zh-CN" sz="36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125950" y="1535675"/>
            <a:ext cx="5007329" cy="2782555"/>
            <a:chOff x="-40375" y="1053706"/>
            <a:chExt cx="5537406" cy="3077117"/>
          </a:xfrm>
        </p:grpSpPr>
        <p:sp>
          <p:nvSpPr>
            <p:cNvPr id="16" name="Oval 65"/>
            <p:cNvSpPr>
              <a:spLocks noChangeArrowheads="1"/>
            </p:cNvSpPr>
            <p:nvPr/>
          </p:nvSpPr>
          <p:spPr bwMode="auto">
            <a:xfrm rot="11742151" flipV="1">
              <a:off x="-40375" y="3541699"/>
              <a:ext cx="5537406" cy="589124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140" y="1053706"/>
              <a:ext cx="4364375" cy="3023366"/>
            </a:xfrm>
            <a:prstGeom prst="rect">
              <a:avLst/>
            </a:prstGeom>
          </p:spPr>
        </p:pic>
      </p:grpSp>
      <p:grpSp>
        <p:nvGrpSpPr>
          <p:cNvPr id="18" name="组合 17"/>
          <p:cNvGrpSpPr/>
          <p:nvPr/>
        </p:nvGrpSpPr>
        <p:grpSpPr>
          <a:xfrm>
            <a:off x="4029167" y="1726565"/>
            <a:ext cx="5007329" cy="2782555"/>
            <a:chOff x="-40375" y="1053706"/>
            <a:chExt cx="5537406" cy="3077117"/>
          </a:xfrm>
        </p:grpSpPr>
        <p:sp>
          <p:nvSpPr>
            <p:cNvPr id="19" name="Oval 65"/>
            <p:cNvSpPr>
              <a:spLocks noChangeArrowheads="1"/>
            </p:cNvSpPr>
            <p:nvPr/>
          </p:nvSpPr>
          <p:spPr bwMode="auto">
            <a:xfrm rot="11742151" flipV="1">
              <a:off x="-40375" y="3541699"/>
              <a:ext cx="5537406" cy="589124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140" y="1053706"/>
              <a:ext cx="4364375" cy="3023366"/>
            </a:xfrm>
            <a:prstGeom prst="rect">
              <a:avLst/>
            </a:prstGeom>
          </p:spPr>
        </p:pic>
      </p:grpSp>
      <p:sp>
        <p:nvSpPr>
          <p:cNvPr id="21" name="TextBox 20"/>
          <p:cNvSpPr txBox="1"/>
          <p:nvPr/>
        </p:nvSpPr>
        <p:spPr>
          <a:xfrm flipH="1">
            <a:off x="2076373" y="2079065"/>
            <a:ext cx="1861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defTabSz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40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</a:rPr>
              <a:t>YOUR TEXT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32357" y="2533760"/>
            <a:ext cx="214987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here to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 Click here to add your text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Click here to add your text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Click here to add your text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flipH="1">
            <a:off x="742271" y="2423935"/>
            <a:ext cx="10759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defTabSz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40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</a:rPr>
              <a:t>01</a:t>
            </a:r>
            <a:endParaRPr kumimoji="0" lang="zh-CN" altLang="en-US" sz="4800" b="1" i="0" u="none" strike="noStrike" kern="0" cap="none" spc="0" normalizeH="0" baseline="0" noProof="0" dirty="0">
              <a:ln w="18415" cmpd="sng">
                <a:noFill/>
                <a:prstDash val="solid"/>
              </a:ln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 flipH="1">
            <a:off x="6247341" y="2270390"/>
            <a:ext cx="1861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defTabSz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40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</a:rPr>
              <a:t>YOUR TEXT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03325" y="2725085"/>
            <a:ext cx="214987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here to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 Click here to add your text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Click here to add your text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Click here to add your text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4913239" y="2615260"/>
            <a:ext cx="10759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defTabSz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40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</a:rPr>
              <a:t>02</a:t>
            </a:r>
            <a:endParaRPr kumimoji="0" lang="zh-CN" altLang="en-US" sz="4800" b="1" i="0" u="none" strike="noStrike" kern="0" cap="none" spc="0" normalizeH="0" baseline="0" noProof="0" dirty="0">
              <a:ln w="18415" cmpd="sng">
                <a:noFill/>
                <a:prstDash val="solid"/>
              </a:ln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27584" y="5085184"/>
            <a:ext cx="7619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5400" b="1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Click </a:t>
            </a: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here to add your title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052736"/>
            <a:ext cx="6264696" cy="246663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645023"/>
            <a:ext cx="6264696" cy="24666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24136" y="151672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defTabSz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YOUR TEXT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47664" y="1898829"/>
            <a:ext cx="20105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here to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text. Click here to add your text. Click here to add your text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01861" y="407707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defTabSz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YOUR TEXT  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25389" y="4459179"/>
            <a:ext cx="20105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here to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text. Click here to add your text. Click here to add your text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85952" y="2267349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defTabSz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YOUR TEXT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5952" y="486916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defTabSz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YOUR TEXT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5400000">
            <a:off x="4781180" y="3075805"/>
            <a:ext cx="6276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defTabSz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Click here to add your title</a:t>
            </a:r>
            <a:endParaRPr kumimoji="0" lang="en-US" altLang="zh-CN" sz="36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79512" y="764704"/>
            <a:ext cx="4388128" cy="4137588"/>
            <a:chOff x="-324544" y="764704"/>
            <a:chExt cx="5400600" cy="5092253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24544" y="764704"/>
              <a:ext cx="5400600" cy="486688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84" y="4308784"/>
              <a:ext cx="1548172" cy="1548173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4624817" y="764704"/>
            <a:ext cx="4388128" cy="4137588"/>
            <a:chOff x="-324544" y="764704"/>
            <a:chExt cx="5400600" cy="5092253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24544" y="764704"/>
              <a:ext cx="5400600" cy="486688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84" y="4308784"/>
              <a:ext cx="1548172" cy="1548173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/>
        </p:nvSpPr>
        <p:spPr>
          <a:xfrm flipH="1">
            <a:off x="1139754" y="4062033"/>
            <a:ext cx="1144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YOUR  TEXT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5595851" y="4048970"/>
            <a:ext cx="1144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YOUR  TEXT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28169" y="2063986"/>
            <a:ext cx="18722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here to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text. Click here to add your text.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here to add your text. Click here to add your text. 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here to add your text. Click here to add your text. Click here to add your text. 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92665" y="2063986"/>
            <a:ext cx="18722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here to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text. Click here to add your text.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here to add your text. Click here to add your text. 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here to add your text. Click here to add your text. Click here to add your text. 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35325" y="5334340"/>
            <a:ext cx="6309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defTabSz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Click here to add your title</a:t>
            </a:r>
            <a:endParaRPr kumimoji="0" lang="en-US" altLang="zh-CN" sz="36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925244" y="44624"/>
            <a:ext cx="6654061" cy="2321433"/>
            <a:chOff x="805626" y="404664"/>
            <a:chExt cx="7582798" cy="2645445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5626" y="404664"/>
              <a:ext cx="7582798" cy="2645445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 flipH="1">
              <a:off x="1470670" y="1301859"/>
              <a:ext cx="122912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rgbClr val="6BA42C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YOUR  TEXT</a:t>
              </a:r>
              <a:endParaRPr kumimoji="0" lang="zh-CN" altLang="en-US" sz="2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6BA42C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203848" y="1014533"/>
              <a:ext cx="4968552" cy="841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Click 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here to 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your 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text. Click here to add your text. Click here to add your text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Click here to add your text. Click here to add your 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87824" y="1988840"/>
              <a:ext cx="5184576" cy="350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Click 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here to 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your 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text. Click here to add your text. </a:t>
              </a:r>
              <a:endPara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 flipH="1">
            <a:off x="1493941" y="1767256"/>
            <a:ext cx="6654061" cy="2321433"/>
            <a:chOff x="805626" y="404664"/>
            <a:chExt cx="7582798" cy="2645445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5626" y="404664"/>
              <a:ext cx="7582798" cy="2645445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 flipH="1">
              <a:off x="1470670" y="1301859"/>
              <a:ext cx="122912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rgbClr val="6BA42C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YOUR  TEXT</a:t>
              </a:r>
              <a:endParaRPr kumimoji="0" lang="zh-CN" altLang="en-US" sz="2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6BA42C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203849" y="985409"/>
              <a:ext cx="4968552" cy="841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Click 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here to 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your 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text. Click here to add your text. Click here to add your text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Click here to add your text. Click here to add your text. </a:t>
              </a:r>
              <a:endPara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987824" y="1988840"/>
              <a:ext cx="5184576" cy="350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Click 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here to 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your 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text. Click here to add your text. </a:t>
              </a:r>
              <a:endPara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25244" y="3456803"/>
            <a:ext cx="6654061" cy="2321433"/>
            <a:chOff x="805626" y="404664"/>
            <a:chExt cx="7582798" cy="2645445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5626" y="404664"/>
              <a:ext cx="7582798" cy="2645445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 flipH="1">
              <a:off x="1470670" y="1301859"/>
              <a:ext cx="122912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rgbClr val="6BA42C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YOUR  TEXT</a:t>
              </a:r>
              <a:endParaRPr kumimoji="0" lang="zh-CN" altLang="en-US" sz="2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6BA42C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03848" y="1032500"/>
              <a:ext cx="4968552" cy="841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Click 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here to 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your 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text. Click here to add your text. Click here to add your text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Click here to add your text. Click here to add your text. </a:t>
              </a:r>
              <a:endPara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987824" y="1988840"/>
              <a:ext cx="5184576" cy="350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Click 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here to 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your 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text. Click here to add your text. </a:t>
              </a:r>
              <a:endPara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83568" y="5673442"/>
            <a:ext cx="74681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defTabSz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Click here to add your title</a:t>
            </a:r>
            <a:endParaRPr kumimoji="0" lang="en-US" altLang="zh-CN" sz="4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圆角矩形 29"/>
          <p:cNvSpPr/>
          <p:nvPr/>
        </p:nvSpPr>
        <p:spPr>
          <a:xfrm>
            <a:off x="1055276" y="4583678"/>
            <a:ext cx="2225476" cy="43704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0D34D"/>
              </a:gs>
              <a:gs pos="100000">
                <a:srgbClr val="9FCF51"/>
              </a:gs>
            </a:gsLst>
            <a:path path="circl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>
            <a:reflection blurRad="6350" stA="52000" endA="300" endPos="35000" dir="5400000" sy="-100000" algn="bl" rotWithShape="0"/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Oval 65"/>
          <p:cNvSpPr>
            <a:spLocks noChangeArrowheads="1"/>
          </p:cNvSpPr>
          <p:nvPr/>
        </p:nvSpPr>
        <p:spPr bwMode="auto">
          <a:xfrm rot="10800000" flipV="1">
            <a:off x="1159190" y="4122940"/>
            <a:ext cx="1866087" cy="460737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65000"/>
                  <a:lumOff val="3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063" y="1512279"/>
            <a:ext cx="2226143" cy="2898694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 rot="21077507">
            <a:off x="522596" y="1116432"/>
            <a:ext cx="902000" cy="795897"/>
            <a:chOff x="1718593" y="1626624"/>
            <a:chExt cx="1350494" cy="1191635"/>
          </a:xfrm>
          <a:solidFill>
            <a:srgbClr val="C0D34D"/>
          </a:solidFill>
        </p:grpSpPr>
        <p:sp>
          <p:nvSpPr>
            <p:cNvPr id="34" name="圆角矩形 33"/>
            <p:cNvSpPr/>
            <p:nvPr/>
          </p:nvSpPr>
          <p:spPr>
            <a:xfrm rot="1422816">
              <a:off x="1718593" y="2533791"/>
              <a:ext cx="700229" cy="284468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 rot="3018627">
              <a:off x="2043693" y="2068506"/>
              <a:ext cx="700229" cy="284468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圆角矩形 35"/>
            <p:cNvSpPr/>
            <p:nvPr/>
          </p:nvSpPr>
          <p:spPr>
            <a:xfrm rot="4907537">
              <a:off x="2576738" y="1834505"/>
              <a:ext cx="700229" cy="284468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7" name="Oval 65"/>
          <p:cNvSpPr>
            <a:spLocks noChangeArrowheads="1"/>
          </p:cNvSpPr>
          <p:nvPr/>
        </p:nvSpPr>
        <p:spPr bwMode="auto">
          <a:xfrm rot="10800000" flipV="1">
            <a:off x="3705487" y="4122940"/>
            <a:ext cx="1866087" cy="460737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65000"/>
                  <a:lumOff val="3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360" y="1512279"/>
            <a:ext cx="2226143" cy="2898694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 rot="21077507">
            <a:off x="3068893" y="1116432"/>
            <a:ext cx="902000" cy="795897"/>
            <a:chOff x="1718593" y="1626624"/>
            <a:chExt cx="1350494" cy="1191635"/>
          </a:xfrm>
          <a:solidFill>
            <a:srgbClr val="C0D34D"/>
          </a:solidFill>
        </p:grpSpPr>
        <p:sp>
          <p:nvSpPr>
            <p:cNvPr id="40" name="圆角矩形 39"/>
            <p:cNvSpPr/>
            <p:nvPr/>
          </p:nvSpPr>
          <p:spPr>
            <a:xfrm rot="1422816">
              <a:off x="1718593" y="2533791"/>
              <a:ext cx="700229" cy="284468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圆角矩形 40"/>
            <p:cNvSpPr/>
            <p:nvPr/>
          </p:nvSpPr>
          <p:spPr>
            <a:xfrm rot="3018627">
              <a:off x="2043693" y="2068506"/>
              <a:ext cx="700229" cy="284468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圆角矩形 41"/>
            <p:cNvSpPr/>
            <p:nvPr/>
          </p:nvSpPr>
          <p:spPr>
            <a:xfrm rot="4907537">
              <a:off x="2576738" y="1834505"/>
              <a:ext cx="700229" cy="284468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3" name="Oval 65"/>
          <p:cNvSpPr>
            <a:spLocks noChangeArrowheads="1"/>
          </p:cNvSpPr>
          <p:nvPr/>
        </p:nvSpPr>
        <p:spPr bwMode="auto">
          <a:xfrm rot="10800000" flipV="1">
            <a:off x="6251784" y="4122940"/>
            <a:ext cx="1866087" cy="460737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65000"/>
                  <a:lumOff val="3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657" y="1512279"/>
            <a:ext cx="2226143" cy="2898694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 rot="21077507">
            <a:off x="5615190" y="1116432"/>
            <a:ext cx="902000" cy="795897"/>
            <a:chOff x="1718593" y="1626624"/>
            <a:chExt cx="1350494" cy="1191635"/>
          </a:xfrm>
          <a:solidFill>
            <a:srgbClr val="C0D34D"/>
          </a:solidFill>
        </p:grpSpPr>
        <p:sp>
          <p:nvSpPr>
            <p:cNvPr id="46" name="圆角矩形 45"/>
            <p:cNvSpPr/>
            <p:nvPr/>
          </p:nvSpPr>
          <p:spPr>
            <a:xfrm rot="1422816">
              <a:off x="1718593" y="2533791"/>
              <a:ext cx="700229" cy="284468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圆角矩形 46"/>
            <p:cNvSpPr/>
            <p:nvPr/>
          </p:nvSpPr>
          <p:spPr>
            <a:xfrm rot="3018627">
              <a:off x="2043693" y="2068506"/>
              <a:ext cx="700229" cy="284468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圆角矩形 47"/>
            <p:cNvSpPr/>
            <p:nvPr/>
          </p:nvSpPr>
          <p:spPr>
            <a:xfrm rot="4907537">
              <a:off x="2576738" y="1834505"/>
              <a:ext cx="700229" cy="284468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275398" y="2104223"/>
            <a:ext cx="16028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here to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text. Click here to add your text. Click here to add your text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826119" y="2104223"/>
            <a:ext cx="16028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here to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text. Click here to add your text. Click here to add your text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383420" y="2104223"/>
            <a:ext cx="16028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here to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text. Click here to add your text. Click here to add your text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flipH="1">
            <a:off x="1187624" y="4646742"/>
            <a:ext cx="1881339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Your</a:t>
            </a:r>
            <a:r>
              <a:rPr kumimoji="0" lang="en-US" altLang="zh-CN" sz="18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kumimoji="0" lang="en-US" altLang="zh-CN" sz="24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text</a:t>
            </a:r>
            <a:endParaRPr kumimoji="0" lang="zh-CN" altLang="en-US" sz="24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3" name="圆角矩形 52"/>
          <p:cNvSpPr/>
          <p:nvPr/>
        </p:nvSpPr>
        <p:spPr>
          <a:xfrm>
            <a:off x="3624277" y="4583678"/>
            <a:ext cx="2225476" cy="43704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0D34D"/>
              </a:gs>
              <a:gs pos="100000">
                <a:srgbClr val="9FCF51"/>
              </a:gs>
            </a:gsLst>
            <a:path path="circl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>
            <a:reflection blurRad="6350" stA="52000" endA="300" endPos="35000" dir="5400000" sy="-100000" algn="bl" rotWithShape="0"/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TextBox 53"/>
          <p:cNvSpPr txBox="1"/>
          <p:nvPr/>
        </p:nvSpPr>
        <p:spPr>
          <a:xfrm flipH="1">
            <a:off x="3756625" y="4646742"/>
            <a:ext cx="1881339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Your</a:t>
            </a:r>
            <a:r>
              <a:rPr kumimoji="0" lang="en-US" altLang="zh-CN" sz="18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kumimoji="0" lang="en-US" altLang="zh-CN" sz="24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text</a:t>
            </a:r>
            <a:endParaRPr kumimoji="0" lang="zh-CN" altLang="en-US" sz="24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6193278" y="4583678"/>
            <a:ext cx="2225476" cy="43704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0D34D"/>
              </a:gs>
              <a:gs pos="100000">
                <a:srgbClr val="9FCF51"/>
              </a:gs>
            </a:gsLst>
            <a:path path="circl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>
            <a:reflection blurRad="6350" stA="52000" endA="300" endPos="35000" dir="5400000" sy="-100000" algn="bl" rotWithShape="0"/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TextBox 55"/>
          <p:cNvSpPr txBox="1"/>
          <p:nvPr/>
        </p:nvSpPr>
        <p:spPr>
          <a:xfrm flipH="1">
            <a:off x="6325626" y="4646742"/>
            <a:ext cx="1881339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Your</a:t>
            </a:r>
            <a:r>
              <a:rPr kumimoji="0" lang="en-US" altLang="zh-CN" sz="18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kumimoji="0" lang="en-US" altLang="zh-CN" sz="24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text</a:t>
            </a:r>
            <a:endParaRPr kumimoji="0" lang="zh-CN" altLang="en-US" sz="24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86682" y="5467871"/>
            <a:ext cx="78017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defTabSz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Click here to add your title</a:t>
            </a:r>
            <a:endParaRPr kumimoji="0" lang="en-US" altLang="zh-CN" sz="44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65"/>
          <p:cNvSpPr>
            <a:spLocks noChangeArrowheads="1"/>
          </p:cNvSpPr>
          <p:nvPr/>
        </p:nvSpPr>
        <p:spPr bwMode="auto">
          <a:xfrm rot="10537913" flipV="1">
            <a:off x="902911" y="1454246"/>
            <a:ext cx="2757225" cy="992715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" name="Oval 65"/>
          <p:cNvSpPr>
            <a:spLocks noChangeArrowheads="1"/>
          </p:cNvSpPr>
          <p:nvPr/>
        </p:nvSpPr>
        <p:spPr bwMode="auto">
          <a:xfrm rot="10537913" flipV="1">
            <a:off x="200482" y="1880033"/>
            <a:ext cx="3646657" cy="478811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73" y="476672"/>
            <a:ext cx="3379103" cy="1744053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629296" y="652827"/>
            <a:ext cx="1943046" cy="379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Gungsuh" panose="02030600000101010101" pitchFamily="18" charset="-127"/>
              </a:rPr>
              <a:t>Your text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Gungsuh" panose="0203060000010101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 rot="21447837">
            <a:off x="1549933" y="1021780"/>
            <a:ext cx="2506424" cy="57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here to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text. Click here to add your text. 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Oval 65"/>
          <p:cNvSpPr>
            <a:spLocks noChangeArrowheads="1"/>
          </p:cNvSpPr>
          <p:nvPr/>
        </p:nvSpPr>
        <p:spPr bwMode="auto">
          <a:xfrm rot="10537913" flipV="1">
            <a:off x="2583210" y="2450068"/>
            <a:ext cx="2757225" cy="992715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" name="Oval 65"/>
          <p:cNvSpPr>
            <a:spLocks noChangeArrowheads="1"/>
          </p:cNvSpPr>
          <p:nvPr/>
        </p:nvSpPr>
        <p:spPr bwMode="auto">
          <a:xfrm rot="10537913" flipV="1">
            <a:off x="1880780" y="2875855"/>
            <a:ext cx="3646657" cy="478811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341" y="1552938"/>
            <a:ext cx="3379103" cy="1744053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309594" y="1648649"/>
            <a:ext cx="1943046" cy="379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Gungsuh" panose="02030600000101010101" pitchFamily="18" charset="-127"/>
              </a:rPr>
              <a:t>Your text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Gungsuh" panose="02030600000101010101" pitchFamily="18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 rot="21447837">
            <a:off x="3230231" y="2017602"/>
            <a:ext cx="2506424" cy="57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here to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text. Click here to add your text. 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Oval 65"/>
          <p:cNvSpPr>
            <a:spLocks noChangeArrowheads="1"/>
          </p:cNvSpPr>
          <p:nvPr/>
        </p:nvSpPr>
        <p:spPr bwMode="auto">
          <a:xfrm rot="10537913" flipV="1">
            <a:off x="4191367" y="3612083"/>
            <a:ext cx="2757225" cy="992715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" name="Oval 65"/>
          <p:cNvSpPr>
            <a:spLocks noChangeArrowheads="1"/>
          </p:cNvSpPr>
          <p:nvPr/>
        </p:nvSpPr>
        <p:spPr bwMode="auto">
          <a:xfrm rot="10537913" flipV="1">
            <a:off x="3488938" y="4037869"/>
            <a:ext cx="3646657" cy="478811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429" y="2634508"/>
            <a:ext cx="3379103" cy="1744053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4917752" y="2810664"/>
            <a:ext cx="1943046" cy="379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Gungsuh" panose="02030600000101010101" pitchFamily="18" charset="-127"/>
              </a:rPr>
              <a:t>Your text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Gungsuh" panose="02030600000101010101" pitchFamily="18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 rot="21447837">
            <a:off x="4838389" y="3179617"/>
            <a:ext cx="2506424" cy="57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here to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text. Click here to add your text. 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Oval 65"/>
          <p:cNvSpPr>
            <a:spLocks noChangeArrowheads="1"/>
          </p:cNvSpPr>
          <p:nvPr/>
        </p:nvSpPr>
        <p:spPr bwMode="auto">
          <a:xfrm rot="10537913" flipV="1">
            <a:off x="5799526" y="4740541"/>
            <a:ext cx="2757225" cy="992715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" name="Oval 65"/>
          <p:cNvSpPr>
            <a:spLocks noChangeArrowheads="1"/>
          </p:cNvSpPr>
          <p:nvPr/>
        </p:nvSpPr>
        <p:spPr bwMode="auto">
          <a:xfrm rot="10537913" flipV="1">
            <a:off x="5097096" y="5166328"/>
            <a:ext cx="3646657" cy="478811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587" y="3762967"/>
            <a:ext cx="3379103" cy="1744053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6525910" y="3939122"/>
            <a:ext cx="1943046" cy="379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Gungsuh" panose="02030600000101010101" pitchFamily="18" charset="-127"/>
              </a:rPr>
              <a:t>Your text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Gungsuh" panose="02030600000101010101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 rot="21447837">
            <a:off x="6446547" y="4308075"/>
            <a:ext cx="2506424" cy="57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here to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text. Click here to add your text. 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58877" y="4293096"/>
            <a:ext cx="33370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defTabSz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 Black" panose="020B0A040201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Click here to add your title</a:t>
            </a:r>
            <a:endParaRPr kumimoji="0" lang="en-US" altLang="zh-CN" sz="4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 Black" panose="020B0A040201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大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91640" y="1196975"/>
            <a:ext cx="6527800" cy="34163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b9d8d9ff-4b14-449e-a2e9-388feffe0f41"/>
  <p:tag name="COMMONDATA" val="eyJoZGlkIjoiYWZlNGNiNjAyNjBkNWIwYTMyZDk3N2Y1MDZlYjJlYzIifQ=="/>
</p:tagLst>
</file>

<file path=ppt/theme/theme1.xml><?xml version="1.0" encoding="utf-8"?>
<a:theme xmlns:a="http://schemas.openxmlformats.org/drawingml/2006/main" name="模板从 www.mysoeasy.com 下载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Arial"/>
        <a:ea typeface="宋体"/>
        <a:cs typeface=""/>
      </a:majorFont>
      <a:minorFont>
        <a:latin typeface="微软雅黑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>
    <a:extraClrScheme>
      <a:clrScheme name="模板从 www.mysoeasy.com 下载 1">
        <a:dk1>
          <a:srgbClr val="8064A2"/>
        </a:dk1>
        <a:lt1>
          <a:srgbClr val="9BBB59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CBDAB5"/>
        </a:accent3>
        <a:accent4>
          <a:srgbClr val="6C548A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2722</Words>
  <Application>WPS 演示</Application>
  <PresentationFormat>全屏显示(4:3)</PresentationFormat>
  <Paragraphs>142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Calibri</vt:lpstr>
      <vt:lpstr>Calibri</vt:lpstr>
      <vt:lpstr>Agency FB</vt:lpstr>
      <vt:lpstr>Trebuchet MS</vt:lpstr>
      <vt:lpstr>Arial Black</vt:lpstr>
      <vt:lpstr>Times New Roman</vt:lpstr>
      <vt:lpstr>Arial Rounded MT Bold</vt:lpstr>
      <vt:lpstr>Gungsuh</vt:lpstr>
      <vt:lpstr>Adobe Myungjo Std M</vt:lpstr>
      <vt:lpstr>Arial Unicode MS</vt:lpstr>
      <vt:lpstr>模板从 www.mysoeasy.com 下载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180页国外创意精美绝伦PPT图表-4</dc:title>
  <dc:creator>chen.zhb</dc:creator>
  <cp:lastModifiedBy>吴为</cp:lastModifiedBy>
  <cp:revision>37</cp:revision>
  <dcterms:created xsi:type="dcterms:W3CDTF">2012-09-05T06:51:00Z</dcterms:created>
  <dcterms:modified xsi:type="dcterms:W3CDTF">2022-10-27T07:30:20Z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模板ID">
    <vt:lpwstr>A30120130712A02</vt:lpwstr>
  </property>
  <property fmtid="{D5CDD505-2E9C-101B-9397-08002B2CF9AE}" pid="3" name="标题">
    <vt:lpwstr>电影胶片</vt:lpwstr>
  </property>
  <property fmtid="{D5CDD505-2E9C-101B-9397-08002B2CF9AE}" pid="4" name="使用说明">
    <vt:lpwstr>PPT单页幻灯片是没有母版的单张幻灯片，所有背景图片、装饰元素、图形、文本框等等元素都置于幻灯片中，用户可以通过直接插入到幻灯片文稿中，插入后所有元素都不会改变格式，用户仅需要修改文字即可。若不需要某些元素，请直接单击选择然后删除即可。</vt:lpwstr>
  </property>
  <property fmtid="{D5CDD505-2E9C-101B-9397-08002B2CF9AE}" pid="5" name="适用软件">
    <vt:lpwstr>PowerPoint 2007及以上版本</vt:lpwstr>
  </property>
  <property fmtid="{D5CDD505-2E9C-101B-9397-08002B2CF9AE}" pid="6" name="使用软件">
    <vt:lpwstr>ppt</vt:lpwstr>
  </property>
  <property fmtid="{D5CDD505-2E9C-101B-9397-08002B2CF9AE}" pid="7" name="相关案例">
    <vt:lpwstr>854</vt:lpwstr>
  </property>
  <property fmtid="{D5CDD505-2E9C-101B-9397-08002B2CF9AE}" pid="8" name="关键字">
    <vt:lpwstr>PPT幻灯片 EN 4:3 并列列表 其他关系 文本 红 红色 黄 黄色 绿 绿色 蓝 蓝色 胶片 胶卷 连接 几何 图形 分类 观点 分析 版式 排列 排版 5 装饰 陈述 说明 V2</vt:lpwstr>
  </property>
  <property fmtid="{D5CDD505-2E9C-101B-9397-08002B2CF9AE}" pid="9" name="模板缩略图">
    <vt:lpwstr>A30120130712A02.png</vt:lpwstr>
  </property>
  <property fmtid="{D5CDD505-2E9C-101B-9397-08002B2CF9AE}" pid="10" name="显示VIP等级">
    <vt:lpwstr>1</vt:lpwstr>
  </property>
  <property fmtid="{D5CDD505-2E9C-101B-9397-08002B2CF9AE}" pid="11" name="附件ID">
    <vt:lpwstr>A30120130712A0201</vt:lpwstr>
  </property>
  <property fmtid="{D5CDD505-2E9C-101B-9397-08002B2CF9AE}" pid="12" name="_模板ID">
    <vt:lpwstr/>
  </property>
  <property fmtid="{D5CDD505-2E9C-101B-9397-08002B2CF9AE}" pid="13" name="缩略图标题">
    <vt:lpwstr>电影胶片</vt:lpwstr>
  </property>
  <property fmtid="{D5CDD505-2E9C-101B-9397-08002B2CF9AE}" pid="14" name="附件路径">
    <vt:lpwstr>A30120130712A0201.pptx</vt:lpwstr>
  </property>
  <property fmtid="{D5CDD505-2E9C-101B-9397-08002B2CF9AE}" pid="15" name="附件缩略图">
    <vt:lpwstr>A30120130712A0201.png</vt:lpwstr>
  </property>
  <property fmtid="{D5CDD505-2E9C-101B-9397-08002B2CF9AE}" pid="16" name="VIP等级">
    <vt:lpwstr>1</vt:lpwstr>
  </property>
  <property fmtid="{D5CDD505-2E9C-101B-9397-08002B2CF9AE}" pid="17" name="是否可购买">
    <vt:lpwstr>1</vt:lpwstr>
  </property>
  <property fmtid="{D5CDD505-2E9C-101B-9397-08002B2CF9AE}" pid="18" name="价格">
    <vt:lpwstr>0</vt:lpwstr>
  </property>
  <property fmtid="{D5CDD505-2E9C-101B-9397-08002B2CF9AE}" pid="19" name="操作代码">
    <vt:lpwstr>1</vt:lpwstr>
  </property>
  <property fmtid="{D5CDD505-2E9C-101B-9397-08002B2CF9AE}" pid="20" name="Presentation">
    <vt:lpwstr>180页国外创意精美绝伦PPT图表-4</vt:lpwstr>
  </property>
  <property fmtid="{D5CDD505-2E9C-101B-9397-08002B2CF9AE}" pid="21" name="SlideDescription">
    <vt:lpwstr/>
  </property>
  <property fmtid="{D5CDD505-2E9C-101B-9397-08002B2CF9AE}" pid="22" name="KSOProductBuildVer">
    <vt:lpwstr>2052-11.1.0.12598</vt:lpwstr>
  </property>
  <property fmtid="{D5CDD505-2E9C-101B-9397-08002B2CF9AE}" pid="23" name="ICV">
    <vt:lpwstr>DFFC53A10C744C8FB536D34D899FEE5C</vt:lpwstr>
  </property>
</Properties>
</file>