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  <p:sldId id="268" r:id="rId27"/>
    <p:sldId id="279" r:id="rId28"/>
    <p:sldId id="283" r:id="rId29"/>
    <p:sldId id="284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5" r:id="rId39"/>
  </p:sldIdLst>
  <p:sldSz cx="9144000" cy="5143500" type="screen16x9"/>
  <p:notesSz cx="6858000" cy="9144000"/>
  <p:custDataLst>
    <p:tags r:id="rId43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0000"/>
    <a:srgbClr val="663A77"/>
    <a:srgbClr val="E87071"/>
    <a:srgbClr val="01ACBE"/>
    <a:srgbClr val="FFB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125" d="100"/>
          <a:sy n="125" d="100"/>
        </p:scale>
        <p:origin x="-1230" y="-5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3" Type="http://schemas.openxmlformats.org/officeDocument/2006/relationships/tags" Target="tags/tag1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314EC-1180-415D-8EA1-EC993D44A5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98AFE-9AB4-45BF-A4F0-C7F2633E98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FFF0656-45CB-42FD-884B-FA77906E35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3194608-FB12-42F9-809C-5036D3C38C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FFF0656-45CB-42FD-884B-FA77906E35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3194608-FB12-42F9-809C-5036D3C38C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FFF0656-45CB-42FD-884B-FA77906E35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3194608-FB12-42F9-809C-5036D3C38C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FFF0656-45CB-42FD-884B-FA77906E35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3194608-FB12-42F9-809C-5036D3C38C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FFF0656-45CB-42FD-884B-FA77906E35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3194608-FB12-42F9-809C-5036D3C38C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FFF0656-45CB-42FD-884B-FA77906E35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3194608-FB12-42F9-809C-5036D3C38C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FFF0656-45CB-42FD-884B-FA77906E35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3194608-FB12-42F9-809C-5036D3C38C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FFF0656-45CB-42FD-884B-FA77906E35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3194608-FB12-42F9-809C-5036D3C38C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FFF0656-45CB-42FD-884B-FA77906E35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3194608-FB12-42F9-809C-5036D3C38C7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090584" y="50250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FFF0656-45CB-42FD-884B-FA77906E35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3194608-FB12-42F9-809C-5036D3C38C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FFF0656-45CB-42FD-884B-FA77906E35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3194608-FB12-42F9-809C-5036D3C38C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FFF0656-45CB-42FD-884B-FA77906E35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3194608-FB12-42F9-809C-5036D3C38C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4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microsoft.com/office/2007/relationships/hdphoto" Target="../media/image8.wdp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569897" y="655320"/>
            <a:ext cx="1543098" cy="1186440"/>
          </a:xfrm>
          <a:custGeom>
            <a:avLst/>
            <a:gdLst>
              <a:gd name="connsiteX0" fmla="*/ 868680 w 1737360"/>
              <a:gd name="connsiteY0" fmla="*/ 0 h 1335802"/>
              <a:gd name="connsiteX1" fmla="*/ 1737360 w 1737360"/>
              <a:gd name="connsiteY1" fmla="*/ 868680 h 1335802"/>
              <a:gd name="connsiteX2" fmla="*/ 1270238 w 1737360"/>
              <a:gd name="connsiteY2" fmla="*/ 1335802 h 1335802"/>
              <a:gd name="connsiteX3" fmla="*/ 1215904 w 1737360"/>
              <a:gd name="connsiteY3" fmla="*/ 1290972 h 1335802"/>
              <a:gd name="connsiteX4" fmla="*/ 868680 w 1737360"/>
              <a:gd name="connsiteY4" fmla="*/ 1184910 h 1335802"/>
              <a:gd name="connsiteX5" fmla="*/ 521456 w 1737360"/>
              <a:gd name="connsiteY5" fmla="*/ 1290972 h 1335802"/>
              <a:gd name="connsiteX6" fmla="*/ 467122 w 1737360"/>
              <a:gd name="connsiteY6" fmla="*/ 1335802 h 1335802"/>
              <a:gd name="connsiteX7" fmla="*/ 0 w 1737360"/>
              <a:gd name="connsiteY7" fmla="*/ 868680 h 1335802"/>
              <a:gd name="connsiteX8" fmla="*/ 868680 w 1737360"/>
              <a:gd name="connsiteY8" fmla="*/ 0 h 133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7360" h="1335802">
                <a:moveTo>
                  <a:pt x="868680" y="0"/>
                </a:moveTo>
                <a:lnTo>
                  <a:pt x="1737360" y="868680"/>
                </a:lnTo>
                <a:lnTo>
                  <a:pt x="1270238" y="1335802"/>
                </a:lnTo>
                <a:lnTo>
                  <a:pt x="1215904" y="1290972"/>
                </a:lnTo>
                <a:cubicBezTo>
                  <a:pt x="1116787" y="1224010"/>
                  <a:pt x="997300" y="1184910"/>
                  <a:pt x="868680" y="1184910"/>
                </a:cubicBezTo>
                <a:cubicBezTo>
                  <a:pt x="740061" y="1184910"/>
                  <a:pt x="620574" y="1224010"/>
                  <a:pt x="521456" y="1290972"/>
                </a:cubicBezTo>
                <a:lnTo>
                  <a:pt x="467122" y="1335802"/>
                </a:lnTo>
                <a:lnTo>
                  <a:pt x="0" y="868680"/>
                </a:lnTo>
                <a:lnTo>
                  <a:pt x="86868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7800000" scaled="0"/>
              <a:tileRect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723900" y="1487781"/>
            <a:ext cx="1193857" cy="1543098"/>
          </a:xfrm>
          <a:custGeom>
            <a:avLst/>
            <a:gdLst>
              <a:gd name="connsiteX0" fmla="*/ 868680 w 1344153"/>
              <a:gd name="connsiteY0" fmla="*/ 0 h 1737360"/>
              <a:gd name="connsiteX1" fmla="*/ 1344153 w 1344153"/>
              <a:gd name="connsiteY1" fmla="*/ 475473 h 1737360"/>
              <a:gd name="connsiteX2" fmla="*/ 1306212 w 1344153"/>
              <a:gd name="connsiteY2" fmla="*/ 521456 h 1737360"/>
              <a:gd name="connsiteX3" fmla="*/ 1200150 w 1344153"/>
              <a:gd name="connsiteY3" fmla="*/ 868680 h 1737360"/>
              <a:gd name="connsiteX4" fmla="*/ 1306212 w 1344153"/>
              <a:gd name="connsiteY4" fmla="*/ 1215904 h 1737360"/>
              <a:gd name="connsiteX5" fmla="*/ 1344153 w 1344153"/>
              <a:gd name="connsiteY5" fmla="*/ 1261888 h 1737360"/>
              <a:gd name="connsiteX6" fmla="*/ 868680 w 1344153"/>
              <a:gd name="connsiteY6" fmla="*/ 1737360 h 1737360"/>
              <a:gd name="connsiteX7" fmla="*/ 0 w 1344153"/>
              <a:gd name="connsiteY7" fmla="*/ 868680 h 1737360"/>
              <a:gd name="connsiteX8" fmla="*/ 868680 w 1344153"/>
              <a:gd name="connsiteY8" fmla="*/ 0 h 173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4153" h="1737360">
                <a:moveTo>
                  <a:pt x="868680" y="0"/>
                </a:moveTo>
                <a:lnTo>
                  <a:pt x="1344153" y="475473"/>
                </a:lnTo>
                <a:lnTo>
                  <a:pt x="1306212" y="521456"/>
                </a:lnTo>
                <a:cubicBezTo>
                  <a:pt x="1239250" y="620574"/>
                  <a:pt x="1200150" y="740061"/>
                  <a:pt x="1200150" y="868680"/>
                </a:cubicBezTo>
                <a:cubicBezTo>
                  <a:pt x="1200150" y="997300"/>
                  <a:pt x="1239250" y="1116787"/>
                  <a:pt x="1306212" y="1215904"/>
                </a:cubicBezTo>
                <a:lnTo>
                  <a:pt x="1344153" y="1261888"/>
                </a:lnTo>
                <a:lnTo>
                  <a:pt x="868680" y="1737360"/>
                </a:lnTo>
                <a:lnTo>
                  <a:pt x="0" y="868680"/>
                </a:lnTo>
                <a:lnTo>
                  <a:pt x="86868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7800000" scaled="0"/>
              <a:tileRect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2796546" y="1487781"/>
            <a:ext cx="1193857" cy="1543098"/>
          </a:xfrm>
          <a:custGeom>
            <a:avLst/>
            <a:gdLst>
              <a:gd name="connsiteX0" fmla="*/ 475472 w 1344152"/>
              <a:gd name="connsiteY0" fmla="*/ 0 h 1737360"/>
              <a:gd name="connsiteX1" fmla="*/ 1344152 w 1344152"/>
              <a:gd name="connsiteY1" fmla="*/ 868680 h 1737360"/>
              <a:gd name="connsiteX2" fmla="*/ 475472 w 1344152"/>
              <a:gd name="connsiteY2" fmla="*/ 1737360 h 1737360"/>
              <a:gd name="connsiteX3" fmla="*/ 0 w 1344152"/>
              <a:gd name="connsiteY3" fmla="*/ 1261888 h 1737360"/>
              <a:gd name="connsiteX4" fmla="*/ 37940 w 1344152"/>
              <a:gd name="connsiteY4" fmla="*/ 1215904 h 1737360"/>
              <a:gd name="connsiteX5" fmla="*/ 144002 w 1344152"/>
              <a:gd name="connsiteY5" fmla="*/ 868680 h 1737360"/>
              <a:gd name="connsiteX6" fmla="*/ 37940 w 1344152"/>
              <a:gd name="connsiteY6" fmla="*/ 521456 h 1737360"/>
              <a:gd name="connsiteX7" fmla="*/ 0 w 1344152"/>
              <a:gd name="connsiteY7" fmla="*/ 475473 h 1737360"/>
              <a:gd name="connsiteX8" fmla="*/ 475472 w 1344152"/>
              <a:gd name="connsiteY8" fmla="*/ 0 h 173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4152" h="1737360">
                <a:moveTo>
                  <a:pt x="475472" y="0"/>
                </a:moveTo>
                <a:lnTo>
                  <a:pt x="1344152" y="868680"/>
                </a:lnTo>
                <a:lnTo>
                  <a:pt x="475472" y="1737360"/>
                </a:lnTo>
                <a:lnTo>
                  <a:pt x="0" y="1261888"/>
                </a:lnTo>
                <a:lnTo>
                  <a:pt x="37940" y="1215904"/>
                </a:lnTo>
                <a:cubicBezTo>
                  <a:pt x="104902" y="1116787"/>
                  <a:pt x="144002" y="997300"/>
                  <a:pt x="144002" y="868680"/>
                </a:cubicBezTo>
                <a:cubicBezTo>
                  <a:pt x="144002" y="740061"/>
                  <a:pt x="104902" y="620574"/>
                  <a:pt x="37940" y="521456"/>
                </a:cubicBezTo>
                <a:lnTo>
                  <a:pt x="0" y="475473"/>
                </a:lnTo>
                <a:lnTo>
                  <a:pt x="475472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7800000" scaled="0"/>
              <a:tileRect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1569897" y="2676900"/>
            <a:ext cx="1543098" cy="1186440"/>
          </a:xfrm>
          <a:custGeom>
            <a:avLst/>
            <a:gdLst>
              <a:gd name="connsiteX0" fmla="*/ 467122 w 1737360"/>
              <a:gd name="connsiteY0" fmla="*/ 0 h 1335802"/>
              <a:gd name="connsiteX1" fmla="*/ 521456 w 1737360"/>
              <a:gd name="connsiteY1" fmla="*/ 44830 h 1335802"/>
              <a:gd name="connsiteX2" fmla="*/ 868680 w 1737360"/>
              <a:gd name="connsiteY2" fmla="*/ 150892 h 1335802"/>
              <a:gd name="connsiteX3" fmla="*/ 1215904 w 1737360"/>
              <a:gd name="connsiteY3" fmla="*/ 44830 h 1335802"/>
              <a:gd name="connsiteX4" fmla="*/ 1270238 w 1737360"/>
              <a:gd name="connsiteY4" fmla="*/ 0 h 1335802"/>
              <a:gd name="connsiteX5" fmla="*/ 1737360 w 1737360"/>
              <a:gd name="connsiteY5" fmla="*/ 467122 h 1335802"/>
              <a:gd name="connsiteX6" fmla="*/ 868680 w 1737360"/>
              <a:gd name="connsiteY6" fmla="*/ 1335802 h 1335802"/>
              <a:gd name="connsiteX7" fmla="*/ 0 w 1737360"/>
              <a:gd name="connsiteY7" fmla="*/ 467122 h 1335802"/>
              <a:gd name="connsiteX8" fmla="*/ 467122 w 1737360"/>
              <a:gd name="connsiteY8" fmla="*/ 0 h 133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7360" h="1335802">
                <a:moveTo>
                  <a:pt x="467122" y="0"/>
                </a:moveTo>
                <a:lnTo>
                  <a:pt x="521456" y="44830"/>
                </a:lnTo>
                <a:cubicBezTo>
                  <a:pt x="620574" y="111792"/>
                  <a:pt x="740061" y="150892"/>
                  <a:pt x="868680" y="150892"/>
                </a:cubicBezTo>
                <a:cubicBezTo>
                  <a:pt x="997300" y="150892"/>
                  <a:pt x="1116787" y="111792"/>
                  <a:pt x="1215904" y="44830"/>
                </a:cubicBezTo>
                <a:lnTo>
                  <a:pt x="1270238" y="0"/>
                </a:lnTo>
                <a:lnTo>
                  <a:pt x="1737360" y="467122"/>
                </a:lnTo>
                <a:lnTo>
                  <a:pt x="868680" y="1335802"/>
                </a:lnTo>
                <a:lnTo>
                  <a:pt x="0" y="467122"/>
                </a:lnTo>
                <a:lnTo>
                  <a:pt x="467122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7800000" scaled="0"/>
              <a:tileRect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886345" y="1802890"/>
            <a:ext cx="910201" cy="910201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4175760" y="2800037"/>
            <a:ext cx="3584808" cy="596513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38100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8100000" scaled="1"/>
              <a:tileRect/>
            </a:gradFill>
          </a:ln>
          <a:effectLst>
            <a:innerShdw blurRad="127000" dist="63500" dir="13500000">
              <a:schemeClr val="tx1">
                <a:lumMod val="65000"/>
                <a:lumOff val="35000"/>
                <a:alpha val="49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122420" y="1158241"/>
            <a:ext cx="3756660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50000"/>
                </a:schemeClr>
              </a:gs>
              <a:gs pos="100000">
                <a:schemeClr val="bg2">
                  <a:lumMod val="1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122420" y="2438401"/>
            <a:ext cx="3756660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50000"/>
                </a:schemeClr>
              </a:gs>
              <a:gs pos="100000">
                <a:schemeClr val="bg2">
                  <a:lumMod val="1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 useBgFill="1">
        <p:nvSpPr>
          <p:cNvPr id="41" name="矩形 40"/>
          <p:cNvSpPr/>
          <p:nvPr/>
        </p:nvSpPr>
        <p:spPr>
          <a:xfrm>
            <a:off x="4175760" y="1181101"/>
            <a:ext cx="3779520" cy="1272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879657" y="2015430"/>
            <a:ext cx="932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LOGO</a:t>
            </a:r>
            <a:endParaRPr lang="zh-CN" altLang="en-US" sz="28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330100" y="1063840"/>
            <a:ext cx="2948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cs typeface="+mn-ea"/>
                <a:sym typeface="+mn-lt"/>
              </a:rPr>
              <a:t>20XX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275440" y="1655378"/>
            <a:ext cx="36173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gradFill flip="none" rotWithShape="1"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89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rPr>
              <a:t>工作总结报告</a:t>
            </a:r>
            <a:endParaRPr lang="zh-CN" altLang="en-US" sz="4400" b="1" dirty="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556030" y="2821089"/>
            <a:ext cx="3115779" cy="546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在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此输入公司名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称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时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间：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20XX.12.25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4181120" y="2812868"/>
            <a:ext cx="749821" cy="562746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38100" dist="12700" dir="2700000" algn="tl" rotWithShape="0">
              <a:schemeClr val="tx1">
                <a:lumMod val="65000"/>
                <a:lumOff val="35000"/>
                <a:alpha val="60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57150" h="127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47" name="Picture 2" descr="C:\Users\Administrator\Desktop\手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22420" y="2933699"/>
            <a:ext cx="2461081" cy="2391617"/>
          </a:xfrm>
          <a:prstGeom prst="rect">
            <a:avLst/>
          </a:prstGeom>
          <a:noFill/>
        </p:spPr>
      </p:pic>
      <p:sp>
        <p:nvSpPr>
          <p:cNvPr id="48" name="椭圆 47"/>
          <p:cNvSpPr/>
          <p:nvPr/>
        </p:nvSpPr>
        <p:spPr>
          <a:xfrm>
            <a:off x="723900" y="2857190"/>
            <a:ext cx="474100" cy="4741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774320" y="4602479"/>
            <a:ext cx="376828" cy="37682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282324" y="4263261"/>
            <a:ext cx="489374" cy="489374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7085354" y="4134612"/>
            <a:ext cx="302375" cy="302375"/>
          </a:xfrm>
          <a:prstGeom prst="ellipse">
            <a:avLst/>
          </a:prstGeom>
          <a:gradFill flip="none" rotWithShape="1">
            <a:gsLst>
              <a:gs pos="0">
                <a:srgbClr val="C00000">
                  <a:lumMod val="90000"/>
                </a:srgbClr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8475783" y="3238538"/>
            <a:ext cx="257708" cy="257708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1281775" y="4328707"/>
            <a:ext cx="401601" cy="401601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471398" y="3612079"/>
            <a:ext cx="305403" cy="305403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2354164" y="4585528"/>
            <a:ext cx="289560" cy="28956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610357" y="3496246"/>
            <a:ext cx="289560" cy="28956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717574" y="3512820"/>
            <a:ext cx="350520" cy="35052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3654810" y="3210478"/>
            <a:ext cx="401601" cy="401601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3042954" y="3404806"/>
            <a:ext cx="350520" cy="35052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3614430" y="2812868"/>
            <a:ext cx="289560" cy="28956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2261533" y="3927792"/>
            <a:ext cx="302375" cy="302375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20988E-6 L 0.30973 0.00155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6" y="62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31788 2.22222E-6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85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53" presetClass="entr" presetSubtype="52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5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5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52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5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build="allAtOnce"/>
      <p:bldP spid="43" grpId="0"/>
      <p:bldP spid="44" grpId="0"/>
      <p:bldP spid="45" grpId="0"/>
      <p:bldP spid="46" grpId="0" animBg="1"/>
      <p:bldP spid="46" grpId="1" animBg="1"/>
      <p:bldP spid="46" grpId="2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/>
          <p:cNvSpPr/>
          <p:nvPr/>
        </p:nvSpPr>
        <p:spPr>
          <a:xfrm>
            <a:off x="3381375" y="853440"/>
            <a:ext cx="2164080" cy="2164080"/>
          </a:xfrm>
          <a:prstGeom prst="diamond">
            <a:avLst/>
          </a:prstGeom>
          <a:solidFill>
            <a:srgbClr val="FF0000"/>
          </a:solidFill>
          <a:ln w="381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</a:ln>
          <a:effectLst>
            <a:innerShdw blurRad="63500" dist="254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3293745" y="487680"/>
            <a:ext cx="2339340" cy="233934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4800000"/>
            </a:lightRig>
          </a:scene3d>
          <a:sp3d>
            <a:bevelT w="63500" h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08076" y="1150620"/>
            <a:ext cx="910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Part2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47752" y="1426517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rPr>
              <a:t>单击添加标题</a:t>
            </a:r>
            <a:endParaRPr lang="zh-CN" altLang="en-US" sz="2400" b="1" dirty="0">
              <a:solidFill>
                <a:srgbClr val="FF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4362970" y="1963193"/>
            <a:ext cx="200886" cy="401771"/>
          </a:xfrm>
          <a:custGeom>
            <a:avLst/>
            <a:gdLst/>
            <a:ahLst/>
            <a:cxnLst/>
            <a:rect l="0" t="0" r="r" b="b"/>
            <a:pathLst>
              <a:path w="725488" h="1450976">
                <a:moveTo>
                  <a:pt x="180975" y="543686"/>
                </a:moveTo>
                <a:lnTo>
                  <a:pt x="544513" y="543686"/>
                </a:lnTo>
                <a:lnTo>
                  <a:pt x="544513" y="785648"/>
                </a:lnTo>
                <a:lnTo>
                  <a:pt x="544248" y="794903"/>
                </a:lnTo>
                <a:lnTo>
                  <a:pt x="543187" y="804158"/>
                </a:lnTo>
                <a:lnTo>
                  <a:pt x="542392" y="813149"/>
                </a:lnTo>
                <a:lnTo>
                  <a:pt x="540536" y="822140"/>
                </a:lnTo>
                <a:lnTo>
                  <a:pt x="538679" y="830867"/>
                </a:lnTo>
                <a:lnTo>
                  <a:pt x="536293" y="839329"/>
                </a:lnTo>
                <a:lnTo>
                  <a:pt x="533111" y="847791"/>
                </a:lnTo>
                <a:lnTo>
                  <a:pt x="530194" y="856253"/>
                </a:lnTo>
                <a:lnTo>
                  <a:pt x="526482" y="864186"/>
                </a:lnTo>
                <a:lnTo>
                  <a:pt x="522504" y="871855"/>
                </a:lnTo>
                <a:lnTo>
                  <a:pt x="517997" y="879523"/>
                </a:lnTo>
                <a:lnTo>
                  <a:pt x="513224" y="886928"/>
                </a:lnTo>
                <a:lnTo>
                  <a:pt x="508186" y="893803"/>
                </a:lnTo>
                <a:lnTo>
                  <a:pt x="502882" y="900943"/>
                </a:lnTo>
                <a:lnTo>
                  <a:pt x="497049" y="907290"/>
                </a:lnTo>
                <a:lnTo>
                  <a:pt x="490950" y="913636"/>
                </a:lnTo>
                <a:lnTo>
                  <a:pt x="484851" y="919718"/>
                </a:lnTo>
                <a:lnTo>
                  <a:pt x="478222" y="925271"/>
                </a:lnTo>
                <a:lnTo>
                  <a:pt x="471328" y="930825"/>
                </a:lnTo>
                <a:lnTo>
                  <a:pt x="464169" y="935849"/>
                </a:lnTo>
                <a:lnTo>
                  <a:pt x="456744" y="940609"/>
                </a:lnTo>
                <a:lnTo>
                  <a:pt x="449054" y="944840"/>
                </a:lnTo>
                <a:lnTo>
                  <a:pt x="441630" y="949071"/>
                </a:lnTo>
                <a:lnTo>
                  <a:pt x="433145" y="952773"/>
                </a:lnTo>
                <a:lnTo>
                  <a:pt x="424925" y="955682"/>
                </a:lnTo>
                <a:lnTo>
                  <a:pt x="416705" y="958855"/>
                </a:lnTo>
                <a:lnTo>
                  <a:pt x="407954" y="961235"/>
                </a:lnTo>
                <a:lnTo>
                  <a:pt x="399204" y="963086"/>
                </a:lnTo>
                <a:lnTo>
                  <a:pt x="390188" y="964673"/>
                </a:lnTo>
                <a:lnTo>
                  <a:pt x="380908" y="965730"/>
                </a:lnTo>
                <a:lnTo>
                  <a:pt x="371892" y="966788"/>
                </a:lnTo>
                <a:lnTo>
                  <a:pt x="362612" y="966788"/>
                </a:lnTo>
                <a:lnTo>
                  <a:pt x="353331" y="966788"/>
                </a:lnTo>
                <a:lnTo>
                  <a:pt x="344050" y="965730"/>
                </a:lnTo>
                <a:lnTo>
                  <a:pt x="334770" y="964673"/>
                </a:lnTo>
                <a:lnTo>
                  <a:pt x="326019" y="963086"/>
                </a:lnTo>
                <a:lnTo>
                  <a:pt x="317269" y="961235"/>
                </a:lnTo>
                <a:lnTo>
                  <a:pt x="308518" y="958855"/>
                </a:lnTo>
                <a:lnTo>
                  <a:pt x="300033" y="955682"/>
                </a:lnTo>
                <a:lnTo>
                  <a:pt x="291813" y="952773"/>
                </a:lnTo>
                <a:lnTo>
                  <a:pt x="283858" y="949071"/>
                </a:lnTo>
                <a:lnTo>
                  <a:pt x="275903" y="944840"/>
                </a:lnTo>
                <a:lnTo>
                  <a:pt x="268214" y="940609"/>
                </a:lnTo>
                <a:lnTo>
                  <a:pt x="261054" y="935849"/>
                </a:lnTo>
                <a:lnTo>
                  <a:pt x="253895" y="930825"/>
                </a:lnTo>
                <a:lnTo>
                  <a:pt x="247001" y="925271"/>
                </a:lnTo>
                <a:lnTo>
                  <a:pt x="240372" y="919718"/>
                </a:lnTo>
                <a:lnTo>
                  <a:pt x="234008" y="913636"/>
                </a:lnTo>
                <a:lnTo>
                  <a:pt x="228174" y="907290"/>
                </a:lnTo>
                <a:lnTo>
                  <a:pt x="222341" y="900943"/>
                </a:lnTo>
                <a:lnTo>
                  <a:pt x="217037" y="893803"/>
                </a:lnTo>
                <a:lnTo>
                  <a:pt x="211999" y="886928"/>
                </a:lnTo>
                <a:lnTo>
                  <a:pt x="207226" y="879523"/>
                </a:lnTo>
                <a:lnTo>
                  <a:pt x="202984" y="871855"/>
                </a:lnTo>
                <a:lnTo>
                  <a:pt x="199006" y="864186"/>
                </a:lnTo>
                <a:lnTo>
                  <a:pt x="195294" y="856253"/>
                </a:lnTo>
                <a:lnTo>
                  <a:pt x="191847" y="847791"/>
                </a:lnTo>
                <a:lnTo>
                  <a:pt x="189195" y="839329"/>
                </a:lnTo>
                <a:lnTo>
                  <a:pt x="186809" y="830867"/>
                </a:lnTo>
                <a:lnTo>
                  <a:pt x="184422" y="822140"/>
                </a:lnTo>
                <a:lnTo>
                  <a:pt x="183097" y="813149"/>
                </a:lnTo>
                <a:lnTo>
                  <a:pt x="181771" y="804158"/>
                </a:lnTo>
                <a:lnTo>
                  <a:pt x="181240" y="794903"/>
                </a:lnTo>
                <a:lnTo>
                  <a:pt x="180975" y="785648"/>
                </a:lnTo>
                <a:lnTo>
                  <a:pt x="180975" y="543686"/>
                </a:lnTo>
                <a:close/>
                <a:moveTo>
                  <a:pt x="60589" y="484188"/>
                </a:moveTo>
                <a:lnTo>
                  <a:pt x="66675" y="484453"/>
                </a:lnTo>
                <a:lnTo>
                  <a:pt x="72760" y="485510"/>
                </a:lnTo>
                <a:lnTo>
                  <a:pt x="78581" y="487096"/>
                </a:lnTo>
                <a:lnTo>
                  <a:pt x="84137" y="488947"/>
                </a:lnTo>
                <a:lnTo>
                  <a:pt x="89429" y="491591"/>
                </a:lnTo>
                <a:lnTo>
                  <a:pt x="94191" y="494499"/>
                </a:lnTo>
                <a:lnTo>
                  <a:pt x="99219" y="497935"/>
                </a:lnTo>
                <a:lnTo>
                  <a:pt x="103452" y="501901"/>
                </a:lnTo>
                <a:lnTo>
                  <a:pt x="107421" y="506131"/>
                </a:lnTo>
                <a:lnTo>
                  <a:pt x="110596" y="510889"/>
                </a:lnTo>
                <a:lnTo>
                  <a:pt x="113771" y="515912"/>
                </a:lnTo>
                <a:lnTo>
                  <a:pt x="116152" y="521200"/>
                </a:lnTo>
                <a:lnTo>
                  <a:pt x="118269" y="526487"/>
                </a:lnTo>
                <a:lnTo>
                  <a:pt x="119856" y="532303"/>
                </a:lnTo>
                <a:lnTo>
                  <a:pt x="120650" y="538383"/>
                </a:lnTo>
                <a:lnTo>
                  <a:pt x="121179" y="544464"/>
                </a:lnTo>
                <a:lnTo>
                  <a:pt x="121179" y="786095"/>
                </a:lnTo>
                <a:lnTo>
                  <a:pt x="121179" y="793233"/>
                </a:lnTo>
                <a:lnTo>
                  <a:pt x="121973" y="803807"/>
                </a:lnTo>
                <a:lnTo>
                  <a:pt x="123560" y="817554"/>
                </a:lnTo>
                <a:lnTo>
                  <a:pt x="124619" y="825750"/>
                </a:lnTo>
                <a:lnTo>
                  <a:pt x="126206" y="834209"/>
                </a:lnTo>
                <a:lnTo>
                  <a:pt x="128058" y="843462"/>
                </a:lnTo>
                <a:lnTo>
                  <a:pt x="130175" y="853244"/>
                </a:lnTo>
                <a:lnTo>
                  <a:pt x="132821" y="863290"/>
                </a:lnTo>
                <a:lnTo>
                  <a:pt x="136260" y="873600"/>
                </a:lnTo>
                <a:lnTo>
                  <a:pt x="139964" y="883910"/>
                </a:lnTo>
                <a:lnTo>
                  <a:pt x="144198" y="894485"/>
                </a:lnTo>
                <a:lnTo>
                  <a:pt x="149225" y="905588"/>
                </a:lnTo>
                <a:lnTo>
                  <a:pt x="154517" y="916163"/>
                </a:lnTo>
                <a:lnTo>
                  <a:pt x="160867" y="927002"/>
                </a:lnTo>
                <a:lnTo>
                  <a:pt x="164306" y="932289"/>
                </a:lnTo>
                <a:lnTo>
                  <a:pt x="167746" y="937577"/>
                </a:lnTo>
                <a:lnTo>
                  <a:pt x="171714" y="942864"/>
                </a:lnTo>
                <a:lnTo>
                  <a:pt x="175683" y="947887"/>
                </a:lnTo>
                <a:lnTo>
                  <a:pt x="179652" y="953174"/>
                </a:lnTo>
                <a:lnTo>
                  <a:pt x="184150" y="957933"/>
                </a:lnTo>
                <a:lnTo>
                  <a:pt x="188384" y="962956"/>
                </a:lnTo>
                <a:lnTo>
                  <a:pt x="193411" y="967714"/>
                </a:lnTo>
                <a:lnTo>
                  <a:pt x="198438" y="972209"/>
                </a:lnTo>
                <a:lnTo>
                  <a:pt x="203730" y="976967"/>
                </a:lnTo>
                <a:lnTo>
                  <a:pt x="209286" y="981197"/>
                </a:lnTo>
                <a:lnTo>
                  <a:pt x="214577" y="985427"/>
                </a:lnTo>
                <a:lnTo>
                  <a:pt x="220663" y="989657"/>
                </a:lnTo>
                <a:lnTo>
                  <a:pt x="226748" y="993622"/>
                </a:lnTo>
                <a:lnTo>
                  <a:pt x="233363" y="997323"/>
                </a:lnTo>
                <a:lnTo>
                  <a:pt x="239977" y="1001025"/>
                </a:lnTo>
                <a:lnTo>
                  <a:pt x="246857" y="1004461"/>
                </a:lnTo>
                <a:lnTo>
                  <a:pt x="254000" y="1007634"/>
                </a:lnTo>
                <a:lnTo>
                  <a:pt x="261673" y="1010542"/>
                </a:lnTo>
                <a:lnTo>
                  <a:pt x="269346" y="1013714"/>
                </a:lnTo>
                <a:lnTo>
                  <a:pt x="277019" y="1016093"/>
                </a:lnTo>
                <a:lnTo>
                  <a:pt x="285750" y="1018473"/>
                </a:lnTo>
                <a:lnTo>
                  <a:pt x="294217" y="1020852"/>
                </a:lnTo>
                <a:lnTo>
                  <a:pt x="302948" y="1022438"/>
                </a:lnTo>
                <a:lnTo>
                  <a:pt x="312209" y="1024024"/>
                </a:lnTo>
                <a:lnTo>
                  <a:pt x="321734" y="1025611"/>
                </a:lnTo>
                <a:lnTo>
                  <a:pt x="331523" y="1026404"/>
                </a:lnTo>
                <a:lnTo>
                  <a:pt x="341842" y="1027461"/>
                </a:lnTo>
                <a:lnTo>
                  <a:pt x="352161" y="1027726"/>
                </a:lnTo>
                <a:lnTo>
                  <a:pt x="362744" y="1027990"/>
                </a:lnTo>
                <a:lnTo>
                  <a:pt x="373857" y="1027726"/>
                </a:lnTo>
                <a:lnTo>
                  <a:pt x="384440" y="1027197"/>
                </a:lnTo>
                <a:lnTo>
                  <a:pt x="394759" y="1026404"/>
                </a:lnTo>
                <a:lnTo>
                  <a:pt x="404813" y="1025346"/>
                </a:lnTo>
                <a:lnTo>
                  <a:pt x="414602" y="1023760"/>
                </a:lnTo>
                <a:lnTo>
                  <a:pt x="424127" y="1022174"/>
                </a:lnTo>
                <a:lnTo>
                  <a:pt x="432859" y="1020059"/>
                </a:lnTo>
                <a:lnTo>
                  <a:pt x="441854" y="1017944"/>
                </a:lnTo>
                <a:lnTo>
                  <a:pt x="450321" y="1015565"/>
                </a:lnTo>
                <a:lnTo>
                  <a:pt x="458523" y="1012921"/>
                </a:lnTo>
                <a:lnTo>
                  <a:pt x="466196" y="1009749"/>
                </a:lnTo>
                <a:lnTo>
                  <a:pt x="473869" y="1006312"/>
                </a:lnTo>
                <a:lnTo>
                  <a:pt x="481013" y="1003140"/>
                </a:lnTo>
                <a:lnTo>
                  <a:pt x="488157" y="999438"/>
                </a:lnTo>
                <a:lnTo>
                  <a:pt x="494771" y="995473"/>
                </a:lnTo>
                <a:lnTo>
                  <a:pt x="501386" y="991507"/>
                </a:lnTo>
                <a:lnTo>
                  <a:pt x="507736" y="987278"/>
                </a:lnTo>
                <a:lnTo>
                  <a:pt x="513821" y="983048"/>
                </a:lnTo>
                <a:lnTo>
                  <a:pt x="519113" y="978289"/>
                </a:lnTo>
                <a:lnTo>
                  <a:pt x="524669" y="973795"/>
                </a:lnTo>
                <a:lnTo>
                  <a:pt x="530225" y="969036"/>
                </a:lnTo>
                <a:lnTo>
                  <a:pt x="534988" y="964013"/>
                </a:lnTo>
                <a:lnTo>
                  <a:pt x="540015" y="959255"/>
                </a:lnTo>
                <a:lnTo>
                  <a:pt x="544248" y="953967"/>
                </a:lnTo>
                <a:lnTo>
                  <a:pt x="548746" y="948944"/>
                </a:lnTo>
                <a:lnTo>
                  <a:pt x="552715" y="943657"/>
                </a:lnTo>
                <a:lnTo>
                  <a:pt x="556684" y="938105"/>
                </a:lnTo>
                <a:lnTo>
                  <a:pt x="560388" y="932554"/>
                </a:lnTo>
                <a:lnTo>
                  <a:pt x="564092" y="927266"/>
                </a:lnTo>
                <a:lnTo>
                  <a:pt x="567267" y="921715"/>
                </a:lnTo>
                <a:lnTo>
                  <a:pt x="573352" y="910876"/>
                </a:lnTo>
                <a:lnTo>
                  <a:pt x="578644" y="899772"/>
                </a:lnTo>
                <a:lnTo>
                  <a:pt x="583407" y="888404"/>
                </a:lnTo>
                <a:lnTo>
                  <a:pt x="587375" y="877830"/>
                </a:lnTo>
                <a:lnTo>
                  <a:pt x="591080" y="867255"/>
                </a:lnTo>
                <a:lnTo>
                  <a:pt x="594255" y="856416"/>
                </a:lnTo>
                <a:lnTo>
                  <a:pt x="596636" y="846899"/>
                </a:lnTo>
                <a:lnTo>
                  <a:pt x="598752" y="837117"/>
                </a:lnTo>
                <a:lnTo>
                  <a:pt x="600605" y="828129"/>
                </a:lnTo>
                <a:lnTo>
                  <a:pt x="601928" y="819934"/>
                </a:lnTo>
                <a:lnTo>
                  <a:pt x="602721" y="812267"/>
                </a:lnTo>
                <a:lnTo>
                  <a:pt x="604044" y="799577"/>
                </a:lnTo>
                <a:lnTo>
                  <a:pt x="604573" y="790853"/>
                </a:lnTo>
                <a:lnTo>
                  <a:pt x="604573" y="786095"/>
                </a:lnTo>
                <a:lnTo>
                  <a:pt x="604573" y="544464"/>
                </a:lnTo>
                <a:lnTo>
                  <a:pt x="604838" y="538383"/>
                </a:lnTo>
                <a:lnTo>
                  <a:pt x="605896" y="532303"/>
                </a:lnTo>
                <a:lnTo>
                  <a:pt x="607219" y="526487"/>
                </a:lnTo>
                <a:lnTo>
                  <a:pt x="609336" y="521200"/>
                </a:lnTo>
                <a:lnTo>
                  <a:pt x="611982" y="515912"/>
                </a:lnTo>
                <a:lnTo>
                  <a:pt x="614892" y="510889"/>
                </a:lnTo>
                <a:lnTo>
                  <a:pt x="618332" y="506131"/>
                </a:lnTo>
                <a:lnTo>
                  <a:pt x="622300" y="501901"/>
                </a:lnTo>
                <a:lnTo>
                  <a:pt x="626534" y="497935"/>
                </a:lnTo>
                <a:lnTo>
                  <a:pt x="631296" y="494499"/>
                </a:lnTo>
                <a:lnTo>
                  <a:pt x="636323" y="491591"/>
                </a:lnTo>
                <a:lnTo>
                  <a:pt x="641350" y="488947"/>
                </a:lnTo>
                <a:lnTo>
                  <a:pt x="646907" y="487096"/>
                </a:lnTo>
                <a:lnTo>
                  <a:pt x="652992" y="485510"/>
                </a:lnTo>
                <a:lnTo>
                  <a:pt x="658813" y="484453"/>
                </a:lnTo>
                <a:lnTo>
                  <a:pt x="664898" y="484188"/>
                </a:lnTo>
                <a:lnTo>
                  <a:pt x="671248" y="484453"/>
                </a:lnTo>
                <a:lnTo>
                  <a:pt x="677069" y="485510"/>
                </a:lnTo>
                <a:lnTo>
                  <a:pt x="682890" y="487096"/>
                </a:lnTo>
                <a:lnTo>
                  <a:pt x="688711" y="488947"/>
                </a:lnTo>
                <a:lnTo>
                  <a:pt x="694003" y="491591"/>
                </a:lnTo>
                <a:lnTo>
                  <a:pt x="698765" y="494499"/>
                </a:lnTo>
                <a:lnTo>
                  <a:pt x="703528" y="497935"/>
                </a:lnTo>
                <a:lnTo>
                  <a:pt x="708026" y="501901"/>
                </a:lnTo>
                <a:lnTo>
                  <a:pt x="711994" y="506131"/>
                </a:lnTo>
                <a:lnTo>
                  <a:pt x="715169" y="510889"/>
                </a:lnTo>
                <a:lnTo>
                  <a:pt x="718344" y="515912"/>
                </a:lnTo>
                <a:lnTo>
                  <a:pt x="720726" y="521200"/>
                </a:lnTo>
                <a:lnTo>
                  <a:pt x="722842" y="526487"/>
                </a:lnTo>
                <a:lnTo>
                  <a:pt x="724430" y="532303"/>
                </a:lnTo>
                <a:lnTo>
                  <a:pt x="725223" y="538383"/>
                </a:lnTo>
                <a:lnTo>
                  <a:pt x="725488" y="544464"/>
                </a:lnTo>
                <a:lnTo>
                  <a:pt x="725488" y="786095"/>
                </a:lnTo>
                <a:lnTo>
                  <a:pt x="725223" y="797462"/>
                </a:lnTo>
                <a:lnTo>
                  <a:pt x="724694" y="809095"/>
                </a:lnTo>
                <a:lnTo>
                  <a:pt x="723636" y="821255"/>
                </a:lnTo>
                <a:lnTo>
                  <a:pt x="722313" y="833681"/>
                </a:lnTo>
                <a:lnTo>
                  <a:pt x="720461" y="846370"/>
                </a:lnTo>
                <a:lnTo>
                  <a:pt x="718080" y="859853"/>
                </a:lnTo>
                <a:lnTo>
                  <a:pt x="714905" y="873336"/>
                </a:lnTo>
                <a:lnTo>
                  <a:pt x="711465" y="886554"/>
                </a:lnTo>
                <a:lnTo>
                  <a:pt x="707496" y="900830"/>
                </a:lnTo>
                <a:lnTo>
                  <a:pt x="702998" y="914312"/>
                </a:lnTo>
                <a:lnTo>
                  <a:pt x="698236" y="928324"/>
                </a:lnTo>
                <a:lnTo>
                  <a:pt x="692415" y="942335"/>
                </a:lnTo>
                <a:lnTo>
                  <a:pt x="686065" y="956347"/>
                </a:lnTo>
                <a:lnTo>
                  <a:pt x="679186" y="970094"/>
                </a:lnTo>
                <a:lnTo>
                  <a:pt x="671513" y="983841"/>
                </a:lnTo>
                <a:lnTo>
                  <a:pt x="663311" y="997323"/>
                </a:lnTo>
                <a:lnTo>
                  <a:pt x="658813" y="1003933"/>
                </a:lnTo>
                <a:lnTo>
                  <a:pt x="654315" y="1010542"/>
                </a:lnTo>
                <a:lnTo>
                  <a:pt x="649552" y="1017151"/>
                </a:lnTo>
                <a:lnTo>
                  <a:pt x="644525" y="1023496"/>
                </a:lnTo>
                <a:lnTo>
                  <a:pt x="639498" y="1029841"/>
                </a:lnTo>
                <a:lnTo>
                  <a:pt x="634207" y="1035921"/>
                </a:lnTo>
                <a:lnTo>
                  <a:pt x="628650" y="1042001"/>
                </a:lnTo>
                <a:lnTo>
                  <a:pt x="623094" y="1048082"/>
                </a:lnTo>
                <a:lnTo>
                  <a:pt x="617009" y="1054162"/>
                </a:lnTo>
                <a:lnTo>
                  <a:pt x="610923" y="1059978"/>
                </a:lnTo>
                <a:lnTo>
                  <a:pt x="604838" y="1065530"/>
                </a:lnTo>
                <a:lnTo>
                  <a:pt x="598488" y="1071082"/>
                </a:lnTo>
                <a:lnTo>
                  <a:pt x="591873" y="1076369"/>
                </a:lnTo>
                <a:lnTo>
                  <a:pt x="584730" y="1081656"/>
                </a:lnTo>
                <a:lnTo>
                  <a:pt x="577850" y="1086944"/>
                </a:lnTo>
                <a:lnTo>
                  <a:pt x="570442" y="1091702"/>
                </a:lnTo>
                <a:lnTo>
                  <a:pt x="563034" y="1096461"/>
                </a:lnTo>
                <a:lnTo>
                  <a:pt x="555096" y="1101219"/>
                </a:lnTo>
                <a:lnTo>
                  <a:pt x="547159" y="1105714"/>
                </a:lnTo>
                <a:lnTo>
                  <a:pt x="538957" y="1109944"/>
                </a:lnTo>
                <a:lnTo>
                  <a:pt x="530755" y="1113909"/>
                </a:lnTo>
                <a:lnTo>
                  <a:pt x="522288" y="1117875"/>
                </a:lnTo>
                <a:lnTo>
                  <a:pt x="513292" y="1121576"/>
                </a:lnTo>
                <a:lnTo>
                  <a:pt x="504296" y="1125277"/>
                </a:lnTo>
                <a:lnTo>
                  <a:pt x="495036" y="1128185"/>
                </a:lnTo>
                <a:lnTo>
                  <a:pt x="485246" y="1131357"/>
                </a:lnTo>
                <a:lnTo>
                  <a:pt x="475721" y="1134001"/>
                </a:lnTo>
                <a:lnTo>
                  <a:pt x="465932" y="1136909"/>
                </a:lnTo>
                <a:lnTo>
                  <a:pt x="455613" y="1139288"/>
                </a:lnTo>
                <a:lnTo>
                  <a:pt x="445029" y="1141139"/>
                </a:lnTo>
                <a:lnTo>
                  <a:pt x="434182" y="1142989"/>
                </a:lnTo>
                <a:lnTo>
                  <a:pt x="423069" y="1144840"/>
                </a:lnTo>
                <a:lnTo>
                  <a:pt x="423069" y="1329896"/>
                </a:lnTo>
                <a:lnTo>
                  <a:pt x="664898" y="1329896"/>
                </a:lnTo>
                <a:lnTo>
                  <a:pt x="671248" y="1330161"/>
                </a:lnTo>
                <a:lnTo>
                  <a:pt x="677069" y="1331218"/>
                </a:lnTo>
                <a:lnTo>
                  <a:pt x="682890" y="1332540"/>
                </a:lnTo>
                <a:lnTo>
                  <a:pt x="688711" y="1334919"/>
                </a:lnTo>
                <a:lnTo>
                  <a:pt x="694003" y="1337299"/>
                </a:lnTo>
                <a:lnTo>
                  <a:pt x="698765" y="1340207"/>
                </a:lnTo>
                <a:lnTo>
                  <a:pt x="703528" y="1343643"/>
                </a:lnTo>
                <a:lnTo>
                  <a:pt x="708026" y="1347609"/>
                </a:lnTo>
                <a:lnTo>
                  <a:pt x="711994" y="1351839"/>
                </a:lnTo>
                <a:lnTo>
                  <a:pt x="715169" y="1356862"/>
                </a:lnTo>
                <a:lnTo>
                  <a:pt x="718344" y="1361620"/>
                </a:lnTo>
                <a:lnTo>
                  <a:pt x="720726" y="1366908"/>
                </a:lnTo>
                <a:lnTo>
                  <a:pt x="722842" y="1372195"/>
                </a:lnTo>
                <a:lnTo>
                  <a:pt x="724430" y="1378011"/>
                </a:lnTo>
                <a:lnTo>
                  <a:pt x="725223" y="1384092"/>
                </a:lnTo>
                <a:lnTo>
                  <a:pt x="725488" y="1390172"/>
                </a:lnTo>
                <a:lnTo>
                  <a:pt x="725223" y="1396517"/>
                </a:lnTo>
                <a:lnTo>
                  <a:pt x="724430" y="1402333"/>
                </a:lnTo>
                <a:lnTo>
                  <a:pt x="722842" y="1408149"/>
                </a:lnTo>
                <a:lnTo>
                  <a:pt x="720726" y="1413965"/>
                </a:lnTo>
                <a:lnTo>
                  <a:pt x="718344" y="1419252"/>
                </a:lnTo>
                <a:lnTo>
                  <a:pt x="715169" y="1424011"/>
                </a:lnTo>
                <a:lnTo>
                  <a:pt x="711994" y="1429034"/>
                </a:lnTo>
                <a:lnTo>
                  <a:pt x="708026" y="1433264"/>
                </a:lnTo>
                <a:lnTo>
                  <a:pt x="703528" y="1436965"/>
                </a:lnTo>
                <a:lnTo>
                  <a:pt x="698765" y="1440402"/>
                </a:lnTo>
                <a:lnTo>
                  <a:pt x="694003" y="1443574"/>
                </a:lnTo>
                <a:lnTo>
                  <a:pt x="688711" y="1445953"/>
                </a:lnTo>
                <a:lnTo>
                  <a:pt x="682890" y="1448068"/>
                </a:lnTo>
                <a:lnTo>
                  <a:pt x="677069" y="1449654"/>
                </a:lnTo>
                <a:lnTo>
                  <a:pt x="671248" y="1450447"/>
                </a:lnTo>
                <a:lnTo>
                  <a:pt x="664898" y="1450976"/>
                </a:lnTo>
                <a:lnTo>
                  <a:pt x="60589" y="1450976"/>
                </a:lnTo>
                <a:lnTo>
                  <a:pt x="54239" y="1450447"/>
                </a:lnTo>
                <a:lnTo>
                  <a:pt x="48419" y="1449654"/>
                </a:lnTo>
                <a:lnTo>
                  <a:pt x="42598" y="1448068"/>
                </a:lnTo>
                <a:lnTo>
                  <a:pt x="37041" y="1445953"/>
                </a:lnTo>
                <a:lnTo>
                  <a:pt x="31750" y="1443574"/>
                </a:lnTo>
                <a:lnTo>
                  <a:pt x="26723" y="1440402"/>
                </a:lnTo>
                <a:lnTo>
                  <a:pt x="21960" y="1436965"/>
                </a:lnTo>
                <a:lnTo>
                  <a:pt x="17727" y="1433264"/>
                </a:lnTo>
                <a:lnTo>
                  <a:pt x="13758" y="1429034"/>
                </a:lnTo>
                <a:lnTo>
                  <a:pt x="10319" y="1424011"/>
                </a:lnTo>
                <a:lnTo>
                  <a:pt x="7408" y="1419252"/>
                </a:lnTo>
                <a:lnTo>
                  <a:pt x="5027" y="1413965"/>
                </a:lnTo>
                <a:lnTo>
                  <a:pt x="2646" y="1408149"/>
                </a:lnTo>
                <a:lnTo>
                  <a:pt x="1323" y="1402333"/>
                </a:lnTo>
                <a:lnTo>
                  <a:pt x="264" y="1396517"/>
                </a:lnTo>
                <a:lnTo>
                  <a:pt x="0" y="1390172"/>
                </a:lnTo>
                <a:lnTo>
                  <a:pt x="264" y="1384092"/>
                </a:lnTo>
                <a:lnTo>
                  <a:pt x="1323" y="1378011"/>
                </a:lnTo>
                <a:lnTo>
                  <a:pt x="2646" y="1372195"/>
                </a:lnTo>
                <a:lnTo>
                  <a:pt x="5027" y="1366908"/>
                </a:lnTo>
                <a:lnTo>
                  <a:pt x="7408" y="1361620"/>
                </a:lnTo>
                <a:lnTo>
                  <a:pt x="10319" y="1356862"/>
                </a:lnTo>
                <a:lnTo>
                  <a:pt x="13758" y="1351839"/>
                </a:lnTo>
                <a:lnTo>
                  <a:pt x="17727" y="1347609"/>
                </a:lnTo>
                <a:lnTo>
                  <a:pt x="21960" y="1343643"/>
                </a:lnTo>
                <a:lnTo>
                  <a:pt x="26723" y="1340207"/>
                </a:lnTo>
                <a:lnTo>
                  <a:pt x="31750" y="1337299"/>
                </a:lnTo>
                <a:lnTo>
                  <a:pt x="37041" y="1334919"/>
                </a:lnTo>
                <a:lnTo>
                  <a:pt x="42598" y="1332540"/>
                </a:lnTo>
                <a:lnTo>
                  <a:pt x="48419" y="1331218"/>
                </a:lnTo>
                <a:lnTo>
                  <a:pt x="54239" y="1330161"/>
                </a:lnTo>
                <a:lnTo>
                  <a:pt x="60589" y="1329896"/>
                </a:lnTo>
                <a:lnTo>
                  <a:pt x="302419" y="1329896"/>
                </a:lnTo>
                <a:lnTo>
                  <a:pt x="302419" y="1144840"/>
                </a:lnTo>
                <a:lnTo>
                  <a:pt x="291571" y="1142989"/>
                </a:lnTo>
                <a:lnTo>
                  <a:pt x="280459" y="1141139"/>
                </a:lnTo>
                <a:lnTo>
                  <a:pt x="270140" y="1139288"/>
                </a:lnTo>
                <a:lnTo>
                  <a:pt x="259821" y="1136909"/>
                </a:lnTo>
                <a:lnTo>
                  <a:pt x="250032" y="1134001"/>
                </a:lnTo>
                <a:lnTo>
                  <a:pt x="240242" y="1131357"/>
                </a:lnTo>
                <a:lnTo>
                  <a:pt x="230452" y="1128185"/>
                </a:lnTo>
                <a:lnTo>
                  <a:pt x="221457" y="1125277"/>
                </a:lnTo>
                <a:lnTo>
                  <a:pt x="212196" y="1121576"/>
                </a:lnTo>
                <a:lnTo>
                  <a:pt x="203465" y="1117875"/>
                </a:lnTo>
                <a:lnTo>
                  <a:pt x="194734" y="1113909"/>
                </a:lnTo>
                <a:lnTo>
                  <a:pt x="186532" y="1109944"/>
                </a:lnTo>
                <a:lnTo>
                  <a:pt x="178329" y="1105714"/>
                </a:lnTo>
                <a:lnTo>
                  <a:pt x="170392" y="1101219"/>
                </a:lnTo>
                <a:lnTo>
                  <a:pt x="162454" y="1096461"/>
                </a:lnTo>
                <a:lnTo>
                  <a:pt x="155310" y="1091702"/>
                </a:lnTo>
                <a:lnTo>
                  <a:pt x="147902" y="1086944"/>
                </a:lnTo>
                <a:lnTo>
                  <a:pt x="140758" y="1081656"/>
                </a:lnTo>
                <a:lnTo>
                  <a:pt x="133879" y="1076369"/>
                </a:lnTo>
                <a:lnTo>
                  <a:pt x="127264" y="1071082"/>
                </a:lnTo>
                <a:lnTo>
                  <a:pt x="120650" y="1065530"/>
                </a:lnTo>
                <a:lnTo>
                  <a:pt x="114564" y="1059978"/>
                </a:lnTo>
                <a:lnTo>
                  <a:pt x="108479" y="1054162"/>
                </a:lnTo>
                <a:lnTo>
                  <a:pt x="102394" y="1048082"/>
                </a:lnTo>
                <a:lnTo>
                  <a:pt x="97102" y="1042001"/>
                </a:lnTo>
                <a:lnTo>
                  <a:pt x="91546" y="1035921"/>
                </a:lnTo>
                <a:lnTo>
                  <a:pt x="85989" y="1029841"/>
                </a:lnTo>
                <a:lnTo>
                  <a:pt x="81227" y="1023496"/>
                </a:lnTo>
                <a:lnTo>
                  <a:pt x="75935" y="1017151"/>
                </a:lnTo>
                <a:lnTo>
                  <a:pt x="71437" y="1010542"/>
                </a:lnTo>
                <a:lnTo>
                  <a:pt x="66675" y="1003933"/>
                </a:lnTo>
                <a:lnTo>
                  <a:pt x="62177" y="997323"/>
                </a:lnTo>
                <a:lnTo>
                  <a:pt x="53975" y="983841"/>
                </a:lnTo>
                <a:lnTo>
                  <a:pt x="46302" y="970094"/>
                </a:lnTo>
                <a:lnTo>
                  <a:pt x="39687" y="956347"/>
                </a:lnTo>
                <a:lnTo>
                  <a:pt x="33337" y="942335"/>
                </a:lnTo>
                <a:lnTo>
                  <a:pt x="27516" y="928324"/>
                </a:lnTo>
                <a:lnTo>
                  <a:pt x="22489" y="914312"/>
                </a:lnTo>
                <a:lnTo>
                  <a:pt x="17991" y="900830"/>
                </a:lnTo>
                <a:lnTo>
                  <a:pt x="14023" y="886554"/>
                </a:lnTo>
                <a:lnTo>
                  <a:pt x="10583" y="873336"/>
                </a:lnTo>
                <a:lnTo>
                  <a:pt x="7673" y="859853"/>
                </a:lnTo>
                <a:lnTo>
                  <a:pt x="5291" y="846370"/>
                </a:lnTo>
                <a:lnTo>
                  <a:pt x="3439" y="833681"/>
                </a:lnTo>
                <a:lnTo>
                  <a:pt x="1852" y="821255"/>
                </a:lnTo>
                <a:lnTo>
                  <a:pt x="1058" y="809095"/>
                </a:lnTo>
                <a:lnTo>
                  <a:pt x="264" y="797462"/>
                </a:lnTo>
                <a:lnTo>
                  <a:pt x="0" y="786095"/>
                </a:lnTo>
                <a:lnTo>
                  <a:pt x="0" y="544464"/>
                </a:lnTo>
                <a:lnTo>
                  <a:pt x="264" y="538383"/>
                </a:lnTo>
                <a:lnTo>
                  <a:pt x="1323" y="532303"/>
                </a:lnTo>
                <a:lnTo>
                  <a:pt x="2646" y="526487"/>
                </a:lnTo>
                <a:lnTo>
                  <a:pt x="5027" y="521200"/>
                </a:lnTo>
                <a:lnTo>
                  <a:pt x="7408" y="515912"/>
                </a:lnTo>
                <a:lnTo>
                  <a:pt x="10319" y="510889"/>
                </a:lnTo>
                <a:lnTo>
                  <a:pt x="13758" y="506131"/>
                </a:lnTo>
                <a:lnTo>
                  <a:pt x="17727" y="501901"/>
                </a:lnTo>
                <a:lnTo>
                  <a:pt x="21960" y="497935"/>
                </a:lnTo>
                <a:lnTo>
                  <a:pt x="26723" y="494499"/>
                </a:lnTo>
                <a:lnTo>
                  <a:pt x="31750" y="491591"/>
                </a:lnTo>
                <a:lnTo>
                  <a:pt x="37041" y="488947"/>
                </a:lnTo>
                <a:lnTo>
                  <a:pt x="42598" y="487096"/>
                </a:lnTo>
                <a:lnTo>
                  <a:pt x="48419" y="485510"/>
                </a:lnTo>
                <a:lnTo>
                  <a:pt x="54239" y="484453"/>
                </a:lnTo>
                <a:lnTo>
                  <a:pt x="60589" y="484188"/>
                </a:lnTo>
                <a:close/>
                <a:moveTo>
                  <a:pt x="362612" y="0"/>
                </a:moveTo>
                <a:lnTo>
                  <a:pt x="372158" y="265"/>
                </a:lnTo>
                <a:lnTo>
                  <a:pt x="381438" y="1058"/>
                </a:lnTo>
                <a:lnTo>
                  <a:pt x="390454" y="2116"/>
                </a:lnTo>
                <a:lnTo>
                  <a:pt x="399204" y="3967"/>
                </a:lnTo>
                <a:lnTo>
                  <a:pt x="408219" y="5553"/>
                </a:lnTo>
                <a:lnTo>
                  <a:pt x="416705" y="8198"/>
                </a:lnTo>
                <a:lnTo>
                  <a:pt x="424925" y="11107"/>
                </a:lnTo>
                <a:lnTo>
                  <a:pt x="433145" y="14280"/>
                </a:lnTo>
                <a:lnTo>
                  <a:pt x="441630" y="17982"/>
                </a:lnTo>
                <a:lnTo>
                  <a:pt x="449054" y="21949"/>
                </a:lnTo>
                <a:lnTo>
                  <a:pt x="456744" y="26444"/>
                </a:lnTo>
                <a:lnTo>
                  <a:pt x="464169" y="30939"/>
                </a:lnTo>
                <a:lnTo>
                  <a:pt x="471328" y="36228"/>
                </a:lnTo>
                <a:lnTo>
                  <a:pt x="478222" y="41253"/>
                </a:lnTo>
                <a:lnTo>
                  <a:pt x="484851" y="47070"/>
                </a:lnTo>
                <a:lnTo>
                  <a:pt x="490950" y="53152"/>
                </a:lnTo>
                <a:lnTo>
                  <a:pt x="497049" y="59234"/>
                </a:lnTo>
                <a:lnTo>
                  <a:pt x="502882" y="66110"/>
                </a:lnTo>
                <a:lnTo>
                  <a:pt x="508186" y="72721"/>
                </a:lnTo>
                <a:lnTo>
                  <a:pt x="513224" y="80125"/>
                </a:lnTo>
                <a:lnTo>
                  <a:pt x="517997" y="87265"/>
                </a:lnTo>
                <a:lnTo>
                  <a:pt x="522504" y="94934"/>
                </a:lnTo>
                <a:lnTo>
                  <a:pt x="526482" y="102602"/>
                </a:lnTo>
                <a:lnTo>
                  <a:pt x="530194" y="110800"/>
                </a:lnTo>
                <a:lnTo>
                  <a:pt x="533111" y="118998"/>
                </a:lnTo>
                <a:lnTo>
                  <a:pt x="536293" y="127195"/>
                </a:lnTo>
                <a:lnTo>
                  <a:pt x="538679" y="136186"/>
                </a:lnTo>
                <a:lnTo>
                  <a:pt x="540536" y="144648"/>
                </a:lnTo>
                <a:lnTo>
                  <a:pt x="542392" y="153903"/>
                </a:lnTo>
                <a:lnTo>
                  <a:pt x="543187" y="162630"/>
                </a:lnTo>
                <a:lnTo>
                  <a:pt x="544248" y="172150"/>
                </a:lnTo>
                <a:lnTo>
                  <a:pt x="544513" y="181141"/>
                </a:lnTo>
                <a:lnTo>
                  <a:pt x="544513" y="483394"/>
                </a:lnTo>
                <a:lnTo>
                  <a:pt x="180975" y="483394"/>
                </a:lnTo>
                <a:lnTo>
                  <a:pt x="180975" y="181141"/>
                </a:lnTo>
                <a:lnTo>
                  <a:pt x="181240" y="172150"/>
                </a:lnTo>
                <a:lnTo>
                  <a:pt x="181771" y="162630"/>
                </a:lnTo>
                <a:lnTo>
                  <a:pt x="183097" y="153903"/>
                </a:lnTo>
                <a:lnTo>
                  <a:pt x="184422" y="144648"/>
                </a:lnTo>
                <a:lnTo>
                  <a:pt x="186809" y="136186"/>
                </a:lnTo>
                <a:lnTo>
                  <a:pt x="189195" y="127195"/>
                </a:lnTo>
                <a:lnTo>
                  <a:pt x="191847" y="118998"/>
                </a:lnTo>
                <a:lnTo>
                  <a:pt x="195294" y="110800"/>
                </a:lnTo>
                <a:lnTo>
                  <a:pt x="199006" y="102602"/>
                </a:lnTo>
                <a:lnTo>
                  <a:pt x="202984" y="94934"/>
                </a:lnTo>
                <a:lnTo>
                  <a:pt x="207226" y="87265"/>
                </a:lnTo>
                <a:lnTo>
                  <a:pt x="211999" y="80125"/>
                </a:lnTo>
                <a:lnTo>
                  <a:pt x="217037" y="72721"/>
                </a:lnTo>
                <a:lnTo>
                  <a:pt x="222341" y="66110"/>
                </a:lnTo>
                <a:lnTo>
                  <a:pt x="228174" y="59234"/>
                </a:lnTo>
                <a:lnTo>
                  <a:pt x="234008" y="53152"/>
                </a:lnTo>
                <a:lnTo>
                  <a:pt x="240372" y="47070"/>
                </a:lnTo>
                <a:lnTo>
                  <a:pt x="247266" y="41253"/>
                </a:lnTo>
                <a:lnTo>
                  <a:pt x="253895" y="36228"/>
                </a:lnTo>
                <a:lnTo>
                  <a:pt x="261054" y="30939"/>
                </a:lnTo>
                <a:lnTo>
                  <a:pt x="268479" y="26444"/>
                </a:lnTo>
                <a:lnTo>
                  <a:pt x="275903" y="21949"/>
                </a:lnTo>
                <a:lnTo>
                  <a:pt x="283858" y="17982"/>
                </a:lnTo>
                <a:lnTo>
                  <a:pt x="291813" y="14280"/>
                </a:lnTo>
                <a:lnTo>
                  <a:pt x="300033" y="11107"/>
                </a:lnTo>
                <a:lnTo>
                  <a:pt x="308518" y="8198"/>
                </a:lnTo>
                <a:lnTo>
                  <a:pt x="317269" y="5553"/>
                </a:lnTo>
                <a:lnTo>
                  <a:pt x="326019" y="3967"/>
                </a:lnTo>
                <a:lnTo>
                  <a:pt x="334770" y="2116"/>
                </a:lnTo>
                <a:lnTo>
                  <a:pt x="344050" y="1058"/>
                </a:lnTo>
                <a:lnTo>
                  <a:pt x="353331" y="265"/>
                </a:lnTo>
                <a:lnTo>
                  <a:pt x="362612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66081" y="3151070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94856" y="3135015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66081" y="3464646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94856" y="3448590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621610" y="1250443"/>
            <a:ext cx="1716709" cy="31223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805682" y="1250443"/>
            <a:ext cx="1716709" cy="31223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06363" y="1208043"/>
            <a:ext cx="1747199" cy="1747199"/>
            <a:chOff x="4184106" y="2952206"/>
            <a:chExt cx="3823790" cy="3823790"/>
          </a:xfrm>
        </p:grpSpPr>
        <p:sp>
          <p:nvSpPr>
            <p:cNvPr id="8" name="椭圆 7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0" name="椭圆 9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C00002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1598793" y="3290527"/>
            <a:ext cx="1762338" cy="614792"/>
            <a:chOff x="2061936" y="5263650"/>
            <a:chExt cx="2349784" cy="819723"/>
          </a:xfrm>
        </p:grpSpPr>
        <p:sp>
          <p:nvSpPr>
            <p:cNvPr id="13" name="文本框 12"/>
            <p:cNvSpPr txBox="1"/>
            <p:nvPr/>
          </p:nvSpPr>
          <p:spPr bwMode="auto">
            <a:xfrm>
              <a:off x="2217364" y="5498597"/>
              <a:ext cx="203892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cs typeface="+mn-ea"/>
                  <a:sym typeface="+mn-lt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200" spc="75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1867748" y="3081738"/>
            <a:ext cx="12244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5789200" y="1208043"/>
            <a:ext cx="1747199" cy="1747199"/>
            <a:chOff x="4184106" y="2952206"/>
            <a:chExt cx="3823790" cy="3823790"/>
          </a:xfrm>
        </p:grpSpPr>
        <p:sp>
          <p:nvSpPr>
            <p:cNvPr id="17" name="椭圆 16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9" name="椭圆 18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C00002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5781631" y="3290528"/>
            <a:ext cx="1762338" cy="614790"/>
            <a:chOff x="2061936" y="5263650"/>
            <a:chExt cx="2349784" cy="819720"/>
          </a:xfrm>
        </p:grpSpPr>
        <p:sp>
          <p:nvSpPr>
            <p:cNvPr id="22" name="文本框 21"/>
            <p:cNvSpPr txBox="1"/>
            <p:nvPr/>
          </p:nvSpPr>
          <p:spPr bwMode="auto">
            <a:xfrm>
              <a:off x="2217364" y="5498594"/>
              <a:ext cx="203892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cs typeface="+mn-ea"/>
                  <a:sym typeface="+mn-lt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200" spc="75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6050585" y="3081738"/>
            <a:ext cx="12244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右箭头 24"/>
          <p:cNvSpPr/>
          <p:nvPr/>
        </p:nvSpPr>
        <p:spPr>
          <a:xfrm flipH="1">
            <a:off x="3679476" y="1932302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rgbClr val="C000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26" name="右箭头 25"/>
          <p:cNvSpPr/>
          <p:nvPr/>
        </p:nvSpPr>
        <p:spPr>
          <a:xfrm>
            <a:off x="3679476" y="3434971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rgbClr val="C000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718963" y="2515806"/>
            <a:ext cx="1706075" cy="722342"/>
            <a:chOff x="1502659" y="4629752"/>
            <a:chExt cx="2067969" cy="963121"/>
          </a:xfrm>
        </p:grpSpPr>
        <p:sp>
          <p:nvSpPr>
            <p:cNvPr id="28" name="文本框 27"/>
            <p:cNvSpPr txBox="1"/>
            <p:nvPr/>
          </p:nvSpPr>
          <p:spPr bwMode="auto">
            <a:xfrm>
              <a:off x="1502659" y="5008098"/>
              <a:ext cx="206796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cs typeface="+mn-ea"/>
                  <a:sym typeface="+mn-lt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 bwMode="auto">
            <a:xfrm>
              <a:off x="1555947" y="4629752"/>
              <a:ext cx="1961390" cy="492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8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spc="75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421995" y="1854435"/>
            <a:ext cx="481610" cy="454415"/>
            <a:chOff x="3098700" y="5569159"/>
            <a:chExt cx="642147" cy="605886"/>
          </a:xfrm>
          <a:solidFill>
            <a:srgbClr val="C00002"/>
          </a:solidFill>
        </p:grpSpPr>
        <p:sp>
          <p:nvSpPr>
            <p:cNvPr id="31" name="Freeform 349"/>
            <p:cNvSpPr/>
            <p:nvPr/>
          </p:nvSpPr>
          <p:spPr bwMode="auto">
            <a:xfrm>
              <a:off x="3119543" y="5569159"/>
              <a:ext cx="621304" cy="392027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350"/>
            <p:cNvSpPr/>
            <p:nvPr/>
          </p:nvSpPr>
          <p:spPr bwMode="auto">
            <a:xfrm>
              <a:off x="3098700" y="5880953"/>
              <a:ext cx="565341" cy="29409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351"/>
            <p:cNvSpPr>
              <a:spLocks noEditPoints="1"/>
            </p:cNvSpPr>
            <p:nvPr/>
          </p:nvSpPr>
          <p:spPr bwMode="auto">
            <a:xfrm>
              <a:off x="3217193" y="5689366"/>
              <a:ext cx="380606" cy="37118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352"/>
            <p:cNvSpPr>
              <a:spLocks noEditPoints="1"/>
            </p:cNvSpPr>
            <p:nvPr/>
          </p:nvSpPr>
          <p:spPr bwMode="auto">
            <a:xfrm>
              <a:off x="3319126" y="5787872"/>
              <a:ext cx="176170" cy="174742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5" name="Oval 353"/>
            <p:cNvSpPr>
              <a:spLocks noChangeArrowheads="1"/>
            </p:cNvSpPr>
            <p:nvPr/>
          </p:nvSpPr>
          <p:spPr bwMode="auto">
            <a:xfrm>
              <a:off x="3375945" y="5844406"/>
              <a:ext cx="62530" cy="608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306391" y="1863987"/>
            <a:ext cx="387965" cy="435313"/>
            <a:chOff x="3199776" y="780891"/>
            <a:chExt cx="470261" cy="527652"/>
          </a:xfrm>
          <a:solidFill>
            <a:srgbClr val="C00002"/>
          </a:solidFill>
        </p:grpSpPr>
        <p:sp>
          <p:nvSpPr>
            <p:cNvPr id="37" name="Freeform 433"/>
            <p:cNvSpPr>
              <a:spLocks noEditPoints="1"/>
            </p:cNvSpPr>
            <p:nvPr/>
          </p:nvSpPr>
          <p:spPr bwMode="auto">
            <a:xfrm>
              <a:off x="3262591" y="927080"/>
              <a:ext cx="64814" cy="65671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close/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434"/>
            <p:cNvSpPr>
              <a:spLocks noEditPoints="1"/>
            </p:cNvSpPr>
            <p:nvPr/>
          </p:nvSpPr>
          <p:spPr bwMode="auto">
            <a:xfrm>
              <a:off x="3367094" y="867120"/>
              <a:ext cx="140479" cy="141621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close/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435"/>
            <p:cNvSpPr>
              <a:spLocks noEditPoints="1"/>
            </p:cNvSpPr>
            <p:nvPr/>
          </p:nvSpPr>
          <p:spPr bwMode="auto">
            <a:xfrm>
              <a:off x="3282007" y="1022446"/>
              <a:ext cx="89941" cy="9108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close/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436"/>
            <p:cNvSpPr>
              <a:spLocks noEditPoints="1"/>
            </p:cNvSpPr>
            <p:nvPr/>
          </p:nvSpPr>
          <p:spPr bwMode="auto">
            <a:xfrm>
              <a:off x="3199776" y="780891"/>
              <a:ext cx="470261" cy="527652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close/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close/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close/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0000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3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25" grpId="0" animBg="1"/>
          <p:bldP spid="2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3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25" grpId="0" animBg="1"/>
          <p:bldP spid="26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 rot="5400000">
            <a:off x="2570636" y="3107630"/>
            <a:ext cx="2093533" cy="1161081"/>
          </a:xfrm>
          <a:prstGeom prst="roundRect">
            <a:avLst>
              <a:gd name="adj" fmla="val 50000"/>
            </a:avLst>
          </a:prstGeom>
          <a:solidFill>
            <a:srgbClr val="C00002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84393" y="3779643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58466" y="2068808"/>
            <a:ext cx="1161081" cy="2666129"/>
            <a:chOff x="4013612" y="985436"/>
            <a:chExt cx="1443428" cy="3314468"/>
          </a:xfrm>
        </p:grpSpPr>
        <p:sp>
          <p:nvSpPr>
            <p:cNvPr id="9" name="圆角矩形 8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696948" y="3772976"/>
            <a:ext cx="899981" cy="899981"/>
          </a:xfrm>
          <a:prstGeom prst="ellipse">
            <a:avLst/>
          </a:prstGeom>
          <a:solidFill>
            <a:srgbClr val="C0000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>
          <a:xfrm rot="5400000">
            <a:off x="5286529" y="2866731"/>
            <a:ext cx="2575331" cy="1161081"/>
          </a:xfrm>
          <a:prstGeom prst="roundRect">
            <a:avLst>
              <a:gd name="adj" fmla="val 50000"/>
            </a:avLst>
          </a:prstGeom>
          <a:solidFill>
            <a:srgbClr val="C00002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45946" y="3779643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15258" y="2068808"/>
            <a:ext cx="1161081" cy="2666129"/>
            <a:chOff x="4013612" y="985436"/>
            <a:chExt cx="1443428" cy="3314468"/>
          </a:xfrm>
        </p:grpSpPr>
        <p:sp>
          <p:nvSpPr>
            <p:cNvPr id="17" name="圆角矩形 16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4658502" y="3772976"/>
            <a:ext cx="899981" cy="899981"/>
          </a:xfrm>
          <a:prstGeom prst="ellipse">
            <a:avLst/>
          </a:prstGeom>
          <a:solidFill>
            <a:srgbClr val="C0000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TextBox 123"/>
          <p:cNvSpPr txBox="1"/>
          <p:nvPr/>
        </p:nvSpPr>
        <p:spPr>
          <a:xfrm>
            <a:off x="4703573" y="2478173"/>
            <a:ext cx="5405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25%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TextBox 124"/>
          <p:cNvSpPr txBox="1"/>
          <p:nvPr/>
        </p:nvSpPr>
        <p:spPr>
          <a:xfrm>
            <a:off x="1712519" y="2478173"/>
            <a:ext cx="5405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25%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TextBox 127"/>
          <p:cNvSpPr txBox="1"/>
          <p:nvPr/>
        </p:nvSpPr>
        <p:spPr>
          <a:xfrm>
            <a:off x="3184393" y="2987821"/>
            <a:ext cx="5405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15%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128"/>
          <p:cNvSpPr txBox="1"/>
          <p:nvPr/>
        </p:nvSpPr>
        <p:spPr>
          <a:xfrm>
            <a:off x="6165297" y="2478173"/>
            <a:ext cx="5405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25%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131"/>
          <p:cNvSpPr txBox="1"/>
          <p:nvPr/>
        </p:nvSpPr>
        <p:spPr>
          <a:xfrm>
            <a:off x="1691680" y="103287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080808"/>
                </a:solidFill>
                <a:cs typeface="+mn-ea"/>
                <a:sym typeface="+mn-lt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cs typeface="+mn-ea"/>
              <a:sym typeface="+mn-lt"/>
            </a:endParaRPr>
          </a:p>
        </p:txBody>
      </p:sp>
      <p:sp>
        <p:nvSpPr>
          <p:cNvPr id="25" name="TextBox 132"/>
          <p:cNvSpPr txBox="1"/>
          <p:nvPr/>
        </p:nvSpPr>
        <p:spPr>
          <a:xfrm>
            <a:off x="1691680" y="119219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080808"/>
                </a:solidFill>
                <a:cs typeface="+mn-ea"/>
                <a:sym typeface="+mn-lt"/>
              </a:rPr>
              <a:t>添加文字内容，内容详尽简要清晰。</a:t>
            </a:r>
            <a:endParaRPr lang="en-US" altLang="zh-CN" sz="1200" dirty="0">
              <a:solidFill>
                <a:srgbClr val="080808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rgbClr val="080808"/>
                </a:solidFill>
                <a:cs typeface="+mn-ea"/>
                <a:sym typeface="+mn-lt"/>
              </a:rPr>
              <a:t>添加文字内容，内容详尽简要清晰。</a:t>
            </a:r>
            <a:endParaRPr lang="en-US" altLang="zh-CN" sz="1200" dirty="0">
              <a:solidFill>
                <a:srgbClr val="080808"/>
              </a:solidFill>
              <a:cs typeface="+mn-ea"/>
              <a:sym typeface="+mn-lt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563059" y="1042868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3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7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5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6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sp>
        <p:nvSpPr>
          <p:cNvPr id="3" name="Freeform 6"/>
          <p:cNvSpPr/>
          <p:nvPr/>
        </p:nvSpPr>
        <p:spPr bwMode="auto">
          <a:xfrm flipH="1">
            <a:off x="5629042" y="4620286"/>
            <a:ext cx="670226" cy="144190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5">
              <a:cs typeface="+mn-ea"/>
              <a:sym typeface="+mn-lt"/>
            </a:endParaRPr>
          </a:p>
        </p:txBody>
      </p:sp>
      <p:sp>
        <p:nvSpPr>
          <p:cNvPr id="5" name="Freeform 24"/>
          <p:cNvSpPr/>
          <p:nvPr/>
        </p:nvSpPr>
        <p:spPr>
          <a:xfrm flipH="1">
            <a:off x="5453372" y="4322482"/>
            <a:ext cx="1021563" cy="297804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0">
              <a:cs typeface="+mn-ea"/>
              <a:sym typeface="+mn-lt"/>
            </a:endParaRPr>
          </a:p>
        </p:txBody>
      </p:sp>
      <p:sp>
        <p:nvSpPr>
          <p:cNvPr id="6" name="Freeform 25"/>
          <p:cNvSpPr/>
          <p:nvPr/>
        </p:nvSpPr>
        <p:spPr>
          <a:xfrm flipH="1">
            <a:off x="5736302" y="4824584"/>
            <a:ext cx="455706" cy="97281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0">
              <a:cs typeface="+mn-ea"/>
              <a:sym typeface="+mn-lt"/>
            </a:endParaRPr>
          </a:p>
        </p:txBody>
      </p:sp>
      <p:sp>
        <p:nvSpPr>
          <p:cNvPr id="7" name="Freeform 5"/>
          <p:cNvSpPr/>
          <p:nvPr/>
        </p:nvSpPr>
        <p:spPr bwMode="auto">
          <a:xfrm>
            <a:off x="5882176" y="3747070"/>
            <a:ext cx="133315" cy="393995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5920265" y="3676841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5908363" y="3720882"/>
            <a:ext cx="114270" cy="110700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5900030" y="4126780"/>
            <a:ext cx="34520" cy="57135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6020253" y="3745879"/>
            <a:ext cx="132125" cy="393995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12" name="Freeform 10"/>
          <p:cNvSpPr/>
          <p:nvPr/>
        </p:nvSpPr>
        <p:spPr bwMode="auto">
          <a:xfrm>
            <a:off x="6057152" y="3673270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13" name="Freeform 11"/>
          <p:cNvSpPr/>
          <p:nvPr/>
        </p:nvSpPr>
        <p:spPr bwMode="auto">
          <a:xfrm>
            <a:off x="6046439" y="3719692"/>
            <a:ext cx="114270" cy="109509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14" name="Freeform 12"/>
          <p:cNvSpPr/>
          <p:nvPr/>
        </p:nvSpPr>
        <p:spPr bwMode="auto">
          <a:xfrm>
            <a:off x="6038107" y="4123209"/>
            <a:ext cx="34520" cy="57135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15" name="Freeform 13"/>
          <p:cNvSpPr/>
          <p:nvPr/>
        </p:nvSpPr>
        <p:spPr bwMode="auto">
          <a:xfrm>
            <a:off x="6140475" y="3748259"/>
            <a:ext cx="30948" cy="199973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grpSp>
        <p:nvGrpSpPr>
          <p:cNvPr id="16" name="Group 123"/>
          <p:cNvGrpSpPr/>
          <p:nvPr/>
        </p:nvGrpSpPr>
        <p:grpSpPr>
          <a:xfrm>
            <a:off x="5214409" y="3656309"/>
            <a:ext cx="613013" cy="465414"/>
            <a:chOff x="7170738" y="4168775"/>
            <a:chExt cx="817563" cy="620713"/>
          </a:xfrm>
          <a:solidFill>
            <a:srgbClr val="C00000"/>
          </a:solidFill>
        </p:grpSpPr>
        <p:sp>
          <p:nvSpPr>
            <p:cNvPr id="17" name="Freeform 14"/>
            <p:cNvSpPr/>
            <p:nvPr/>
          </p:nvSpPr>
          <p:spPr bwMode="auto">
            <a:xfrm>
              <a:off x="7170738" y="4168775"/>
              <a:ext cx="785813" cy="354013"/>
            </a:xfrm>
            <a:custGeom>
              <a:avLst/>
              <a:gdLst>
                <a:gd name="T0" fmla="*/ 246 w 495"/>
                <a:gd name="T1" fmla="*/ 223 h 223"/>
                <a:gd name="T2" fmla="*/ 0 w 495"/>
                <a:gd name="T3" fmla="*/ 111 h 223"/>
                <a:gd name="T4" fmla="*/ 252 w 495"/>
                <a:gd name="T5" fmla="*/ 0 h 223"/>
                <a:gd name="T6" fmla="*/ 495 w 495"/>
                <a:gd name="T7" fmla="*/ 109 h 223"/>
                <a:gd name="T8" fmla="*/ 246 w 49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223">
                  <a:moveTo>
                    <a:pt x="246" y="223"/>
                  </a:moveTo>
                  <a:lnTo>
                    <a:pt x="0" y="111"/>
                  </a:lnTo>
                  <a:lnTo>
                    <a:pt x="252" y="0"/>
                  </a:lnTo>
                  <a:lnTo>
                    <a:pt x="495" y="109"/>
                  </a:lnTo>
                  <a:lnTo>
                    <a:pt x="246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7924800" y="4335463"/>
              <a:ext cx="23813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19" name="Oval 16"/>
            <p:cNvSpPr>
              <a:spLocks noChangeArrowheads="1"/>
            </p:cNvSpPr>
            <p:nvPr/>
          </p:nvSpPr>
          <p:spPr bwMode="auto">
            <a:xfrm>
              <a:off x="7897813" y="456406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7888288" y="4605338"/>
              <a:ext cx="55563" cy="171450"/>
            </a:xfrm>
            <a:custGeom>
              <a:avLst/>
              <a:gdLst>
                <a:gd name="T0" fmla="*/ 14 w 26"/>
                <a:gd name="T1" fmla="*/ 4 h 79"/>
                <a:gd name="T2" fmla="*/ 6 w 26"/>
                <a:gd name="T3" fmla="*/ 79 h 79"/>
                <a:gd name="T4" fmla="*/ 26 w 26"/>
                <a:gd name="T5" fmla="*/ 79 h 79"/>
                <a:gd name="T6" fmla="*/ 26 w 26"/>
                <a:gd name="T7" fmla="*/ 0 h 79"/>
                <a:gd name="T8" fmla="*/ 14 w 26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14" y="4"/>
                  </a:moveTo>
                  <a:cubicBezTo>
                    <a:pt x="14" y="4"/>
                    <a:pt x="0" y="34"/>
                    <a:pt x="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14" y="7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7932738" y="4605338"/>
              <a:ext cx="55563" cy="171450"/>
            </a:xfrm>
            <a:custGeom>
              <a:avLst/>
              <a:gdLst>
                <a:gd name="T0" fmla="*/ 11 w 25"/>
                <a:gd name="T1" fmla="*/ 4 h 79"/>
                <a:gd name="T2" fmla="*/ 20 w 25"/>
                <a:gd name="T3" fmla="*/ 79 h 79"/>
                <a:gd name="T4" fmla="*/ 0 w 25"/>
                <a:gd name="T5" fmla="*/ 79 h 79"/>
                <a:gd name="T6" fmla="*/ 0 w 25"/>
                <a:gd name="T7" fmla="*/ 0 h 79"/>
                <a:gd name="T8" fmla="*/ 11 w 25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9">
                  <a:moveTo>
                    <a:pt x="11" y="4"/>
                  </a:moveTo>
                  <a:cubicBezTo>
                    <a:pt x="11" y="4"/>
                    <a:pt x="25" y="34"/>
                    <a:pt x="2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7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7327900" y="4449763"/>
              <a:ext cx="455613" cy="339725"/>
            </a:xfrm>
            <a:custGeom>
              <a:avLst/>
              <a:gdLst>
                <a:gd name="T0" fmla="*/ 209 w 209"/>
                <a:gd name="T1" fmla="*/ 0 h 156"/>
                <a:gd name="T2" fmla="*/ 104 w 209"/>
                <a:gd name="T3" fmla="*/ 49 h 156"/>
                <a:gd name="T4" fmla="*/ 0 w 209"/>
                <a:gd name="T5" fmla="*/ 0 h 156"/>
                <a:gd name="T6" fmla="*/ 0 w 209"/>
                <a:gd name="T7" fmla="*/ 120 h 156"/>
                <a:gd name="T8" fmla="*/ 102 w 209"/>
                <a:gd name="T9" fmla="*/ 156 h 156"/>
                <a:gd name="T10" fmla="*/ 102 w 209"/>
                <a:gd name="T11" fmla="*/ 156 h 156"/>
                <a:gd name="T12" fmla="*/ 104 w 209"/>
                <a:gd name="T13" fmla="*/ 156 h 156"/>
                <a:gd name="T14" fmla="*/ 107 w 209"/>
                <a:gd name="T15" fmla="*/ 156 h 156"/>
                <a:gd name="T16" fmla="*/ 107 w 209"/>
                <a:gd name="T17" fmla="*/ 156 h 156"/>
                <a:gd name="T18" fmla="*/ 209 w 209"/>
                <a:gd name="T19" fmla="*/ 120 h 156"/>
                <a:gd name="T20" fmla="*/ 209 w 20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6">
                  <a:moveTo>
                    <a:pt x="209" y="0"/>
                  </a:moveTo>
                  <a:cubicBezTo>
                    <a:pt x="209" y="1"/>
                    <a:pt x="121" y="41"/>
                    <a:pt x="104" y="49"/>
                  </a:cubicBezTo>
                  <a:cubicBezTo>
                    <a:pt x="87" y="41"/>
                    <a:pt x="0" y="1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8" y="150"/>
                    <a:pt x="84" y="155"/>
                    <a:pt x="102" y="156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6"/>
                    <a:pt x="103" y="156"/>
                    <a:pt x="104" y="156"/>
                  </a:cubicBezTo>
                  <a:cubicBezTo>
                    <a:pt x="106" y="156"/>
                    <a:pt x="107" y="156"/>
                    <a:pt x="107" y="156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25" y="155"/>
                    <a:pt x="181" y="150"/>
                    <a:pt x="209" y="120"/>
                  </a:cubicBezTo>
                  <a:lnTo>
                    <a:pt x="2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</p:grpSp>
      <p:sp>
        <p:nvSpPr>
          <p:cNvPr id="23" name="Freeform 20"/>
          <p:cNvSpPr>
            <a:spLocks noEditPoints="1"/>
          </p:cNvSpPr>
          <p:nvPr/>
        </p:nvSpPr>
        <p:spPr bwMode="auto">
          <a:xfrm>
            <a:off x="4715667" y="2067535"/>
            <a:ext cx="358285" cy="377330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24" name="Oval 21"/>
          <p:cNvSpPr>
            <a:spLocks noChangeArrowheads="1"/>
          </p:cNvSpPr>
          <p:nvPr/>
        </p:nvSpPr>
        <p:spPr bwMode="auto">
          <a:xfrm>
            <a:off x="7002263" y="1979451"/>
            <a:ext cx="105938" cy="105938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25" name="Freeform 22"/>
          <p:cNvSpPr/>
          <p:nvPr/>
        </p:nvSpPr>
        <p:spPr bwMode="auto">
          <a:xfrm>
            <a:off x="7040352" y="2058012"/>
            <a:ext cx="166644" cy="347572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26" name="Freeform 23"/>
          <p:cNvSpPr/>
          <p:nvPr/>
        </p:nvSpPr>
        <p:spPr bwMode="auto">
          <a:xfrm>
            <a:off x="6893944" y="2058012"/>
            <a:ext cx="178547" cy="342811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27" name="Freeform 24"/>
          <p:cNvSpPr/>
          <p:nvPr/>
        </p:nvSpPr>
        <p:spPr bwMode="auto">
          <a:xfrm>
            <a:off x="7049875" y="1941361"/>
            <a:ext cx="19045" cy="59516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28" name="Freeform 25"/>
          <p:cNvSpPr>
            <a:spLocks noEditPoints="1"/>
          </p:cNvSpPr>
          <p:nvPr/>
        </p:nvSpPr>
        <p:spPr bwMode="auto">
          <a:xfrm>
            <a:off x="6197610" y="1685444"/>
            <a:ext cx="169025" cy="457081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29" name="Freeform 26"/>
          <p:cNvSpPr>
            <a:spLocks noEditPoints="1"/>
          </p:cNvSpPr>
          <p:nvPr/>
        </p:nvSpPr>
        <p:spPr bwMode="auto">
          <a:xfrm>
            <a:off x="6052391" y="1829471"/>
            <a:ext cx="458272" cy="167835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30" name="Freeform 27"/>
          <p:cNvSpPr>
            <a:spLocks noEditPoints="1"/>
          </p:cNvSpPr>
          <p:nvPr/>
        </p:nvSpPr>
        <p:spPr bwMode="auto">
          <a:xfrm>
            <a:off x="6086910" y="1725915"/>
            <a:ext cx="389233" cy="373759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31" name="Freeform 28"/>
          <p:cNvSpPr>
            <a:spLocks noEditPoints="1"/>
          </p:cNvSpPr>
          <p:nvPr/>
        </p:nvSpPr>
        <p:spPr bwMode="auto">
          <a:xfrm>
            <a:off x="6086910" y="1725915"/>
            <a:ext cx="389233" cy="373759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32" name="Oval 29"/>
          <p:cNvSpPr>
            <a:spLocks noChangeArrowheads="1"/>
          </p:cNvSpPr>
          <p:nvPr/>
        </p:nvSpPr>
        <p:spPr bwMode="auto">
          <a:xfrm>
            <a:off x="6247603" y="1878275"/>
            <a:ext cx="70229" cy="70229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33" name="Freeform 30"/>
          <p:cNvSpPr>
            <a:spLocks noEditPoints="1"/>
          </p:cNvSpPr>
          <p:nvPr/>
        </p:nvSpPr>
        <p:spPr bwMode="auto">
          <a:xfrm>
            <a:off x="6786815" y="1555699"/>
            <a:ext cx="192831" cy="365427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6690400" y="1554509"/>
            <a:ext cx="48803" cy="355905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35" name="Freeform 32"/>
          <p:cNvSpPr>
            <a:spLocks noEditPoints="1"/>
          </p:cNvSpPr>
          <p:nvPr/>
        </p:nvSpPr>
        <p:spPr bwMode="auto">
          <a:xfrm>
            <a:off x="5109662" y="3347124"/>
            <a:ext cx="421372" cy="308292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grpSp>
        <p:nvGrpSpPr>
          <p:cNvPr id="36" name="Group 127"/>
          <p:cNvGrpSpPr/>
          <p:nvPr/>
        </p:nvGrpSpPr>
        <p:grpSpPr>
          <a:xfrm>
            <a:off x="6294025" y="3655415"/>
            <a:ext cx="380902" cy="490410"/>
            <a:chOff x="8610600" y="4127500"/>
            <a:chExt cx="508001" cy="654050"/>
          </a:xfrm>
          <a:solidFill>
            <a:srgbClr val="C00000"/>
          </a:solidFill>
        </p:grpSpPr>
        <p:sp>
          <p:nvSpPr>
            <p:cNvPr id="37" name="Freeform 33"/>
            <p:cNvSpPr/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38" name="Freeform 34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39" name="Freeform 35"/>
            <p:cNvSpPr/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40" name="Freeform 36"/>
            <p:cNvSpPr/>
            <p:nvPr/>
          </p:nvSpPr>
          <p:spPr bwMode="auto">
            <a:xfrm>
              <a:off x="8729663" y="4613275"/>
              <a:ext cx="141288" cy="168275"/>
            </a:xfrm>
            <a:custGeom>
              <a:avLst/>
              <a:gdLst>
                <a:gd name="T0" fmla="*/ 45 w 65"/>
                <a:gd name="T1" fmla="*/ 5 h 77"/>
                <a:gd name="T2" fmla="*/ 45 w 65"/>
                <a:gd name="T3" fmla="*/ 28 h 77"/>
                <a:gd name="T4" fmla="*/ 25 w 65"/>
                <a:gd name="T5" fmla="*/ 45 h 77"/>
                <a:gd name="T6" fmla="*/ 1 w 65"/>
                <a:gd name="T7" fmla="*/ 64 h 77"/>
                <a:gd name="T8" fmla="*/ 65 w 65"/>
                <a:gd name="T9" fmla="*/ 77 h 77"/>
                <a:gd name="T10" fmla="*/ 65 w 65"/>
                <a:gd name="T11" fmla="*/ 0 h 77"/>
                <a:gd name="T12" fmla="*/ 45 w 65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7">
                  <a:moveTo>
                    <a:pt x="45" y="5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39" y="40"/>
                    <a:pt x="25" y="45"/>
                  </a:cubicBezTo>
                  <a:cubicBezTo>
                    <a:pt x="12" y="49"/>
                    <a:pt x="0" y="56"/>
                    <a:pt x="1" y="64"/>
                  </a:cubicBezTo>
                  <a:cubicBezTo>
                    <a:pt x="2" y="71"/>
                    <a:pt x="18" y="77"/>
                    <a:pt x="65" y="77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41" name="Freeform 37"/>
            <p:cNvSpPr/>
            <p:nvPr/>
          </p:nvSpPr>
          <p:spPr bwMode="auto">
            <a:xfrm>
              <a:off x="8855075" y="4613275"/>
              <a:ext cx="134938" cy="168275"/>
            </a:xfrm>
            <a:custGeom>
              <a:avLst/>
              <a:gdLst>
                <a:gd name="T0" fmla="*/ 14 w 62"/>
                <a:gd name="T1" fmla="*/ 5 h 77"/>
                <a:gd name="T2" fmla="*/ 14 w 62"/>
                <a:gd name="T3" fmla="*/ 28 h 77"/>
                <a:gd name="T4" fmla="*/ 32 w 62"/>
                <a:gd name="T5" fmla="*/ 45 h 77"/>
                <a:gd name="T6" fmla="*/ 61 w 62"/>
                <a:gd name="T7" fmla="*/ 64 h 77"/>
                <a:gd name="T8" fmla="*/ 0 w 62"/>
                <a:gd name="T9" fmla="*/ 77 h 77"/>
                <a:gd name="T10" fmla="*/ 0 w 62"/>
                <a:gd name="T11" fmla="*/ 0 h 77"/>
                <a:gd name="T12" fmla="*/ 14 w 62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7">
                  <a:moveTo>
                    <a:pt x="14" y="5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9" y="40"/>
                    <a:pt x="32" y="45"/>
                  </a:cubicBezTo>
                  <a:cubicBezTo>
                    <a:pt x="46" y="49"/>
                    <a:pt x="62" y="56"/>
                    <a:pt x="61" y="64"/>
                  </a:cubicBezTo>
                  <a:cubicBezTo>
                    <a:pt x="60" y="71"/>
                    <a:pt x="34" y="77"/>
                    <a:pt x="0" y="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42" name="Freeform 38"/>
            <p:cNvSpPr/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43" name="Freeform 39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44" name="Freeform 40"/>
            <p:cNvSpPr/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</p:grpSp>
      <p:sp>
        <p:nvSpPr>
          <p:cNvPr id="45" name="Freeform 41"/>
          <p:cNvSpPr>
            <a:spLocks noEditPoints="1"/>
          </p:cNvSpPr>
          <p:nvPr/>
        </p:nvSpPr>
        <p:spPr bwMode="auto">
          <a:xfrm>
            <a:off x="6609459" y="3160244"/>
            <a:ext cx="321385" cy="292817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46" name="Freeform 42"/>
          <p:cNvSpPr/>
          <p:nvPr/>
        </p:nvSpPr>
        <p:spPr bwMode="auto">
          <a:xfrm>
            <a:off x="6692781" y="3430445"/>
            <a:ext cx="69038" cy="148790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47" name="Freeform 43"/>
          <p:cNvSpPr/>
          <p:nvPr/>
        </p:nvSpPr>
        <p:spPr bwMode="auto">
          <a:xfrm>
            <a:off x="6664213" y="3475677"/>
            <a:ext cx="97606" cy="201164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48" name="Freeform 44"/>
          <p:cNvSpPr/>
          <p:nvPr/>
        </p:nvSpPr>
        <p:spPr bwMode="auto">
          <a:xfrm>
            <a:off x="5772667" y="1222411"/>
            <a:ext cx="392804" cy="359475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49" name="Freeform 45"/>
          <p:cNvSpPr>
            <a:spLocks noEditPoints="1"/>
          </p:cNvSpPr>
          <p:nvPr/>
        </p:nvSpPr>
        <p:spPr bwMode="auto">
          <a:xfrm>
            <a:off x="5656016" y="3217379"/>
            <a:ext cx="478507" cy="396375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50" name="Freeform 46"/>
          <p:cNvSpPr>
            <a:spLocks noEditPoints="1"/>
          </p:cNvSpPr>
          <p:nvPr/>
        </p:nvSpPr>
        <p:spPr bwMode="auto">
          <a:xfrm>
            <a:off x="6502330" y="2428200"/>
            <a:ext cx="614203" cy="716570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51" name="Freeform 47"/>
          <p:cNvSpPr>
            <a:spLocks noEditPoints="1"/>
          </p:cNvSpPr>
          <p:nvPr/>
        </p:nvSpPr>
        <p:spPr bwMode="auto">
          <a:xfrm>
            <a:off x="6967743" y="2637696"/>
            <a:ext cx="265441" cy="521358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52" name="Freeform 48"/>
          <p:cNvSpPr>
            <a:spLocks noEditPoints="1"/>
          </p:cNvSpPr>
          <p:nvPr/>
        </p:nvSpPr>
        <p:spPr bwMode="auto">
          <a:xfrm>
            <a:off x="6041678" y="2704354"/>
            <a:ext cx="434465" cy="434465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53" name="Freeform 49"/>
          <p:cNvSpPr/>
          <p:nvPr/>
        </p:nvSpPr>
        <p:spPr bwMode="auto">
          <a:xfrm>
            <a:off x="6121430" y="2842430"/>
            <a:ext cx="216637" cy="114270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grpSp>
        <p:nvGrpSpPr>
          <p:cNvPr id="54" name="Group 126"/>
          <p:cNvGrpSpPr/>
          <p:nvPr/>
        </p:nvGrpSpPr>
        <p:grpSpPr>
          <a:xfrm>
            <a:off x="6215464" y="3263801"/>
            <a:ext cx="340430" cy="323766"/>
            <a:chOff x="8505825" y="3605213"/>
            <a:chExt cx="454025" cy="431800"/>
          </a:xfrm>
        </p:grpSpPr>
        <p:sp>
          <p:nvSpPr>
            <p:cNvPr id="55" name="Freeform 50"/>
            <p:cNvSpPr/>
            <p:nvPr/>
          </p:nvSpPr>
          <p:spPr bwMode="auto">
            <a:xfrm>
              <a:off x="8505825" y="3694113"/>
              <a:ext cx="454025" cy="342900"/>
            </a:xfrm>
            <a:custGeom>
              <a:avLst/>
              <a:gdLst>
                <a:gd name="T0" fmla="*/ 146 w 208"/>
                <a:gd name="T1" fmla="*/ 0 h 157"/>
                <a:gd name="T2" fmla="*/ 104 w 208"/>
                <a:gd name="T3" fmla="*/ 15 h 157"/>
                <a:gd name="T4" fmla="*/ 62 w 208"/>
                <a:gd name="T5" fmla="*/ 0 h 157"/>
                <a:gd name="T6" fmla="*/ 0 w 208"/>
                <a:gd name="T7" fmla="*/ 60 h 157"/>
                <a:gd name="T8" fmla="*/ 107 w 208"/>
                <a:gd name="T9" fmla="*/ 157 h 157"/>
                <a:gd name="T10" fmla="*/ 208 w 208"/>
                <a:gd name="T11" fmla="*/ 60 h 157"/>
                <a:gd name="T12" fmla="*/ 146 w 208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57">
                  <a:moveTo>
                    <a:pt x="146" y="0"/>
                  </a:moveTo>
                  <a:cubicBezTo>
                    <a:pt x="130" y="0"/>
                    <a:pt x="115" y="6"/>
                    <a:pt x="104" y="15"/>
                  </a:cubicBezTo>
                  <a:cubicBezTo>
                    <a:pt x="93" y="6"/>
                    <a:pt x="78" y="0"/>
                    <a:pt x="62" y="0"/>
                  </a:cubicBezTo>
                  <a:cubicBezTo>
                    <a:pt x="28" y="0"/>
                    <a:pt x="0" y="27"/>
                    <a:pt x="0" y="60"/>
                  </a:cubicBezTo>
                  <a:cubicBezTo>
                    <a:pt x="0" y="98"/>
                    <a:pt x="31" y="157"/>
                    <a:pt x="107" y="157"/>
                  </a:cubicBezTo>
                  <a:cubicBezTo>
                    <a:pt x="185" y="157"/>
                    <a:pt x="208" y="95"/>
                    <a:pt x="208" y="60"/>
                  </a:cubicBezTo>
                  <a:cubicBezTo>
                    <a:pt x="208" y="27"/>
                    <a:pt x="180" y="0"/>
                    <a:pt x="146" y="0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56" name="Freeform 51"/>
            <p:cNvSpPr/>
            <p:nvPr/>
          </p:nvSpPr>
          <p:spPr bwMode="auto">
            <a:xfrm>
              <a:off x="8709025" y="3605213"/>
              <a:ext cx="123825" cy="157163"/>
            </a:xfrm>
            <a:custGeom>
              <a:avLst/>
              <a:gdLst>
                <a:gd name="T0" fmla="*/ 12 w 57"/>
                <a:gd name="T1" fmla="*/ 72 h 72"/>
                <a:gd name="T2" fmla="*/ 27 w 57"/>
                <a:gd name="T3" fmla="*/ 0 h 72"/>
                <a:gd name="T4" fmla="*/ 57 w 57"/>
                <a:gd name="T5" fmla="*/ 6 h 72"/>
                <a:gd name="T6" fmla="*/ 12 w 5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2">
                  <a:moveTo>
                    <a:pt x="12" y="72"/>
                  </a:moveTo>
                  <a:cubicBezTo>
                    <a:pt x="0" y="48"/>
                    <a:pt x="7" y="20"/>
                    <a:pt x="27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29" y="21"/>
                    <a:pt x="12" y="37"/>
                    <a:pt x="12" y="72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</p:grpSp>
      <p:sp>
        <p:nvSpPr>
          <p:cNvPr id="57" name="Freeform 52"/>
          <p:cNvSpPr/>
          <p:nvPr/>
        </p:nvSpPr>
        <p:spPr bwMode="auto">
          <a:xfrm>
            <a:off x="5165606" y="1336681"/>
            <a:ext cx="509455" cy="414230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58" name="Freeform 53"/>
          <p:cNvSpPr/>
          <p:nvPr/>
        </p:nvSpPr>
        <p:spPr bwMode="auto">
          <a:xfrm>
            <a:off x="5552459" y="1314066"/>
            <a:ext cx="140457" cy="192831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59" name="Freeform 54"/>
          <p:cNvSpPr/>
          <p:nvPr/>
        </p:nvSpPr>
        <p:spPr bwMode="auto">
          <a:xfrm>
            <a:off x="5232264" y="1446190"/>
            <a:ext cx="385662" cy="252347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60" name="Freeform 55"/>
          <p:cNvSpPr>
            <a:spLocks noEditPoints="1"/>
          </p:cNvSpPr>
          <p:nvPr/>
        </p:nvSpPr>
        <p:spPr bwMode="auto">
          <a:xfrm>
            <a:off x="4918021" y="1667589"/>
            <a:ext cx="222589" cy="390423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61" name="Freeform 56"/>
          <p:cNvSpPr>
            <a:spLocks noEditPoints="1"/>
          </p:cNvSpPr>
          <p:nvPr/>
        </p:nvSpPr>
        <p:spPr bwMode="auto">
          <a:xfrm>
            <a:off x="4715667" y="2485336"/>
            <a:ext cx="416610" cy="453510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62" name="Freeform 57"/>
          <p:cNvSpPr>
            <a:spLocks noEditPoints="1"/>
          </p:cNvSpPr>
          <p:nvPr/>
        </p:nvSpPr>
        <p:spPr bwMode="auto">
          <a:xfrm>
            <a:off x="6252364" y="1312875"/>
            <a:ext cx="396375" cy="389233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63" name="Freeform 58"/>
          <p:cNvSpPr>
            <a:spLocks noEditPoints="1"/>
          </p:cNvSpPr>
          <p:nvPr/>
        </p:nvSpPr>
        <p:spPr bwMode="auto">
          <a:xfrm>
            <a:off x="4852173" y="2936670"/>
            <a:ext cx="385662" cy="390423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64" name="Rectangle 59"/>
          <p:cNvSpPr>
            <a:spLocks noChangeArrowheads="1"/>
          </p:cNvSpPr>
          <p:nvPr/>
        </p:nvSpPr>
        <p:spPr bwMode="auto">
          <a:xfrm>
            <a:off x="6348779" y="2566277"/>
            <a:ext cx="47017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65" name="Rectangle 60"/>
          <p:cNvSpPr>
            <a:spLocks noChangeArrowheads="1"/>
          </p:cNvSpPr>
          <p:nvPr/>
        </p:nvSpPr>
        <p:spPr bwMode="auto">
          <a:xfrm>
            <a:off x="6367824" y="2518664"/>
            <a:ext cx="43208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66" name="Rectangle 61"/>
          <p:cNvSpPr>
            <a:spLocks noChangeArrowheads="1"/>
          </p:cNvSpPr>
          <p:nvPr/>
        </p:nvSpPr>
        <p:spPr bwMode="auto">
          <a:xfrm>
            <a:off x="6538039" y="2469861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67" name="Rectangle 62"/>
          <p:cNvSpPr>
            <a:spLocks noChangeArrowheads="1"/>
          </p:cNvSpPr>
          <p:nvPr/>
        </p:nvSpPr>
        <p:spPr bwMode="auto">
          <a:xfrm>
            <a:off x="6554704" y="2294885"/>
            <a:ext cx="58326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68" name="Rectangle 63"/>
          <p:cNvSpPr>
            <a:spLocks noChangeArrowheads="1"/>
          </p:cNvSpPr>
          <p:nvPr/>
        </p:nvSpPr>
        <p:spPr bwMode="auto">
          <a:xfrm>
            <a:off x="6538039" y="2285363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69" name="Rectangle 64"/>
          <p:cNvSpPr>
            <a:spLocks noChangeArrowheads="1"/>
          </p:cNvSpPr>
          <p:nvPr/>
        </p:nvSpPr>
        <p:spPr bwMode="auto">
          <a:xfrm>
            <a:off x="6677306" y="2469861"/>
            <a:ext cx="89274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70" name="Rectangle 65"/>
          <p:cNvSpPr>
            <a:spLocks noChangeArrowheads="1"/>
          </p:cNvSpPr>
          <p:nvPr/>
        </p:nvSpPr>
        <p:spPr bwMode="auto">
          <a:xfrm>
            <a:off x="6692780" y="2294885"/>
            <a:ext cx="57135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71" name="Rectangle 66"/>
          <p:cNvSpPr>
            <a:spLocks noChangeArrowheads="1"/>
          </p:cNvSpPr>
          <p:nvPr/>
        </p:nvSpPr>
        <p:spPr bwMode="auto">
          <a:xfrm>
            <a:off x="6677306" y="2285363"/>
            <a:ext cx="89274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72" name="Rectangle 67"/>
          <p:cNvSpPr>
            <a:spLocks noChangeArrowheads="1"/>
          </p:cNvSpPr>
          <p:nvPr/>
        </p:nvSpPr>
        <p:spPr bwMode="auto">
          <a:xfrm>
            <a:off x="6401153" y="2469861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73" name="Rectangle 68"/>
          <p:cNvSpPr>
            <a:spLocks noChangeArrowheads="1"/>
          </p:cNvSpPr>
          <p:nvPr/>
        </p:nvSpPr>
        <p:spPr bwMode="auto">
          <a:xfrm>
            <a:off x="6416628" y="2294885"/>
            <a:ext cx="59516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74" name="Rectangle 69"/>
          <p:cNvSpPr>
            <a:spLocks noChangeArrowheads="1"/>
          </p:cNvSpPr>
          <p:nvPr/>
        </p:nvSpPr>
        <p:spPr bwMode="auto">
          <a:xfrm>
            <a:off x="6401153" y="2285363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75" name="Rectangle 70"/>
          <p:cNvSpPr>
            <a:spLocks noChangeArrowheads="1"/>
          </p:cNvSpPr>
          <p:nvPr/>
        </p:nvSpPr>
        <p:spPr bwMode="auto">
          <a:xfrm>
            <a:off x="6367824" y="2232989"/>
            <a:ext cx="43208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76" name="Freeform 71"/>
          <p:cNvSpPr/>
          <p:nvPr/>
        </p:nvSpPr>
        <p:spPr bwMode="auto">
          <a:xfrm>
            <a:off x="6367824" y="2094912"/>
            <a:ext cx="432085" cy="138077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77" name="Freeform 72"/>
          <p:cNvSpPr>
            <a:spLocks noEditPoints="1"/>
          </p:cNvSpPr>
          <p:nvPr/>
        </p:nvSpPr>
        <p:spPr bwMode="auto">
          <a:xfrm>
            <a:off x="5179890" y="2219895"/>
            <a:ext cx="599919" cy="391614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78" name="Freeform 73"/>
          <p:cNvSpPr>
            <a:spLocks noEditPoints="1"/>
          </p:cNvSpPr>
          <p:nvPr/>
        </p:nvSpPr>
        <p:spPr bwMode="auto">
          <a:xfrm>
            <a:off x="6503520" y="2649599"/>
            <a:ext cx="140457" cy="245205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79" name="Freeform 74"/>
          <p:cNvSpPr>
            <a:spLocks noEditPoints="1"/>
          </p:cNvSpPr>
          <p:nvPr/>
        </p:nvSpPr>
        <p:spPr bwMode="auto">
          <a:xfrm>
            <a:off x="5277495" y="1809237"/>
            <a:ext cx="282105" cy="345191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80" name="Freeform 75"/>
          <p:cNvSpPr>
            <a:spLocks noEditPoints="1"/>
          </p:cNvSpPr>
          <p:nvPr/>
        </p:nvSpPr>
        <p:spPr bwMode="auto">
          <a:xfrm>
            <a:off x="5820280" y="2172282"/>
            <a:ext cx="427323" cy="428513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81" name="Freeform 76"/>
          <p:cNvSpPr>
            <a:spLocks noEditPoints="1"/>
          </p:cNvSpPr>
          <p:nvPr/>
        </p:nvSpPr>
        <p:spPr bwMode="auto">
          <a:xfrm>
            <a:off x="5394146" y="2724589"/>
            <a:ext cx="482078" cy="365427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82" name="Freeform 77"/>
          <p:cNvSpPr/>
          <p:nvPr/>
        </p:nvSpPr>
        <p:spPr bwMode="auto">
          <a:xfrm>
            <a:off x="5604833" y="2188947"/>
            <a:ext cx="160693" cy="120222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83" name="Freeform 78"/>
          <p:cNvSpPr/>
          <p:nvPr/>
        </p:nvSpPr>
        <p:spPr bwMode="auto">
          <a:xfrm>
            <a:off x="5676251" y="2157999"/>
            <a:ext cx="44042" cy="54754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84" name="Freeform 79"/>
          <p:cNvSpPr>
            <a:spLocks noEditPoints="1"/>
          </p:cNvSpPr>
          <p:nvPr/>
        </p:nvSpPr>
        <p:spPr bwMode="auto">
          <a:xfrm>
            <a:off x="5426285" y="3160244"/>
            <a:ext cx="169025" cy="234492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85" name="Freeform 80"/>
          <p:cNvSpPr>
            <a:spLocks noEditPoints="1"/>
          </p:cNvSpPr>
          <p:nvPr/>
        </p:nvSpPr>
        <p:spPr bwMode="auto">
          <a:xfrm>
            <a:off x="6724919" y="1958026"/>
            <a:ext cx="211876" cy="232112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86" name="Freeform 81"/>
          <p:cNvSpPr>
            <a:spLocks noEditPoints="1"/>
          </p:cNvSpPr>
          <p:nvPr/>
        </p:nvSpPr>
        <p:spPr bwMode="auto">
          <a:xfrm>
            <a:off x="5665538" y="1646163"/>
            <a:ext cx="320195" cy="460652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87" name="Freeform 82"/>
          <p:cNvSpPr>
            <a:spLocks noEditPoints="1"/>
          </p:cNvSpPr>
          <p:nvPr/>
        </p:nvSpPr>
        <p:spPr bwMode="auto">
          <a:xfrm>
            <a:off x="5551268" y="1580696"/>
            <a:ext cx="184499" cy="163074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88" name="Freeform 83"/>
          <p:cNvSpPr/>
          <p:nvPr/>
        </p:nvSpPr>
        <p:spPr bwMode="auto">
          <a:xfrm>
            <a:off x="5498894" y="1678302"/>
            <a:ext cx="80941" cy="51184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89" name="Freeform 84"/>
          <p:cNvSpPr/>
          <p:nvPr/>
        </p:nvSpPr>
        <p:spPr bwMode="auto">
          <a:xfrm>
            <a:off x="5447711" y="1685444"/>
            <a:ext cx="109509" cy="66658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90" name="Freeform 85"/>
          <p:cNvSpPr>
            <a:spLocks noEditPoints="1"/>
          </p:cNvSpPr>
          <p:nvPr/>
        </p:nvSpPr>
        <p:spPr bwMode="auto">
          <a:xfrm>
            <a:off x="5384624" y="2554373"/>
            <a:ext cx="334479" cy="119032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91" name="Freeform 86"/>
          <p:cNvSpPr/>
          <p:nvPr/>
        </p:nvSpPr>
        <p:spPr bwMode="auto">
          <a:xfrm>
            <a:off x="6770151" y="2861475"/>
            <a:ext cx="184499" cy="23687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92" name="Freeform 87"/>
          <p:cNvSpPr/>
          <p:nvPr/>
        </p:nvSpPr>
        <p:spPr bwMode="auto">
          <a:xfrm>
            <a:off x="6874899" y="2853143"/>
            <a:ext cx="89274" cy="61896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93" name="Freeform 88"/>
          <p:cNvSpPr/>
          <p:nvPr/>
        </p:nvSpPr>
        <p:spPr bwMode="auto">
          <a:xfrm>
            <a:off x="6805860" y="2901946"/>
            <a:ext cx="122603" cy="170215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94" name="Freeform 89"/>
          <p:cNvSpPr>
            <a:spLocks noEditPoints="1"/>
          </p:cNvSpPr>
          <p:nvPr/>
        </p:nvSpPr>
        <p:spPr bwMode="auto">
          <a:xfrm>
            <a:off x="6520184" y="1933030"/>
            <a:ext cx="166644" cy="121412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95" name="Freeform 90"/>
          <p:cNvSpPr/>
          <p:nvPr/>
        </p:nvSpPr>
        <p:spPr bwMode="auto">
          <a:xfrm>
            <a:off x="5131087" y="2728160"/>
            <a:ext cx="154741" cy="199973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96" name="Freeform 91"/>
          <p:cNvSpPr/>
          <p:nvPr/>
        </p:nvSpPr>
        <p:spPr bwMode="auto">
          <a:xfrm>
            <a:off x="5121565" y="2721018"/>
            <a:ext cx="76180" cy="52374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97" name="Freeform 92"/>
          <p:cNvSpPr/>
          <p:nvPr/>
        </p:nvSpPr>
        <p:spPr bwMode="auto">
          <a:xfrm>
            <a:off x="5152513" y="2763869"/>
            <a:ext cx="104748" cy="144028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98" name="Freeform 93"/>
          <p:cNvSpPr>
            <a:spLocks noEditPoints="1"/>
          </p:cNvSpPr>
          <p:nvPr/>
        </p:nvSpPr>
        <p:spPr bwMode="auto">
          <a:xfrm>
            <a:off x="6151187" y="3966088"/>
            <a:ext cx="164263" cy="179738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99" name="Freeform 94"/>
          <p:cNvSpPr/>
          <p:nvPr/>
        </p:nvSpPr>
        <p:spPr bwMode="auto">
          <a:xfrm>
            <a:off x="5952404" y="2781724"/>
            <a:ext cx="47613" cy="45232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100" name="Freeform 95"/>
          <p:cNvSpPr/>
          <p:nvPr/>
        </p:nvSpPr>
        <p:spPr bwMode="auto">
          <a:xfrm>
            <a:off x="5941691" y="2644838"/>
            <a:ext cx="44042" cy="147599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101" name="Freeform 96"/>
          <p:cNvSpPr/>
          <p:nvPr/>
        </p:nvSpPr>
        <p:spPr bwMode="auto">
          <a:xfrm>
            <a:off x="5972640" y="2668644"/>
            <a:ext cx="95225" cy="127364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102" name="Freeform 97"/>
          <p:cNvSpPr/>
          <p:nvPr/>
        </p:nvSpPr>
        <p:spPr bwMode="auto">
          <a:xfrm>
            <a:off x="5964308" y="2816243"/>
            <a:ext cx="11903" cy="23806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103" name="Freeform 98"/>
          <p:cNvSpPr>
            <a:spLocks noEditPoints="1"/>
          </p:cNvSpPr>
          <p:nvPr/>
        </p:nvSpPr>
        <p:spPr bwMode="auto">
          <a:xfrm>
            <a:off x="5926218" y="1610454"/>
            <a:ext cx="165454" cy="177357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104" name="燕尾形 103"/>
          <p:cNvSpPr/>
          <p:nvPr/>
        </p:nvSpPr>
        <p:spPr>
          <a:xfrm rot="5400000">
            <a:off x="1375058" y="1978298"/>
            <a:ext cx="269960" cy="431936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105" name="直接连接符 104"/>
          <p:cNvCxnSpPr/>
          <p:nvPr/>
        </p:nvCxnSpPr>
        <p:spPr>
          <a:xfrm>
            <a:off x="1510038" y="2410233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矩形 105"/>
          <p:cNvSpPr/>
          <p:nvPr/>
        </p:nvSpPr>
        <p:spPr>
          <a:xfrm>
            <a:off x="1762721" y="1588346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5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7" name="矩形 47"/>
          <p:cNvSpPr>
            <a:spLocks noChangeArrowheads="1"/>
          </p:cNvSpPr>
          <p:nvPr/>
        </p:nvSpPr>
        <p:spPr bwMode="auto">
          <a:xfrm>
            <a:off x="1753002" y="1899318"/>
            <a:ext cx="2483629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在此录入上述图表的综合描述说明，在此录入上述图表的综合描述说明。</a:t>
            </a:r>
            <a:endParaRPr lang="zh-CN" altLang="en-US" sz="105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8" name="燕尾形 107"/>
          <p:cNvSpPr/>
          <p:nvPr/>
        </p:nvSpPr>
        <p:spPr>
          <a:xfrm rot="5400000">
            <a:off x="1375058" y="3004145"/>
            <a:ext cx="269960" cy="431936"/>
          </a:xfrm>
          <a:prstGeom prst="chevron">
            <a:avLst/>
          </a:prstGeom>
          <a:solidFill>
            <a:srgbClr val="E62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109" name="直接连接符 108"/>
          <p:cNvCxnSpPr/>
          <p:nvPr/>
        </p:nvCxnSpPr>
        <p:spPr>
          <a:xfrm>
            <a:off x="1510038" y="3436080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矩形 109"/>
          <p:cNvSpPr/>
          <p:nvPr/>
        </p:nvSpPr>
        <p:spPr>
          <a:xfrm>
            <a:off x="1762721" y="2614193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5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1" name="矩形 47"/>
          <p:cNvSpPr>
            <a:spLocks noChangeArrowheads="1"/>
          </p:cNvSpPr>
          <p:nvPr/>
        </p:nvSpPr>
        <p:spPr bwMode="auto">
          <a:xfrm>
            <a:off x="1753002" y="2925165"/>
            <a:ext cx="2483629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在此录入上述图表的综合描述说明，在此录入上述图表的综合描述说明。</a:t>
            </a:r>
            <a:endParaRPr lang="zh-CN" altLang="en-US" sz="105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" name="燕尾形 111"/>
          <p:cNvSpPr/>
          <p:nvPr/>
        </p:nvSpPr>
        <p:spPr>
          <a:xfrm rot="5400000">
            <a:off x="1375058" y="4083983"/>
            <a:ext cx="269960" cy="431936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113" name="直接连接符 112"/>
          <p:cNvCxnSpPr/>
          <p:nvPr/>
        </p:nvCxnSpPr>
        <p:spPr>
          <a:xfrm>
            <a:off x="1510038" y="4515919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矩形 113"/>
          <p:cNvSpPr/>
          <p:nvPr/>
        </p:nvSpPr>
        <p:spPr>
          <a:xfrm>
            <a:off x="1762721" y="3694032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5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5" name="矩形 47"/>
          <p:cNvSpPr>
            <a:spLocks noChangeArrowheads="1"/>
          </p:cNvSpPr>
          <p:nvPr/>
        </p:nvSpPr>
        <p:spPr bwMode="auto">
          <a:xfrm>
            <a:off x="1753002" y="4005004"/>
            <a:ext cx="2483629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在此录入上述图表的综合描述说明，在此录入上述图表的综合描述说明。</a:t>
            </a:r>
            <a:endParaRPr lang="zh-CN" altLang="en-US" sz="105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2500"/>
                            </p:stCondLst>
                            <p:childTnLst>
                              <p:par>
                                <p:cTn id="3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4000"/>
                            </p:stCondLst>
                            <p:childTnLst>
                              <p:par>
                                <p:cTn id="3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500"/>
                            </p:stCondLst>
                            <p:childTnLst>
                              <p:par>
                                <p:cTn id="3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6000"/>
                            </p:stCondLst>
                            <p:childTnLst>
                              <p:par>
                                <p:cTn id="3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6500"/>
                            </p:stCondLst>
                            <p:childTnLst>
                              <p:par>
                                <p:cTn id="3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7500"/>
                            </p:stCondLst>
                            <p:childTnLst>
                              <p:par>
                                <p:cTn id="3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8000"/>
                            </p:stCondLst>
                            <p:childTnLst>
                              <p:par>
                                <p:cTn id="3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6" grpId="0"/>
      <p:bldP spid="107" grpId="0"/>
      <p:bldP spid="108" grpId="0" animBg="1"/>
      <p:bldP spid="110" grpId="0"/>
      <p:bldP spid="111" grpId="0"/>
      <p:bldP spid="112" grpId="0" animBg="1"/>
      <p:bldP spid="114" grpId="0"/>
      <p:bldP spid="1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sp>
        <p:nvSpPr>
          <p:cNvPr id="5" name="Freeform 7"/>
          <p:cNvSpPr/>
          <p:nvPr/>
        </p:nvSpPr>
        <p:spPr bwMode="auto">
          <a:xfrm>
            <a:off x="3136775" y="1320612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6616" y="1082378"/>
            <a:ext cx="1149740" cy="1149740"/>
            <a:chOff x="2342140" y="893355"/>
            <a:chExt cx="1149740" cy="1149740"/>
          </a:xfrm>
        </p:grpSpPr>
        <p:grpSp>
          <p:nvGrpSpPr>
            <p:cNvPr id="7" name="组合 6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" name="同心圆 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KSO_Shape"/>
            <p:cNvSpPr/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rgbClr val="C0000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630172" y="2400731"/>
            <a:ext cx="1149740" cy="1149740"/>
            <a:chOff x="1835696" y="2211710"/>
            <a:chExt cx="1149740" cy="1149740"/>
          </a:xfrm>
        </p:grpSpPr>
        <p:grpSp>
          <p:nvGrpSpPr>
            <p:cNvPr id="12" name="组合 11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KSO_Shape"/>
            <p:cNvSpPr/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C00002"/>
            </a:solidFill>
            <a:ln>
              <a:noFill/>
            </a:ln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278244" y="3624869"/>
            <a:ext cx="1149740" cy="1149740"/>
            <a:chOff x="2483768" y="3435846"/>
            <a:chExt cx="1149740" cy="1149740"/>
          </a:xfrm>
        </p:grpSpPr>
        <p:grpSp>
          <p:nvGrpSpPr>
            <p:cNvPr id="17" name="组合 16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9" name="同心圆 1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8" name="KSO_Shape"/>
            <p:cNvSpPr/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rgbClr val="C0000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TextBox 18"/>
          <p:cNvSpPr txBox="1"/>
          <p:nvPr/>
        </p:nvSpPr>
        <p:spPr>
          <a:xfrm>
            <a:off x="1455919" y="1442416"/>
            <a:ext cx="10368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填加标题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1455915" y="1755187"/>
            <a:ext cx="12033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点击输入说明文字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20"/>
          <p:cNvSpPr txBox="1"/>
          <p:nvPr/>
        </p:nvSpPr>
        <p:spPr>
          <a:xfrm>
            <a:off x="1082930" y="2773008"/>
            <a:ext cx="13313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填加标题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21"/>
          <p:cNvSpPr txBox="1"/>
          <p:nvPr/>
        </p:nvSpPr>
        <p:spPr>
          <a:xfrm>
            <a:off x="1182823" y="3095453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点击输入说明文字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22"/>
          <p:cNvSpPr txBox="1"/>
          <p:nvPr/>
        </p:nvSpPr>
        <p:spPr>
          <a:xfrm>
            <a:off x="1763688" y="4178720"/>
            <a:ext cx="11665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填加标题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1777275" y="4495444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点击输入说明文字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Line 39"/>
          <p:cNvSpPr>
            <a:spLocks noChangeShapeType="1"/>
          </p:cNvSpPr>
          <p:nvPr/>
        </p:nvSpPr>
        <p:spPr bwMode="auto">
          <a:xfrm>
            <a:off x="4591540" y="1935329"/>
            <a:ext cx="915275" cy="45007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Line 40"/>
          <p:cNvSpPr>
            <a:spLocks noChangeShapeType="1"/>
          </p:cNvSpPr>
          <p:nvPr/>
        </p:nvSpPr>
        <p:spPr bwMode="auto">
          <a:xfrm>
            <a:off x="4118193" y="2928510"/>
            <a:ext cx="1241799" cy="1261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Line 41"/>
          <p:cNvSpPr>
            <a:spLocks noChangeShapeType="1"/>
          </p:cNvSpPr>
          <p:nvPr/>
        </p:nvSpPr>
        <p:spPr bwMode="auto">
          <a:xfrm flipV="1">
            <a:off x="4548270" y="3474005"/>
            <a:ext cx="954357" cy="383256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674990" y="1773141"/>
            <a:ext cx="2281386" cy="2281386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rgbClr val="C000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4" name="同心圆 33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同心圆 34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3" name="TextBox 30"/>
            <p:cNvSpPr txBox="1"/>
            <p:nvPr/>
          </p:nvSpPr>
          <p:spPr>
            <a:xfrm>
              <a:off x="1687876" y="1485936"/>
              <a:ext cx="725958" cy="54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800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标题</a:t>
              </a:r>
              <a:endParaRPr lang="en-US" altLang="zh-CN" sz="2800" dirty="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  <a:p>
              <a:r>
                <a:rPr lang="zh-CN" altLang="en-US" sz="2800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内容</a:t>
              </a:r>
              <a:endParaRPr lang="zh-CN" altLang="en-US" sz="2800" dirty="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8" accel="61000" fill="hold" nodeType="click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 animBg="1"/>
          <p:bldP spid="28" grpId="0" animBg="1"/>
          <p:bldP spid="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8" accel="6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 animBg="1"/>
          <p:bldP spid="28" grpId="0" animBg="1"/>
          <p:bldP spid="29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71600" y="2050687"/>
            <a:ext cx="1423450" cy="1423450"/>
          </a:xfrm>
          <a:prstGeom prst="ellipse">
            <a:avLst/>
          </a:prstGeom>
          <a:solidFill>
            <a:srgbClr val="C0000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04805" y="1381576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32040" y="141057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2"/>
                </a:solidFill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rgbClr val="C00002"/>
                  </a:solidFill>
                  <a:cs typeface="+mn-ea"/>
                  <a:sym typeface="+mn-lt"/>
                </a:rPr>
                <a:t>1</a:t>
              </a:r>
              <a:endParaRPr lang="zh-CN" altLang="en-US" sz="2500" b="1" dirty="0">
                <a:solidFill>
                  <a:srgbClr val="C0000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77088" y="245046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2"/>
                </a:solidFill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rgbClr val="C00002"/>
                  </a:solidFill>
                  <a:cs typeface="+mn-ea"/>
                  <a:sym typeface="+mn-lt"/>
                </a:rPr>
                <a:t>2</a:t>
              </a:r>
              <a:endParaRPr lang="zh-CN" altLang="en-US" sz="2500" b="1" dirty="0">
                <a:solidFill>
                  <a:srgbClr val="C0000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32040" y="3541908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2"/>
                </a:solidFill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rgbClr val="C00002"/>
                  </a:solidFill>
                  <a:cs typeface="+mn-ea"/>
                  <a:sym typeface="+mn-lt"/>
                </a:rPr>
                <a:t>3</a:t>
              </a:r>
              <a:endParaRPr lang="zh-CN" altLang="en-US" sz="2500" b="1" dirty="0">
                <a:solidFill>
                  <a:srgbClr val="C0000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TextBox 15"/>
          <p:cNvSpPr txBox="1"/>
          <p:nvPr/>
        </p:nvSpPr>
        <p:spPr>
          <a:xfrm>
            <a:off x="1426843" y="2460253"/>
            <a:ext cx="512961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5827796" y="1438817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cs typeface="+mn-ea"/>
                <a:sym typeface="+mn-lt"/>
              </a:rPr>
              <a:t>……</a:t>
            </a:r>
            <a:r>
              <a:rPr lang="zh-CN" altLang="en-US" sz="1000" dirty="0">
                <a:cs typeface="+mn-ea"/>
                <a:sym typeface="+mn-lt"/>
              </a:rPr>
              <a:t>。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6259844" y="2478885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cs typeface="+mn-ea"/>
                <a:sym typeface="+mn-lt"/>
              </a:rPr>
              <a:t>……</a:t>
            </a:r>
            <a:r>
              <a:rPr lang="zh-CN" altLang="en-US" sz="1000" dirty="0">
                <a:cs typeface="+mn-ea"/>
                <a:sym typeface="+mn-lt"/>
              </a:rPr>
              <a:t>。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774440" y="3593199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cs typeface="+mn-ea"/>
                <a:sym typeface="+mn-lt"/>
              </a:rPr>
              <a:t>……</a:t>
            </a:r>
            <a:r>
              <a:rPr lang="zh-CN" altLang="en-US" sz="1000" dirty="0">
                <a:cs typeface="+mn-ea"/>
                <a:sym typeface="+mn-lt"/>
              </a:rPr>
              <a:t>。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491879" y="2069425"/>
            <a:ext cx="1752111" cy="14003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22" name="Half Frame 12"/>
          <p:cNvSpPr/>
          <p:nvPr/>
        </p:nvSpPr>
        <p:spPr>
          <a:xfrm rot="8097294">
            <a:off x="2428709" y="2569527"/>
            <a:ext cx="360168" cy="395798"/>
          </a:xfrm>
          <a:prstGeom prst="halfFrame">
            <a:avLst/>
          </a:prstGeom>
          <a:solidFill>
            <a:srgbClr val="C0000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accel="42000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4" accel="42000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3" accel="52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6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3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4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17" grpId="0"/>
          <p:bldP spid="18" grpId="0"/>
          <p:bldP spid="19" grpId="0"/>
          <p:bldP spid="20" grpId="0"/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ac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6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/>
          <p:cNvSpPr/>
          <p:nvPr/>
        </p:nvSpPr>
        <p:spPr>
          <a:xfrm>
            <a:off x="3381375" y="853440"/>
            <a:ext cx="2164080" cy="2164080"/>
          </a:xfrm>
          <a:prstGeom prst="diamond">
            <a:avLst/>
          </a:prstGeom>
          <a:solidFill>
            <a:srgbClr val="FF0000"/>
          </a:solidFill>
          <a:ln w="381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</a:ln>
          <a:effectLst>
            <a:innerShdw blurRad="63500" dist="254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3293745" y="487680"/>
            <a:ext cx="2339340" cy="233934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4800000"/>
            </a:lightRig>
          </a:scene3d>
          <a:sp3d>
            <a:bevelT w="63500" h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08076" y="1150620"/>
            <a:ext cx="910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Part3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47752" y="1426517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rPr>
              <a:t>单击添加标题</a:t>
            </a:r>
            <a:endParaRPr lang="zh-CN" altLang="en-US" sz="2400" b="1" dirty="0">
              <a:solidFill>
                <a:srgbClr val="FF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4362970" y="1963193"/>
            <a:ext cx="200886" cy="401771"/>
          </a:xfrm>
          <a:custGeom>
            <a:avLst/>
            <a:gdLst/>
            <a:ahLst/>
            <a:cxnLst/>
            <a:rect l="0" t="0" r="r" b="b"/>
            <a:pathLst>
              <a:path w="725488" h="1450976">
                <a:moveTo>
                  <a:pt x="180975" y="543686"/>
                </a:moveTo>
                <a:lnTo>
                  <a:pt x="544513" y="543686"/>
                </a:lnTo>
                <a:lnTo>
                  <a:pt x="544513" y="785648"/>
                </a:lnTo>
                <a:lnTo>
                  <a:pt x="544248" y="794903"/>
                </a:lnTo>
                <a:lnTo>
                  <a:pt x="543187" y="804158"/>
                </a:lnTo>
                <a:lnTo>
                  <a:pt x="542392" y="813149"/>
                </a:lnTo>
                <a:lnTo>
                  <a:pt x="540536" y="822140"/>
                </a:lnTo>
                <a:lnTo>
                  <a:pt x="538679" y="830867"/>
                </a:lnTo>
                <a:lnTo>
                  <a:pt x="536293" y="839329"/>
                </a:lnTo>
                <a:lnTo>
                  <a:pt x="533111" y="847791"/>
                </a:lnTo>
                <a:lnTo>
                  <a:pt x="530194" y="856253"/>
                </a:lnTo>
                <a:lnTo>
                  <a:pt x="526482" y="864186"/>
                </a:lnTo>
                <a:lnTo>
                  <a:pt x="522504" y="871855"/>
                </a:lnTo>
                <a:lnTo>
                  <a:pt x="517997" y="879523"/>
                </a:lnTo>
                <a:lnTo>
                  <a:pt x="513224" y="886928"/>
                </a:lnTo>
                <a:lnTo>
                  <a:pt x="508186" y="893803"/>
                </a:lnTo>
                <a:lnTo>
                  <a:pt x="502882" y="900943"/>
                </a:lnTo>
                <a:lnTo>
                  <a:pt x="497049" y="907290"/>
                </a:lnTo>
                <a:lnTo>
                  <a:pt x="490950" y="913636"/>
                </a:lnTo>
                <a:lnTo>
                  <a:pt x="484851" y="919718"/>
                </a:lnTo>
                <a:lnTo>
                  <a:pt x="478222" y="925271"/>
                </a:lnTo>
                <a:lnTo>
                  <a:pt x="471328" y="930825"/>
                </a:lnTo>
                <a:lnTo>
                  <a:pt x="464169" y="935849"/>
                </a:lnTo>
                <a:lnTo>
                  <a:pt x="456744" y="940609"/>
                </a:lnTo>
                <a:lnTo>
                  <a:pt x="449054" y="944840"/>
                </a:lnTo>
                <a:lnTo>
                  <a:pt x="441630" y="949071"/>
                </a:lnTo>
                <a:lnTo>
                  <a:pt x="433145" y="952773"/>
                </a:lnTo>
                <a:lnTo>
                  <a:pt x="424925" y="955682"/>
                </a:lnTo>
                <a:lnTo>
                  <a:pt x="416705" y="958855"/>
                </a:lnTo>
                <a:lnTo>
                  <a:pt x="407954" y="961235"/>
                </a:lnTo>
                <a:lnTo>
                  <a:pt x="399204" y="963086"/>
                </a:lnTo>
                <a:lnTo>
                  <a:pt x="390188" y="964673"/>
                </a:lnTo>
                <a:lnTo>
                  <a:pt x="380908" y="965730"/>
                </a:lnTo>
                <a:lnTo>
                  <a:pt x="371892" y="966788"/>
                </a:lnTo>
                <a:lnTo>
                  <a:pt x="362612" y="966788"/>
                </a:lnTo>
                <a:lnTo>
                  <a:pt x="353331" y="966788"/>
                </a:lnTo>
                <a:lnTo>
                  <a:pt x="344050" y="965730"/>
                </a:lnTo>
                <a:lnTo>
                  <a:pt x="334770" y="964673"/>
                </a:lnTo>
                <a:lnTo>
                  <a:pt x="326019" y="963086"/>
                </a:lnTo>
                <a:lnTo>
                  <a:pt x="317269" y="961235"/>
                </a:lnTo>
                <a:lnTo>
                  <a:pt x="308518" y="958855"/>
                </a:lnTo>
                <a:lnTo>
                  <a:pt x="300033" y="955682"/>
                </a:lnTo>
                <a:lnTo>
                  <a:pt x="291813" y="952773"/>
                </a:lnTo>
                <a:lnTo>
                  <a:pt x="283858" y="949071"/>
                </a:lnTo>
                <a:lnTo>
                  <a:pt x="275903" y="944840"/>
                </a:lnTo>
                <a:lnTo>
                  <a:pt x="268214" y="940609"/>
                </a:lnTo>
                <a:lnTo>
                  <a:pt x="261054" y="935849"/>
                </a:lnTo>
                <a:lnTo>
                  <a:pt x="253895" y="930825"/>
                </a:lnTo>
                <a:lnTo>
                  <a:pt x="247001" y="925271"/>
                </a:lnTo>
                <a:lnTo>
                  <a:pt x="240372" y="919718"/>
                </a:lnTo>
                <a:lnTo>
                  <a:pt x="234008" y="913636"/>
                </a:lnTo>
                <a:lnTo>
                  <a:pt x="228174" y="907290"/>
                </a:lnTo>
                <a:lnTo>
                  <a:pt x="222341" y="900943"/>
                </a:lnTo>
                <a:lnTo>
                  <a:pt x="217037" y="893803"/>
                </a:lnTo>
                <a:lnTo>
                  <a:pt x="211999" y="886928"/>
                </a:lnTo>
                <a:lnTo>
                  <a:pt x="207226" y="879523"/>
                </a:lnTo>
                <a:lnTo>
                  <a:pt x="202984" y="871855"/>
                </a:lnTo>
                <a:lnTo>
                  <a:pt x="199006" y="864186"/>
                </a:lnTo>
                <a:lnTo>
                  <a:pt x="195294" y="856253"/>
                </a:lnTo>
                <a:lnTo>
                  <a:pt x="191847" y="847791"/>
                </a:lnTo>
                <a:lnTo>
                  <a:pt x="189195" y="839329"/>
                </a:lnTo>
                <a:lnTo>
                  <a:pt x="186809" y="830867"/>
                </a:lnTo>
                <a:lnTo>
                  <a:pt x="184422" y="822140"/>
                </a:lnTo>
                <a:lnTo>
                  <a:pt x="183097" y="813149"/>
                </a:lnTo>
                <a:lnTo>
                  <a:pt x="181771" y="804158"/>
                </a:lnTo>
                <a:lnTo>
                  <a:pt x="181240" y="794903"/>
                </a:lnTo>
                <a:lnTo>
                  <a:pt x="180975" y="785648"/>
                </a:lnTo>
                <a:lnTo>
                  <a:pt x="180975" y="543686"/>
                </a:lnTo>
                <a:close/>
                <a:moveTo>
                  <a:pt x="60589" y="484188"/>
                </a:moveTo>
                <a:lnTo>
                  <a:pt x="66675" y="484453"/>
                </a:lnTo>
                <a:lnTo>
                  <a:pt x="72760" y="485510"/>
                </a:lnTo>
                <a:lnTo>
                  <a:pt x="78581" y="487096"/>
                </a:lnTo>
                <a:lnTo>
                  <a:pt x="84137" y="488947"/>
                </a:lnTo>
                <a:lnTo>
                  <a:pt x="89429" y="491591"/>
                </a:lnTo>
                <a:lnTo>
                  <a:pt x="94191" y="494499"/>
                </a:lnTo>
                <a:lnTo>
                  <a:pt x="99219" y="497935"/>
                </a:lnTo>
                <a:lnTo>
                  <a:pt x="103452" y="501901"/>
                </a:lnTo>
                <a:lnTo>
                  <a:pt x="107421" y="506131"/>
                </a:lnTo>
                <a:lnTo>
                  <a:pt x="110596" y="510889"/>
                </a:lnTo>
                <a:lnTo>
                  <a:pt x="113771" y="515912"/>
                </a:lnTo>
                <a:lnTo>
                  <a:pt x="116152" y="521200"/>
                </a:lnTo>
                <a:lnTo>
                  <a:pt x="118269" y="526487"/>
                </a:lnTo>
                <a:lnTo>
                  <a:pt x="119856" y="532303"/>
                </a:lnTo>
                <a:lnTo>
                  <a:pt x="120650" y="538383"/>
                </a:lnTo>
                <a:lnTo>
                  <a:pt x="121179" y="544464"/>
                </a:lnTo>
                <a:lnTo>
                  <a:pt x="121179" y="786095"/>
                </a:lnTo>
                <a:lnTo>
                  <a:pt x="121179" y="793233"/>
                </a:lnTo>
                <a:lnTo>
                  <a:pt x="121973" y="803807"/>
                </a:lnTo>
                <a:lnTo>
                  <a:pt x="123560" y="817554"/>
                </a:lnTo>
                <a:lnTo>
                  <a:pt x="124619" y="825750"/>
                </a:lnTo>
                <a:lnTo>
                  <a:pt x="126206" y="834209"/>
                </a:lnTo>
                <a:lnTo>
                  <a:pt x="128058" y="843462"/>
                </a:lnTo>
                <a:lnTo>
                  <a:pt x="130175" y="853244"/>
                </a:lnTo>
                <a:lnTo>
                  <a:pt x="132821" y="863290"/>
                </a:lnTo>
                <a:lnTo>
                  <a:pt x="136260" y="873600"/>
                </a:lnTo>
                <a:lnTo>
                  <a:pt x="139964" y="883910"/>
                </a:lnTo>
                <a:lnTo>
                  <a:pt x="144198" y="894485"/>
                </a:lnTo>
                <a:lnTo>
                  <a:pt x="149225" y="905588"/>
                </a:lnTo>
                <a:lnTo>
                  <a:pt x="154517" y="916163"/>
                </a:lnTo>
                <a:lnTo>
                  <a:pt x="160867" y="927002"/>
                </a:lnTo>
                <a:lnTo>
                  <a:pt x="164306" y="932289"/>
                </a:lnTo>
                <a:lnTo>
                  <a:pt x="167746" y="937577"/>
                </a:lnTo>
                <a:lnTo>
                  <a:pt x="171714" y="942864"/>
                </a:lnTo>
                <a:lnTo>
                  <a:pt x="175683" y="947887"/>
                </a:lnTo>
                <a:lnTo>
                  <a:pt x="179652" y="953174"/>
                </a:lnTo>
                <a:lnTo>
                  <a:pt x="184150" y="957933"/>
                </a:lnTo>
                <a:lnTo>
                  <a:pt x="188384" y="962956"/>
                </a:lnTo>
                <a:lnTo>
                  <a:pt x="193411" y="967714"/>
                </a:lnTo>
                <a:lnTo>
                  <a:pt x="198438" y="972209"/>
                </a:lnTo>
                <a:lnTo>
                  <a:pt x="203730" y="976967"/>
                </a:lnTo>
                <a:lnTo>
                  <a:pt x="209286" y="981197"/>
                </a:lnTo>
                <a:lnTo>
                  <a:pt x="214577" y="985427"/>
                </a:lnTo>
                <a:lnTo>
                  <a:pt x="220663" y="989657"/>
                </a:lnTo>
                <a:lnTo>
                  <a:pt x="226748" y="993622"/>
                </a:lnTo>
                <a:lnTo>
                  <a:pt x="233363" y="997323"/>
                </a:lnTo>
                <a:lnTo>
                  <a:pt x="239977" y="1001025"/>
                </a:lnTo>
                <a:lnTo>
                  <a:pt x="246857" y="1004461"/>
                </a:lnTo>
                <a:lnTo>
                  <a:pt x="254000" y="1007634"/>
                </a:lnTo>
                <a:lnTo>
                  <a:pt x="261673" y="1010542"/>
                </a:lnTo>
                <a:lnTo>
                  <a:pt x="269346" y="1013714"/>
                </a:lnTo>
                <a:lnTo>
                  <a:pt x="277019" y="1016093"/>
                </a:lnTo>
                <a:lnTo>
                  <a:pt x="285750" y="1018473"/>
                </a:lnTo>
                <a:lnTo>
                  <a:pt x="294217" y="1020852"/>
                </a:lnTo>
                <a:lnTo>
                  <a:pt x="302948" y="1022438"/>
                </a:lnTo>
                <a:lnTo>
                  <a:pt x="312209" y="1024024"/>
                </a:lnTo>
                <a:lnTo>
                  <a:pt x="321734" y="1025611"/>
                </a:lnTo>
                <a:lnTo>
                  <a:pt x="331523" y="1026404"/>
                </a:lnTo>
                <a:lnTo>
                  <a:pt x="341842" y="1027461"/>
                </a:lnTo>
                <a:lnTo>
                  <a:pt x="352161" y="1027726"/>
                </a:lnTo>
                <a:lnTo>
                  <a:pt x="362744" y="1027990"/>
                </a:lnTo>
                <a:lnTo>
                  <a:pt x="373857" y="1027726"/>
                </a:lnTo>
                <a:lnTo>
                  <a:pt x="384440" y="1027197"/>
                </a:lnTo>
                <a:lnTo>
                  <a:pt x="394759" y="1026404"/>
                </a:lnTo>
                <a:lnTo>
                  <a:pt x="404813" y="1025346"/>
                </a:lnTo>
                <a:lnTo>
                  <a:pt x="414602" y="1023760"/>
                </a:lnTo>
                <a:lnTo>
                  <a:pt x="424127" y="1022174"/>
                </a:lnTo>
                <a:lnTo>
                  <a:pt x="432859" y="1020059"/>
                </a:lnTo>
                <a:lnTo>
                  <a:pt x="441854" y="1017944"/>
                </a:lnTo>
                <a:lnTo>
                  <a:pt x="450321" y="1015565"/>
                </a:lnTo>
                <a:lnTo>
                  <a:pt x="458523" y="1012921"/>
                </a:lnTo>
                <a:lnTo>
                  <a:pt x="466196" y="1009749"/>
                </a:lnTo>
                <a:lnTo>
                  <a:pt x="473869" y="1006312"/>
                </a:lnTo>
                <a:lnTo>
                  <a:pt x="481013" y="1003140"/>
                </a:lnTo>
                <a:lnTo>
                  <a:pt x="488157" y="999438"/>
                </a:lnTo>
                <a:lnTo>
                  <a:pt x="494771" y="995473"/>
                </a:lnTo>
                <a:lnTo>
                  <a:pt x="501386" y="991507"/>
                </a:lnTo>
                <a:lnTo>
                  <a:pt x="507736" y="987278"/>
                </a:lnTo>
                <a:lnTo>
                  <a:pt x="513821" y="983048"/>
                </a:lnTo>
                <a:lnTo>
                  <a:pt x="519113" y="978289"/>
                </a:lnTo>
                <a:lnTo>
                  <a:pt x="524669" y="973795"/>
                </a:lnTo>
                <a:lnTo>
                  <a:pt x="530225" y="969036"/>
                </a:lnTo>
                <a:lnTo>
                  <a:pt x="534988" y="964013"/>
                </a:lnTo>
                <a:lnTo>
                  <a:pt x="540015" y="959255"/>
                </a:lnTo>
                <a:lnTo>
                  <a:pt x="544248" y="953967"/>
                </a:lnTo>
                <a:lnTo>
                  <a:pt x="548746" y="948944"/>
                </a:lnTo>
                <a:lnTo>
                  <a:pt x="552715" y="943657"/>
                </a:lnTo>
                <a:lnTo>
                  <a:pt x="556684" y="938105"/>
                </a:lnTo>
                <a:lnTo>
                  <a:pt x="560388" y="932554"/>
                </a:lnTo>
                <a:lnTo>
                  <a:pt x="564092" y="927266"/>
                </a:lnTo>
                <a:lnTo>
                  <a:pt x="567267" y="921715"/>
                </a:lnTo>
                <a:lnTo>
                  <a:pt x="573352" y="910876"/>
                </a:lnTo>
                <a:lnTo>
                  <a:pt x="578644" y="899772"/>
                </a:lnTo>
                <a:lnTo>
                  <a:pt x="583407" y="888404"/>
                </a:lnTo>
                <a:lnTo>
                  <a:pt x="587375" y="877830"/>
                </a:lnTo>
                <a:lnTo>
                  <a:pt x="591080" y="867255"/>
                </a:lnTo>
                <a:lnTo>
                  <a:pt x="594255" y="856416"/>
                </a:lnTo>
                <a:lnTo>
                  <a:pt x="596636" y="846899"/>
                </a:lnTo>
                <a:lnTo>
                  <a:pt x="598752" y="837117"/>
                </a:lnTo>
                <a:lnTo>
                  <a:pt x="600605" y="828129"/>
                </a:lnTo>
                <a:lnTo>
                  <a:pt x="601928" y="819934"/>
                </a:lnTo>
                <a:lnTo>
                  <a:pt x="602721" y="812267"/>
                </a:lnTo>
                <a:lnTo>
                  <a:pt x="604044" y="799577"/>
                </a:lnTo>
                <a:lnTo>
                  <a:pt x="604573" y="790853"/>
                </a:lnTo>
                <a:lnTo>
                  <a:pt x="604573" y="786095"/>
                </a:lnTo>
                <a:lnTo>
                  <a:pt x="604573" y="544464"/>
                </a:lnTo>
                <a:lnTo>
                  <a:pt x="604838" y="538383"/>
                </a:lnTo>
                <a:lnTo>
                  <a:pt x="605896" y="532303"/>
                </a:lnTo>
                <a:lnTo>
                  <a:pt x="607219" y="526487"/>
                </a:lnTo>
                <a:lnTo>
                  <a:pt x="609336" y="521200"/>
                </a:lnTo>
                <a:lnTo>
                  <a:pt x="611982" y="515912"/>
                </a:lnTo>
                <a:lnTo>
                  <a:pt x="614892" y="510889"/>
                </a:lnTo>
                <a:lnTo>
                  <a:pt x="618332" y="506131"/>
                </a:lnTo>
                <a:lnTo>
                  <a:pt x="622300" y="501901"/>
                </a:lnTo>
                <a:lnTo>
                  <a:pt x="626534" y="497935"/>
                </a:lnTo>
                <a:lnTo>
                  <a:pt x="631296" y="494499"/>
                </a:lnTo>
                <a:lnTo>
                  <a:pt x="636323" y="491591"/>
                </a:lnTo>
                <a:lnTo>
                  <a:pt x="641350" y="488947"/>
                </a:lnTo>
                <a:lnTo>
                  <a:pt x="646907" y="487096"/>
                </a:lnTo>
                <a:lnTo>
                  <a:pt x="652992" y="485510"/>
                </a:lnTo>
                <a:lnTo>
                  <a:pt x="658813" y="484453"/>
                </a:lnTo>
                <a:lnTo>
                  <a:pt x="664898" y="484188"/>
                </a:lnTo>
                <a:lnTo>
                  <a:pt x="671248" y="484453"/>
                </a:lnTo>
                <a:lnTo>
                  <a:pt x="677069" y="485510"/>
                </a:lnTo>
                <a:lnTo>
                  <a:pt x="682890" y="487096"/>
                </a:lnTo>
                <a:lnTo>
                  <a:pt x="688711" y="488947"/>
                </a:lnTo>
                <a:lnTo>
                  <a:pt x="694003" y="491591"/>
                </a:lnTo>
                <a:lnTo>
                  <a:pt x="698765" y="494499"/>
                </a:lnTo>
                <a:lnTo>
                  <a:pt x="703528" y="497935"/>
                </a:lnTo>
                <a:lnTo>
                  <a:pt x="708026" y="501901"/>
                </a:lnTo>
                <a:lnTo>
                  <a:pt x="711994" y="506131"/>
                </a:lnTo>
                <a:lnTo>
                  <a:pt x="715169" y="510889"/>
                </a:lnTo>
                <a:lnTo>
                  <a:pt x="718344" y="515912"/>
                </a:lnTo>
                <a:lnTo>
                  <a:pt x="720726" y="521200"/>
                </a:lnTo>
                <a:lnTo>
                  <a:pt x="722842" y="526487"/>
                </a:lnTo>
                <a:lnTo>
                  <a:pt x="724430" y="532303"/>
                </a:lnTo>
                <a:lnTo>
                  <a:pt x="725223" y="538383"/>
                </a:lnTo>
                <a:lnTo>
                  <a:pt x="725488" y="544464"/>
                </a:lnTo>
                <a:lnTo>
                  <a:pt x="725488" y="786095"/>
                </a:lnTo>
                <a:lnTo>
                  <a:pt x="725223" y="797462"/>
                </a:lnTo>
                <a:lnTo>
                  <a:pt x="724694" y="809095"/>
                </a:lnTo>
                <a:lnTo>
                  <a:pt x="723636" y="821255"/>
                </a:lnTo>
                <a:lnTo>
                  <a:pt x="722313" y="833681"/>
                </a:lnTo>
                <a:lnTo>
                  <a:pt x="720461" y="846370"/>
                </a:lnTo>
                <a:lnTo>
                  <a:pt x="718080" y="859853"/>
                </a:lnTo>
                <a:lnTo>
                  <a:pt x="714905" y="873336"/>
                </a:lnTo>
                <a:lnTo>
                  <a:pt x="711465" y="886554"/>
                </a:lnTo>
                <a:lnTo>
                  <a:pt x="707496" y="900830"/>
                </a:lnTo>
                <a:lnTo>
                  <a:pt x="702998" y="914312"/>
                </a:lnTo>
                <a:lnTo>
                  <a:pt x="698236" y="928324"/>
                </a:lnTo>
                <a:lnTo>
                  <a:pt x="692415" y="942335"/>
                </a:lnTo>
                <a:lnTo>
                  <a:pt x="686065" y="956347"/>
                </a:lnTo>
                <a:lnTo>
                  <a:pt x="679186" y="970094"/>
                </a:lnTo>
                <a:lnTo>
                  <a:pt x="671513" y="983841"/>
                </a:lnTo>
                <a:lnTo>
                  <a:pt x="663311" y="997323"/>
                </a:lnTo>
                <a:lnTo>
                  <a:pt x="658813" y="1003933"/>
                </a:lnTo>
                <a:lnTo>
                  <a:pt x="654315" y="1010542"/>
                </a:lnTo>
                <a:lnTo>
                  <a:pt x="649552" y="1017151"/>
                </a:lnTo>
                <a:lnTo>
                  <a:pt x="644525" y="1023496"/>
                </a:lnTo>
                <a:lnTo>
                  <a:pt x="639498" y="1029841"/>
                </a:lnTo>
                <a:lnTo>
                  <a:pt x="634207" y="1035921"/>
                </a:lnTo>
                <a:lnTo>
                  <a:pt x="628650" y="1042001"/>
                </a:lnTo>
                <a:lnTo>
                  <a:pt x="623094" y="1048082"/>
                </a:lnTo>
                <a:lnTo>
                  <a:pt x="617009" y="1054162"/>
                </a:lnTo>
                <a:lnTo>
                  <a:pt x="610923" y="1059978"/>
                </a:lnTo>
                <a:lnTo>
                  <a:pt x="604838" y="1065530"/>
                </a:lnTo>
                <a:lnTo>
                  <a:pt x="598488" y="1071082"/>
                </a:lnTo>
                <a:lnTo>
                  <a:pt x="591873" y="1076369"/>
                </a:lnTo>
                <a:lnTo>
                  <a:pt x="584730" y="1081656"/>
                </a:lnTo>
                <a:lnTo>
                  <a:pt x="577850" y="1086944"/>
                </a:lnTo>
                <a:lnTo>
                  <a:pt x="570442" y="1091702"/>
                </a:lnTo>
                <a:lnTo>
                  <a:pt x="563034" y="1096461"/>
                </a:lnTo>
                <a:lnTo>
                  <a:pt x="555096" y="1101219"/>
                </a:lnTo>
                <a:lnTo>
                  <a:pt x="547159" y="1105714"/>
                </a:lnTo>
                <a:lnTo>
                  <a:pt x="538957" y="1109944"/>
                </a:lnTo>
                <a:lnTo>
                  <a:pt x="530755" y="1113909"/>
                </a:lnTo>
                <a:lnTo>
                  <a:pt x="522288" y="1117875"/>
                </a:lnTo>
                <a:lnTo>
                  <a:pt x="513292" y="1121576"/>
                </a:lnTo>
                <a:lnTo>
                  <a:pt x="504296" y="1125277"/>
                </a:lnTo>
                <a:lnTo>
                  <a:pt x="495036" y="1128185"/>
                </a:lnTo>
                <a:lnTo>
                  <a:pt x="485246" y="1131357"/>
                </a:lnTo>
                <a:lnTo>
                  <a:pt x="475721" y="1134001"/>
                </a:lnTo>
                <a:lnTo>
                  <a:pt x="465932" y="1136909"/>
                </a:lnTo>
                <a:lnTo>
                  <a:pt x="455613" y="1139288"/>
                </a:lnTo>
                <a:lnTo>
                  <a:pt x="445029" y="1141139"/>
                </a:lnTo>
                <a:lnTo>
                  <a:pt x="434182" y="1142989"/>
                </a:lnTo>
                <a:lnTo>
                  <a:pt x="423069" y="1144840"/>
                </a:lnTo>
                <a:lnTo>
                  <a:pt x="423069" y="1329896"/>
                </a:lnTo>
                <a:lnTo>
                  <a:pt x="664898" y="1329896"/>
                </a:lnTo>
                <a:lnTo>
                  <a:pt x="671248" y="1330161"/>
                </a:lnTo>
                <a:lnTo>
                  <a:pt x="677069" y="1331218"/>
                </a:lnTo>
                <a:lnTo>
                  <a:pt x="682890" y="1332540"/>
                </a:lnTo>
                <a:lnTo>
                  <a:pt x="688711" y="1334919"/>
                </a:lnTo>
                <a:lnTo>
                  <a:pt x="694003" y="1337299"/>
                </a:lnTo>
                <a:lnTo>
                  <a:pt x="698765" y="1340207"/>
                </a:lnTo>
                <a:lnTo>
                  <a:pt x="703528" y="1343643"/>
                </a:lnTo>
                <a:lnTo>
                  <a:pt x="708026" y="1347609"/>
                </a:lnTo>
                <a:lnTo>
                  <a:pt x="711994" y="1351839"/>
                </a:lnTo>
                <a:lnTo>
                  <a:pt x="715169" y="1356862"/>
                </a:lnTo>
                <a:lnTo>
                  <a:pt x="718344" y="1361620"/>
                </a:lnTo>
                <a:lnTo>
                  <a:pt x="720726" y="1366908"/>
                </a:lnTo>
                <a:lnTo>
                  <a:pt x="722842" y="1372195"/>
                </a:lnTo>
                <a:lnTo>
                  <a:pt x="724430" y="1378011"/>
                </a:lnTo>
                <a:lnTo>
                  <a:pt x="725223" y="1384092"/>
                </a:lnTo>
                <a:lnTo>
                  <a:pt x="725488" y="1390172"/>
                </a:lnTo>
                <a:lnTo>
                  <a:pt x="725223" y="1396517"/>
                </a:lnTo>
                <a:lnTo>
                  <a:pt x="724430" y="1402333"/>
                </a:lnTo>
                <a:lnTo>
                  <a:pt x="722842" y="1408149"/>
                </a:lnTo>
                <a:lnTo>
                  <a:pt x="720726" y="1413965"/>
                </a:lnTo>
                <a:lnTo>
                  <a:pt x="718344" y="1419252"/>
                </a:lnTo>
                <a:lnTo>
                  <a:pt x="715169" y="1424011"/>
                </a:lnTo>
                <a:lnTo>
                  <a:pt x="711994" y="1429034"/>
                </a:lnTo>
                <a:lnTo>
                  <a:pt x="708026" y="1433264"/>
                </a:lnTo>
                <a:lnTo>
                  <a:pt x="703528" y="1436965"/>
                </a:lnTo>
                <a:lnTo>
                  <a:pt x="698765" y="1440402"/>
                </a:lnTo>
                <a:lnTo>
                  <a:pt x="694003" y="1443574"/>
                </a:lnTo>
                <a:lnTo>
                  <a:pt x="688711" y="1445953"/>
                </a:lnTo>
                <a:lnTo>
                  <a:pt x="682890" y="1448068"/>
                </a:lnTo>
                <a:lnTo>
                  <a:pt x="677069" y="1449654"/>
                </a:lnTo>
                <a:lnTo>
                  <a:pt x="671248" y="1450447"/>
                </a:lnTo>
                <a:lnTo>
                  <a:pt x="664898" y="1450976"/>
                </a:lnTo>
                <a:lnTo>
                  <a:pt x="60589" y="1450976"/>
                </a:lnTo>
                <a:lnTo>
                  <a:pt x="54239" y="1450447"/>
                </a:lnTo>
                <a:lnTo>
                  <a:pt x="48419" y="1449654"/>
                </a:lnTo>
                <a:lnTo>
                  <a:pt x="42598" y="1448068"/>
                </a:lnTo>
                <a:lnTo>
                  <a:pt x="37041" y="1445953"/>
                </a:lnTo>
                <a:lnTo>
                  <a:pt x="31750" y="1443574"/>
                </a:lnTo>
                <a:lnTo>
                  <a:pt x="26723" y="1440402"/>
                </a:lnTo>
                <a:lnTo>
                  <a:pt x="21960" y="1436965"/>
                </a:lnTo>
                <a:lnTo>
                  <a:pt x="17727" y="1433264"/>
                </a:lnTo>
                <a:lnTo>
                  <a:pt x="13758" y="1429034"/>
                </a:lnTo>
                <a:lnTo>
                  <a:pt x="10319" y="1424011"/>
                </a:lnTo>
                <a:lnTo>
                  <a:pt x="7408" y="1419252"/>
                </a:lnTo>
                <a:lnTo>
                  <a:pt x="5027" y="1413965"/>
                </a:lnTo>
                <a:lnTo>
                  <a:pt x="2646" y="1408149"/>
                </a:lnTo>
                <a:lnTo>
                  <a:pt x="1323" y="1402333"/>
                </a:lnTo>
                <a:lnTo>
                  <a:pt x="264" y="1396517"/>
                </a:lnTo>
                <a:lnTo>
                  <a:pt x="0" y="1390172"/>
                </a:lnTo>
                <a:lnTo>
                  <a:pt x="264" y="1384092"/>
                </a:lnTo>
                <a:lnTo>
                  <a:pt x="1323" y="1378011"/>
                </a:lnTo>
                <a:lnTo>
                  <a:pt x="2646" y="1372195"/>
                </a:lnTo>
                <a:lnTo>
                  <a:pt x="5027" y="1366908"/>
                </a:lnTo>
                <a:lnTo>
                  <a:pt x="7408" y="1361620"/>
                </a:lnTo>
                <a:lnTo>
                  <a:pt x="10319" y="1356862"/>
                </a:lnTo>
                <a:lnTo>
                  <a:pt x="13758" y="1351839"/>
                </a:lnTo>
                <a:lnTo>
                  <a:pt x="17727" y="1347609"/>
                </a:lnTo>
                <a:lnTo>
                  <a:pt x="21960" y="1343643"/>
                </a:lnTo>
                <a:lnTo>
                  <a:pt x="26723" y="1340207"/>
                </a:lnTo>
                <a:lnTo>
                  <a:pt x="31750" y="1337299"/>
                </a:lnTo>
                <a:lnTo>
                  <a:pt x="37041" y="1334919"/>
                </a:lnTo>
                <a:lnTo>
                  <a:pt x="42598" y="1332540"/>
                </a:lnTo>
                <a:lnTo>
                  <a:pt x="48419" y="1331218"/>
                </a:lnTo>
                <a:lnTo>
                  <a:pt x="54239" y="1330161"/>
                </a:lnTo>
                <a:lnTo>
                  <a:pt x="60589" y="1329896"/>
                </a:lnTo>
                <a:lnTo>
                  <a:pt x="302419" y="1329896"/>
                </a:lnTo>
                <a:lnTo>
                  <a:pt x="302419" y="1144840"/>
                </a:lnTo>
                <a:lnTo>
                  <a:pt x="291571" y="1142989"/>
                </a:lnTo>
                <a:lnTo>
                  <a:pt x="280459" y="1141139"/>
                </a:lnTo>
                <a:lnTo>
                  <a:pt x="270140" y="1139288"/>
                </a:lnTo>
                <a:lnTo>
                  <a:pt x="259821" y="1136909"/>
                </a:lnTo>
                <a:lnTo>
                  <a:pt x="250032" y="1134001"/>
                </a:lnTo>
                <a:lnTo>
                  <a:pt x="240242" y="1131357"/>
                </a:lnTo>
                <a:lnTo>
                  <a:pt x="230452" y="1128185"/>
                </a:lnTo>
                <a:lnTo>
                  <a:pt x="221457" y="1125277"/>
                </a:lnTo>
                <a:lnTo>
                  <a:pt x="212196" y="1121576"/>
                </a:lnTo>
                <a:lnTo>
                  <a:pt x="203465" y="1117875"/>
                </a:lnTo>
                <a:lnTo>
                  <a:pt x="194734" y="1113909"/>
                </a:lnTo>
                <a:lnTo>
                  <a:pt x="186532" y="1109944"/>
                </a:lnTo>
                <a:lnTo>
                  <a:pt x="178329" y="1105714"/>
                </a:lnTo>
                <a:lnTo>
                  <a:pt x="170392" y="1101219"/>
                </a:lnTo>
                <a:lnTo>
                  <a:pt x="162454" y="1096461"/>
                </a:lnTo>
                <a:lnTo>
                  <a:pt x="155310" y="1091702"/>
                </a:lnTo>
                <a:lnTo>
                  <a:pt x="147902" y="1086944"/>
                </a:lnTo>
                <a:lnTo>
                  <a:pt x="140758" y="1081656"/>
                </a:lnTo>
                <a:lnTo>
                  <a:pt x="133879" y="1076369"/>
                </a:lnTo>
                <a:lnTo>
                  <a:pt x="127264" y="1071082"/>
                </a:lnTo>
                <a:lnTo>
                  <a:pt x="120650" y="1065530"/>
                </a:lnTo>
                <a:lnTo>
                  <a:pt x="114564" y="1059978"/>
                </a:lnTo>
                <a:lnTo>
                  <a:pt x="108479" y="1054162"/>
                </a:lnTo>
                <a:lnTo>
                  <a:pt x="102394" y="1048082"/>
                </a:lnTo>
                <a:lnTo>
                  <a:pt x="97102" y="1042001"/>
                </a:lnTo>
                <a:lnTo>
                  <a:pt x="91546" y="1035921"/>
                </a:lnTo>
                <a:lnTo>
                  <a:pt x="85989" y="1029841"/>
                </a:lnTo>
                <a:lnTo>
                  <a:pt x="81227" y="1023496"/>
                </a:lnTo>
                <a:lnTo>
                  <a:pt x="75935" y="1017151"/>
                </a:lnTo>
                <a:lnTo>
                  <a:pt x="71437" y="1010542"/>
                </a:lnTo>
                <a:lnTo>
                  <a:pt x="66675" y="1003933"/>
                </a:lnTo>
                <a:lnTo>
                  <a:pt x="62177" y="997323"/>
                </a:lnTo>
                <a:lnTo>
                  <a:pt x="53975" y="983841"/>
                </a:lnTo>
                <a:lnTo>
                  <a:pt x="46302" y="970094"/>
                </a:lnTo>
                <a:lnTo>
                  <a:pt x="39687" y="956347"/>
                </a:lnTo>
                <a:lnTo>
                  <a:pt x="33337" y="942335"/>
                </a:lnTo>
                <a:lnTo>
                  <a:pt x="27516" y="928324"/>
                </a:lnTo>
                <a:lnTo>
                  <a:pt x="22489" y="914312"/>
                </a:lnTo>
                <a:lnTo>
                  <a:pt x="17991" y="900830"/>
                </a:lnTo>
                <a:lnTo>
                  <a:pt x="14023" y="886554"/>
                </a:lnTo>
                <a:lnTo>
                  <a:pt x="10583" y="873336"/>
                </a:lnTo>
                <a:lnTo>
                  <a:pt x="7673" y="859853"/>
                </a:lnTo>
                <a:lnTo>
                  <a:pt x="5291" y="846370"/>
                </a:lnTo>
                <a:lnTo>
                  <a:pt x="3439" y="833681"/>
                </a:lnTo>
                <a:lnTo>
                  <a:pt x="1852" y="821255"/>
                </a:lnTo>
                <a:lnTo>
                  <a:pt x="1058" y="809095"/>
                </a:lnTo>
                <a:lnTo>
                  <a:pt x="264" y="797462"/>
                </a:lnTo>
                <a:lnTo>
                  <a:pt x="0" y="786095"/>
                </a:lnTo>
                <a:lnTo>
                  <a:pt x="0" y="544464"/>
                </a:lnTo>
                <a:lnTo>
                  <a:pt x="264" y="538383"/>
                </a:lnTo>
                <a:lnTo>
                  <a:pt x="1323" y="532303"/>
                </a:lnTo>
                <a:lnTo>
                  <a:pt x="2646" y="526487"/>
                </a:lnTo>
                <a:lnTo>
                  <a:pt x="5027" y="521200"/>
                </a:lnTo>
                <a:lnTo>
                  <a:pt x="7408" y="515912"/>
                </a:lnTo>
                <a:lnTo>
                  <a:pt x="10319" y="510889"/>
                </a:lnTo>
                <a:lnTo>
                  <a:pt x="13758" y="506131"/>
                </a:lnTo>
                <a:lnTo>
                  <a:pt x="17727" y="501901"/>
                </a:lnTo>
                <a:lnTo>
                  <a:pt x="21960" y="497935"/>
                </a:lnTo>
                <a:lnTo>
                  <a:pt x="26723" y="494499"/>
                </a:lnTo>
                <a:lnTo>
                  <a:pt x="31750" y="491591"/>
                </a:lnTo>
                <a:lnTo>
                  <a:pt x="37041" y="488947"/>
                </a:lnTo>
                <a:lnTo>
                  <a:pt x="42598" y="487096"/>
                </a:lnTo>
                <a:lnTo>
                  <a:pt x="48419" y="485510"/>
                </a:lnTo>
                <a:lnTo>
                  <a:pt x="54239" y="484453"/>
                </a:lnTo>
                <a:lnTo>
                  <a:pt x="60589" y="484188"/>
                </a:lnTo>
                <a:close/>
                <a:moveTo>
                  <a:pt x="362612" y="0"/>
                </a:moveTo>
                <a:lnTo>
                  <a:pt x="372158" y="265"/>
                </a:lnTo>
                <a:lnTo>
                  <a:pt x="381438" y="1058"/>
                </a:lnTo>
                <a:lnTo>
                  <a:pt x="390454" y="2116"/>
                </a:lnTo>
                <a:lnTo>
                  <a:pt x="399204" y="3967"/>
                </a:lnTo>
                <a:lnTo>
                  <a:pt x="408219" y="5553"/>
                </a:lnTo>
                <a:lnTo>
                  <a:pt x="416705" y="8198"/>
                </a:lnTo>
                <a:lnTo>
                  <a:pt x="424925" y="11107"/>
                </a:lnTo>
                <a:lnTo>
                  <a:pt x="433145" y="14280"/>
                </a:lnTo>
                <a:lnTo>
                  <a:pt x="441630" y="17982"/>
                </a:lnTo>
                <a:lnTo>
                  <a:pt x="449054" y="21949"/>
                </a:lnTo>
                <a:lnTo>
                  <a:pt x="456744" y="26444"/>
                </a:lnTo>
                <a:lnTo>
                  <a:pt x="464169" y="30939"/>
                </a:lnTo>
                <a:lnTo>
                  <a:pt x="471328" y="36228"/>
                </a:lnTo>
                <a:lnTo>
                  <a:pt x="478222" y="41253"/>
                </a:lnTo>
                <a:lnTo>
                  <a:pt x="484851" y="47070"/>
                </a:lnTo>
                <a:lnTo>
                  <a:pt x="490950" y="53152"/>
                </a:lnTo>
                <a:lnTo>
                  <a:pt x="497049" y="59234"/>
                </a:lnTo>
                <a:lnTo>
                  <a:pt x="502882" y="66110"/>
                </a:lnTo>
                <a:lnTo>
                  <a:pt x="508186" y="72721"/>
                </a:lnTo>
                <a:lnTo>
                  <a:pt x="513224" y="80125"/>
                </a:lnTo>
                <a:lnTo>
                  <a:pt x="517997" y="87265"/>
                </a:lnTo>
                <a:lnTo>
                  <a:pt x="522504" y="94934"/>
                </a:lnTo>
                <a:lnTo>
                  <a:pt x="526482" y="102602"/>
                </a:lnTo>
                <a:lnTo>
                  <a:pt x="530194" y="110800"/>
                </a:lnTo>
                <a:lnTo>
                  <a:pt x="533111" y="118998"/>
                </a:lnTo>
                <a:lnTo>
                  <a:pt x="536293" y="127195"/>
                </a:lnTo>
                <a:lnTo>
                  <a:pt x="538679" y="136186"/>
                </a:lnTo>
                <a:lnTo>
                  <a:pt x="540536" y="144648"/>
                </a:lnTo>
                <a:lnTo>
                  <a:pt x="542392" y="153903"/>
                </a:lnTo>
                <a:lnTo>
                  <a:pt x="543187" y="162630"/>
                </a:lnTo>
                <a:lnTo>
                  <a:pt x="544248" y="172150"/>
                </a:lnTo>
                <a:lnTo>
                  <a:pt x="544513" y="181141"/>
                </a:lnTo>
                <a:lnTo>
                  <a:pt x="544513" y="483394"/>
                </a:lnTo>
                <a:lnTo>
                  <a:pt x="180975" y="483394"/>
                </a:lnTo>
                <a:lnTo>
                  <a:pt x="180975" y="181141"/>
                </a:lnTo>
                <a:lnTo>
                  <a:pt x="181240" y="172150"/>
                </a:lnTo>
                <a:lnTo>
                  <a:pt x="181771" y="162630"/>
                </a:lnTo>
                <a:lnTo>
                  <a:pt x="183097" y="153903"/>
                </a:lnTo>
                <a:lnTo>
                  <a:pt x="184422" y="144648"/>
                </a:lnTo>
                <a:lnTo>
                  <a:pt x="186809" y="136186"/>
                </a:lnTo>
                <a:lnTo>
                  <a:pt x="189195" y="127195"/>
                </a:lnTo>
                <a:lnTo>
                  <a:pt x="191847" y="118998"/>
                </a:lnTo>
                <a:lnTo>
                  <a:pt x="195294" y="110800"/>
                </a:lnTo>
                <a:lnTo>
                  <a:pt x="199006" y="102602"/>
                </a:lnTo>
                <a:lnTo>
                  <a:pt x="202984" y="94934"/>
                </a:lnTo>
                <a:lnTo>
                  <a:pt x="207226" y="87265"/>
                </a:lnTo>
                <a:lnTo>
                  <a:pt x="211999" y="80125"/>
                </a:lnTo>
                <a:lnTo>
                  <a:pt x="217037" y="72721"/>
                </a:lnTo>
                <a:lnTo>
                  <a:pt x="222341" y="66110"/>
                </a:lnTo>
                <a:lnTo>
                  <a:pt x="228174" y="59234"/>
                </a:lnTo>
                <a:lnTo>
                  <a:pt x="234008" y="53152"/>
                </a:lnTo>
                <a:lnTo>
                  <a:pt x="240372" y="47070"/>
                </a:lnTo>
                <a:lnTo>
                  <a:pt x="247266" y="41253"/>
                </a:lnTo>
                <a:lnTo>
                  <a:pt x="253895" y="36228"/>
                </a:lnTo>
                <a:lnTo>
                  <a:pt x="261054" y="30939"/>
                </a:lnTo>
                <a:lnTo>
                  <a:pt x="268479" y="26444"/>
                </a:lnTo>
                <a:lnTo>
                  <a:pt x="275903" y="21949"/>
                </a:lnTo>
                <a:lnTo>
                  <a:pt x="283858" y="17982"/>
                </a:lnTo>
                <a:lnTo>
                  <a:pt x="291813" y="14280"/>
                </a:lnTo>
                <a:lnTo>
                  <a:pt x="300033" y="11107"/>
                </a:lnTo>
                <a:lnTo>
                  <a:pt x="308518" y="8198"/>
                </a:lnTo>
                <a:lnTo>
                  <a:pt x="317269" y="5553"/>
                </a:lnTo>
                <a:lnTo>
                  <a:pt x="326019" y="3967"/>
                </a:lnTo>
                <a:lnTo>
                  <a:pt x="334770" y="2116"/>
                </a:lnTo>
                <a:lnTo>
                  <a:pt x="344050" y="1058"/>
                </a:lnTo>
                <a:lnTo>
                  <a:pt x="353331" y="265"/>
                </a:lnTo>
                <a:lnTo>
                  <a:pt x="362612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66081" y="3151070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94856" y="3135015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66081" y="3464646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94856" y="3448590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798115" y="1173105"/>
            <a:ext cx="3549358" cy="3549838"/>
            <a:chOff x="2798115" y="797625"/>
            <a:chExt cx="3549358" cy="3549838"/>
          </a:xfrm>
        </p:grpSpPr>
        <p:sp>
          <p:nvSpPr>
            <p:cNvPr id="6" name="任意多边形 5"/>
            <p:cNvSpPr/>
            <p:nvPr/>
          </p:nvSpPr>
          <p:spPr>
            <a:xfrm>
              <a:off x="2798115" y="797625"/>
              <a:ext cx="3549358" cy="3549838"/>
            </a:xfrm>
            <a:custGeom>
              <a:avLst/>
              <a:gdLst>
                <a:gd name="connsiteX0" fmla="*/ 1036180 w 4731656"/>
                <a:gd name="connsiteY0" fmla="*/ 393700 h 4731656"/>
                <a:gd name="connsiteX1" fmla="*/ 393700 w 4731656"/>
                <a:gd name="connsiteY1" fmla="*/ 1036180 h 4731656"/>
                <a:gd name="connsiteX2" fmla="*/ 393700 w 4731656"/>
                <a:gd name="connsiteY2" fmla="*/ 3695476 h 4731656"/>
                <a:gd name="connsiteX3" fmla="*/ 1036180 w 4731656"/>
                <a:gd name="connsiteY3" fmla="*/ 4337956 h 4731656"/>
                <a:gd name="connsiteX4" fmla="*/ 3695476 w 4731656"/>
                <a:gd name="connsiteY4" fmla="*/ 4337956 h 4731656"/>
                <a:gd name="connsiteX5" fmla="*/ 4337956 w 4731656"/>
                <a:gd name="connsiteY5" fmla="*/ 3695476 h 4731656"/>
                <a:gd name="connsiteX6" fmla="*/ 4337956 w 4731656"/>
                <a:gd name="connsiteY6" fmla="*/ 1036180 h 4731656"/>
                <a:gd name="connsiteX7" fmla="*/ 3695476 w 4731656"/>
                <a:gd name="connsiteY7" fmla="*/ 393700 h 4731656"/>
                <a:gd name="connsiteX8" fmla="*/ 919266 w 4731656"/>
                <a:gd name="connsiteY8" fmla="*/ 0 h 4731656"/>
                <a:gd name="connsiteX9" fmla="*/ 3812390 w 4731656"/>
                <a:gd name="connsiteY9" fmla="*/ 0 h 4731656"/>
                <a:gd name="connsiteX10" fmla="*/ 4731656 w 4731656"/>
                <a:gd name="connsiteY10" fmla="*/ 919266 h 4731656"/>
                <a:gd name="connsiteX11" fmla="*/ 4731656 w 4731656"/>
                <a:gd name="connsiteY11" fmla="*/ 3812390 h 4731656"/>
                <a:gd name="connsiteX12" fmla="*/ 3812390 w 4731656"/>
                <a:gd name="connsiteY12" fmla="*/ 4731656 h 4731656"/>
                <a:gd name="connsiteX13" fmla="*/ 919266 w 4731656"/>
                <a:gd name="connsiteY13" fmla="*/ 4731656 h 4731656"/>
                <a:gd name="connsiteX14" fmla="*/ 0 w 4731656"/>
                <a:gd name="connsiteY14" fmla="*/ 3812390 h 4731656"/>
                <a:gd name="connsiteX15" fmla="*/ 0 w 4731656"/>
                <a:gd name="connsiteY15" fmla="*/ 919266 h 4731656"/>
                <a:gd name="connsiteX16" fmla="*/ 919266 w 4731656"/>
                <a:gd name="connsiteY16" fmla="*/ 0 h 473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31656" h="4731656">
                  <a:moveTo>
                    <a:pt x="1036180" y="393700"/>
                  </a:moveTo>
                  <a:cubicBezTo>
                    <a:pt x="681348" y="393700"/>
                    <a:pt x="393700" y="681348"/>
                    <a:pt x="393700" y="1036180"/>
                  </a:cubicBezTo>
                  <a:lnTo>
                    <a:pt x="393700" y="3695476"/>
                  </a:lnTo>
                  <a:cubicBezTo>
                    <a:pt x="393700" y="4050308"/>
                    <a:pt x="681348" y="4337956"/>
                    <a:pt x="1036180" y="4337956"/>
                  </a:cubicBezTo>
                  <a:lnTo>
                    <a:pt x="3695476" y="4337956"/>
                  </a:lnTo>
                  <a:cubicBezTo>
                    <a:pt x="4050308" y="4337956"/>
                    <a:pt x="4337956" y="4050308"/>
                    <a:pt x="4337956" y="3695476"/>
                  </a:cubicBezTo>
                  <a:lnTo>
                    <a:pt x="4337956" y="1036180"/>
                  </a:lnTo>
                  <a:cubicBezTo>
                    <a:pt x="4337956" y="681348"/>
                    <a:pt x="4050308" y="393700"/>
                    <a:pt x="3695476" y="393700"/>
                  </a:cubicBezTo>
                  <a:close/>
                  <a:moveTo>
                    <a:pt x="919266" y="0"/>
                  </a:moveTo>
                  <a:lnTo>
                    <a:pt x="3812390" y="0"/>
                  </a:lnTo>
                  <a:cubicBezTo>
                    <a:pt x="4320087" y="0"/>
                    <a:pt x="4731656" y="411569"/>
                    <a:pt x="4731656" y="919266"/>
                  </a:cubicBezTo>
                  <a:lnTo>
                    <a:pt x="4731656" y="3812390"/>
                  </a:lnTo>
                  <a:cubicBezTo>
                    <a:pt x="4731656" y="4320087"/>
                    <a:pt x="4320087" y="4731656"/>
                    <a:pt x="3812390" y="4731656"/>
                  </a:cubicBezTo>
                  <a:lnTo>
                    <a:pt x="919266" y="4731656"/>
                  </a:lnTo>
                  <a:cubicBezTo>
                    <a:pt x="411569" y="4731656"/>
                    <a:pt x="0" y="4320087"/>
                    <a:pt x="0" y="3812390"/>
                  </a:cubicBezTo>
                  <a:lnTo>
                    <a:pt x="0" y="919266"/>
                  </a:lnTo>
                  <a:cubicBezTo>
                    <a:pt x="0" y="411569"/>
                    <a:pt x="411569" y="0"/>
                    <a:pt x="919266" y="0"/>
                  </a:cubicBezTo>
                  <a:close/>
                </a:path>
              </a:pathLst>
            </a:custGeom>
            <a:gradFill>
              <a:gsLst>
                <a:gs pos="100000">
                  <a:srgbClr val="DEDEDE"/>
                </a:gs>
                <a:gs pos="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431800" dist="215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093441" y="1092992"/>
              <a:ext cx="2958706" cy="2959105"/>
            </a:xfrm>
            <a:prstGeom prst="roundRect">
              <a:avLst>
                <a:gd name="adj" fmla="val 16289"/>
              </a:avLst>
            </a:prstGeom>
            <a:noFill/>
            <a:ln w="889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903885" y="1229974"/>
            <a:ext cx="1134450" cy="1062368"/>
            <a:chOff x="3871174" y="1138973"/>
            <a:chExt cx="1512338" cy="1416053"/>
          </a:xfrm>
          <a:solidFill>
            <a:srgbClr val="F70000"/>
          </a:solidFill>
        </p:grpSpPr>
        <p:sp>
          <p:nvSpPr>
            <p:cNvPr id="9" name="任意多边形 8"/>
            <p:cNvSpPr/>
            <p:nvPr/>
          </p:nvSpPr>
          <p:spPr>
            <a:xfrm>
              <a:off x="3871174" y="1204174"/>
              <a:ext cx="1350852" cy="1350852"/>
            </a:xfrm>
            <a:custGeom>
              <a:avLst/>
              <a:gdLst>
                <a:gd name="connsiteX0" fmla="*/ 828281 w 1350852"/>
                <a:gd name="connsiteY0" fmla="*/ 0 h 1350852"/>
                <a:gd name="connsiteX1" fmla="*/ 1350852 w 1350852"/>
                <a:gd name="connsiteY1" fmla="*/ 0 h 1350852"/>
                <a:gd name="connsiteX2" fmla="*/ 1350852 w 1350852"/>
                <a:gd name="connsiteY2" fmla="*/ 65546 h 1350852"/>
                <a:gd name="connsiteX3" fmla="*/ 869467 w 1350852"/>
                <a:gd name="connsiteY3" fmla="*/ 65546 h 1350852"/>
                <a:gd name="connsiteX4" fmla="*/ 65546 w 1350852"/>
                <a:gd name="connsiteY4" fmla="*/ 869467 h 1350852"/>
                <a:gd name="connsiteX5" fmla="*/ 65546 w 1350852"/>
                <a:gd name="connsiteY5" fmla="*/ 1350852 h 1350852"/>
                <a:gd name="connsiteX6" fmla="*/ 0 w 1350852"/>
                <a:gd name="connsiteY6" fmla="*/ 1350852 h 1350852"/>
                <a:gd name="connsiteX7" fmla="*/ 0 w 1350852"/>
                <a:gd name="connsiteY7" fmla="*/ 828281 h 1350852"/>
                <a:gd name="connsiteX8" fmla="*/ 828281 w 1350852"/>
                <a:gd name="connsiteY8" fmla="*/ 0 h 135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0852" h="1350852">
                  <a:moveTo>
                    <a:pt x="828281" y="0"/>
                  </a:moveTo>
                  <a:lnTo>
                    <a:pt x="1350852" y="0"/>
                  </a:lnTo>
                  <a:lnTo>
                    <a:pt x="1350852" y="65546"/>
                  </a:lnTo>
                  <a:lnTo>
                    <a:pt x="869467" y="65546"/>
                  </a:lnTo>
                  <a:cubicBezTo>
                    <a:pt x="425474" y="65546"/>
                    <a:pt x="65546" y="425474"/>
                    <a:pt x="65546" y="869467"/>
                  </a:cubicBezTo>
                  <a:lnTo>
                    <a:pt x="65546" y="1350852"/>
                  </a:lnTo>
                  <a:lnTo>
                    <a:pt x="0" y="1350852"/>
                  </a:lnTo>
                  <a:lnTo>
                    <a:pt x="0" y="828281"/>
                  </a:lnTo>
                  <a:cubicBezTo>
                    <a:pt x="0" y="370834"/>
                    <a:pt x="370834" y="0"/>
                    <a:pt x="82828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5400000">
              <a:off x="5195889" y="1152872"/>
              <a:ext cx="201521" cy="1737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228389" y="1278890"/>
            <a:ext cx="1066200" cy="1136274"/>
            <a:chOff x="6969974" y="1204174"/>
            <a:chExt cx="1421353" cy="1514565"/>
          </a:xfrm>
          <a:solidFill>
            <a:srgbClr val="F70000"/>
          </a:solidFill>
        </p:grpSpPr>
        <p:sp>
          <p:nvSpPr>
            <p:cNvPr id="12" name="任意多边形 11"/>
            <p:cNvSpPr/>
            <p:nvPr/>
          </p:nvSpPr>
          <p:spPr>
            <a:xfrm flipH="1">
              <a:off x="6969974" y="1204174"/>
              <a:ext cx="1350852" cy="1350852"/>
            </a:xfrm>
            <a:custGeom>
              <a:avLst/>
              <a:gdLst>
                <a:gd name="connsiteX0" fmla="*/ 828281 w 1350852"/>
                <a:gd name="connsiteY0" fmla="*/ 0 h 1350852"/>
                <a:gd name="connsiteX1" fmla="*/ 1350852 w 1350852"/>
                <a:gd name="connsiteY1" fmla="*/ 0 h 1350852"/>
                <a:gd name="connsiteX2" fmla="*/ 1350852 w 1350852"/>
                <a:gd name="connsiteY2" fmla="*/ 65546 h 1350852"/>
                <a:gd name="connsiteX3" fmla="*/ 869467 w 1350852"/>
                <a:gd name="connsiteY3" fmla="*/ 65546 h 1350852"/>
                <a:gd name="connsiteX4" fmla="*/ 65546 w 1350852"/>
                <a:gd name="connsiteY4" fmla="*/ 869467 h 1350852"/>
                <a:gd name="connsiteX5" fmla="*/ 65546 w 1350852"/>
                <a:gd name="connsiteY5" fmla="*/ 1350852 h 1350852"/>
                <a:gd name="connsiteX6" fmla="*/ 0 w 1350852"/>
                <a:gd name="connsiteY6" fmla="*/ 1350852 h 1350852"/>
                <a:gd name="connsiteX7" fmla="*/ 0 w 1350852"/>
                <a:gd name="connsiteY7" fmla="*/ 828281 h 1350852"/>
                <a:gd name="connsiteX8" fmla="*/ 828281 w 1350852"/>
                <a:gd name="connsiteY8" fmla="*/ 0 h 135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0852" h="1350852">
                  <a:moveTo>
                    <a:pt x="828281" y="0"/>
                  </a:moveTo>
                  <a:lnTo>
                    <a:pt x="1350852" y="0"/>
                  </a:lnTo>
                  <a:lnTo>
                    <a:pt x="1350852" y="65546"/>
                  </a:lnTo>
                  <a:lnTo>
                    <a:pt x="869467" y="65546"/>
                  </a:lnTo>
                  <a:cubicBezTo>
                    <a:pt x="425474" y="65546"/>
                    <a:pt x="65546" y="425474"/>
                    <a:pt x="65546" y="869467"/>
                  </a:cubicBezTo>
                  <a:lnTo>
                    <a:pt x="65546" y="1350852"/>
                  </a:lnTo>
                  <a:lnTo>
                    <a:pt x="0" y="1350852"/>
                  </a:lnTo>
                  <a:lnTo>
                    <a:pt x="0" y="828281"/>
                  </a:lnTo>
                  <a:cubicBezTo>
                    <a:pt x="0" y="370834"/>
                    <a:pt x="370834" y="0"/>
                    <a:pt x="82828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 rot="10800000">
              <a:off x="8189806" y="2545015"/>
              <a:ext cx="201521" cy="1737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104804" y="3594179"/>
            <a:ext cx="1136899" cy="1065225"/>
            <a:chOff x="6805224" y="4290274"/>
            <a:chExt cx="1515602" cy="1419862"/>
          </a:xfrm>
          <a:solidFill>
            <a:srgbClr val="F70000"/>
          </a:solidFill>
        </p:grpSpPr>
        <p:sp>
          <p:nvSpPr>
            <p:cNvPr id="15" name="任意多边形 14"/>
            <p:cNvSpPr/>
            <p:nvPr/>
          </p:nvSpPr>
          <p:spPr>
            <a:xfrm flipH="1" flipV="1">
              <a:off x="6969974" y="4290274"/>
              <a:ext cx="1350852" cy="1350852"/>
            </a:xfrm>
            <a:custGeom>
              <a:avLst/>
              <a:gdLst>
                <a:gd name="connsiteX0" fmla="*/ 828281 w 1350852"/>
                <a:gd name="connsiteY0" fmla="*/ 0 h 1350852"/>
                <a:gd name="connsiteX1" fmla="*/ 1350852 w 1350852"/>
                <a:gd name="connsiteY1" fmla="*/ 0 h 1350852"/>
                <a:gd name="connsiteX2" fmla="*/ 1350852 w 1350852"/>
                <a:gd name="connsiteY2" fmla="*/ 65546 h 1350852"/>
                <a:gd name="connsiteX3" fmla="*/ 869467 w 1350852"/>
                <a:gd name="connsiteY3" fmla="*/ 65546 h 1350852"/>
                <a:gd name="connsiteX4" fmla="*/ 65546 w 1350852"/>
                <a:gd name="connsiteY4" fmla="*/ 869467 h 1350852"/>
                <a:gd name="connsiteX5" fmla="*/ 65546 w 1350852"/>
                <a:gd name="connsiteY5" fmla="*/ 1350852 h 1350852"/>
                <a:gd name="connsiteX6" fmla="*/ 0 w 1350852"/>
                <a:gd name="connsiteY6" fmla="*/ 1350852 h 1350852"/>
                <a:gd name="connsiteX7" fmla="*/ 0 w 1350852"/>
                <a:gd name="connsiteY7" fmla="*/ 828281 h 1350852"/>
                <a:gd name="connsiteX8" fmla="*/ 828281 w 1350852"/>
                <a:gd name="connsiteY8" fmla="*/ 0 h 135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0852" h="1350852">
                  <a:moveTo>
                    <a:pt x="828281" y="0"/>
                  </a:moveTo>
                  <a:lnTo>
                    <a:pt x="1350852" y="0"/>
                  </a:lnTo>
                  <a:lnTo>
                    <a:pt x="1350852" y="65546"/>
                  </a:lnTo>
                  <a:lnTo>
                    <a:pt x="869467" y="65546"/>
                  </a:lnTo>
                  <a:cubicBezTo>
                    <a:pt x="425474" y="65546"/>
                    <a:pt x="65546" y="425474"/>
                    <a:pt x="65546" y="869467"/>
                  </a:cubicBezTo>
                  <a:lnTo>
                    <a:pt x="65546" y="1350852"/>
                  </a:lnTo>
                  <a:lnTo>
                    <a:pt x="0" y="1350852"/>
                  </a:lnTo>
                  <a:lnTo>
                    <a:pt x="0" y="828281"/>
                  </a:lnTo>
                  <a:cubicBezTo>
                    <a:pt x="0" y="370834"/>
                    <a:pt x="370834" y="0"/>
                    <a:pt x="82828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rot="16200000">
              <a:off x="6791325" y="5522514"/>
              <a:ext cx="201521" cy="1737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849987" y="3470867"/>
            <a:ext cx="1067213" cy="1136764"/>
            <a:chOff x="3799323" y="4125909"/>
            <a:chExt cx="1422703" cy="1515217"/>
          </a:xfrm>
          <a:solidFill>
            <a:srgbClr val="F70000"/>
          </a:solidFill>
        </p:grpSpPr>
        <p:sp>
          <p:nvSpPr>
            <p:cNvPr id="18" name="任意多边形 17"/>
            <p:cNvSpPr/>
            <p:nvPr/>
          </p:nvSpPr>
          <p:spPr>
            <a:xfrm flipV="1">
              <a:off x="3871174" y="4290274"/>
              <a:ext cx="1350852" cy="1350852"/>
            </a:xfrm>
            <a:custGeom>
              <a:avLst/>
              <a:gdLst>
                <a:gd name="connsiteX0" fmla="*/ 828281 w 1350852"/>
                <a:gd name="connsiteY0" fmla="*/ 0 h 1350852"/>
                <a:gd name="connsiteX1" fmla="*/ 1350852 w 1350852"/>
                <a:gd name="connsiteY1" fmla="*/ 0 h 1350852"/>
                <a:gd name="connsiteX2" fmla="*/ 1350852 w 1350852"/>
                <a:gd name="connsiteY2" fmla="*/ 65546 h 1350852"/>
                <a:gd name="connsiteX3" fmla="*/ 869467 w 1350852"/>
                <a:gd name="connsiteY3" fmla="*/ 65546 h 1350852"/>
                <a:gd name="connsiteX4" fmla="*/ 65546 w 1350852"/>
                <a:gd name="connsiteY4" fmla="*/ 869467 h 1350852"/>
                <a:gd name="connsiteX5" fmla="*/ 65546 w 1350852"/>
                <a:gd name="connsiteY5" fmla="*/ 1350852 h 1350852"/>
                <a:gd name="connsiteX6" fmla="*/ 0 w 1350852"/>
                <a:gd name="connsiteY6" fmla="*/ 1350852 h 1350852"/>
                <a:gd name="connsiteX7" fmla="*/ 0 w 1350852"/>
                <a:gd name="connsiteY7" fmla="*/ 828281 h 1350852"/>
                <a:gd name="connsiteX8" fmla="*/ 828281 w 1350852"/>
                <a:gd name="connsiteY8" fmla="*/ 0 h 135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0852" h="1350852">
                  <a:moveTo>
                    <a:pt x="828281" y="0"/>
                  </a:moveTo>
                  <a:lnTo>
                    <a:pt x="1350852" y="0"/>
                  </a:lnTo>
                  <a:lnTo>
                    <a:pt x="1350852" y="65546"/>
                  </a:lnTo>
                  <a:lnTo>
                    <a:pt x="869467" y="65546"/>
                  </a:lnTo>
                  <a:cubicBezTo>
                    <a:pt x="425474" y="65546"/>
                    <a:pt x="65546" y="425474"/>
                    <a:pt x="65546" y="869467"/>
                  </a:cubicBezTo>
                  <a:lnTo>
                    <a:pt x="65546" y="1350852"/>
                  </a:lnTo>
                  <a:lnTo>
                    <a:pt x="0" y="1350852"/>
                  </a:lnTo>
                  <a:lnTo>
                    <a:pt x="0" y="828281"/>
                  </a:lnTo>
                  <a:cubicBezTo>
                    <a:pt x="0" y="370834"/>
                    <a:pt x="370834" y="0"/>
                    <a:pt x="82828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3799323" y="4125909"/>
              <a:ext cx="201521" cy="1737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954848" y="1124744"/>
            <a:ext cx="1348329" cy="277009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STEP 01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08501" y="4419116"/>
            <a:ext cx="1233925" cy="277009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STEP 03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 rot="5400000">
            <a:off x="5619579" y="2850271"/>
            <a:ext cx="1224854" cy="277009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STEP 02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 rot="16200000">
            <a:off x="2312167" y="2767517"/>
            <a:ext cx="1227360" cy="277009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STEP 04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271651" y="1636791"/>
            <a:ext cx="2602288" cy="2622468"/>
            <a:chOff x="4361443" y="1681228"/>
            <a:chExt cx="3469115" cy="3495545"/>
          </a:xfrm>
          <a:effectLst>
            <a:outerShdw blurRad="203200" dist="889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5" name="泪滴形 24"/>
            <p:cNvSpPr/>
            <p:nvPr/>
          </p:nvSpPr>
          <p:spPr>
            <a:xfrm flipV="1">
              <a:off x="4361443" y="1681228"/>
              <a:ext cx="1684999" cy="1684998"/>
            </a:xfrm>
            <a:prstGeom prst="teardrop">
              <a:avLst/>
            </a:prstGeom>
            <a:solidFill>
              <a:srgbClr val="F70000"/>
            </a:solidFill>
            <a:ln w="31750">
              <a:solidFill>
                <a:srgbClr val="F9F9F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泪滴形 25"/>
            <p:cNvSpPr/>
            <p:nvPr/>
          </p:nvSpPr>
          <p:spPr>
            <a:xfrm flipH="1">
              <a:off x="6145559" y="3491775"/>
              <a:ext cx="1684999" cy="1684998"/>
            </a:xfrm>
            <a:prstGeom prst="teardrop">
              <a:avLst/>
            </a:prstGeom>
            <a:solidFill>
              <a:srgbClr val="F70000"/>
            </a:solidFill>
            <a:ln w="31750">
              <a:solidFill>
                <a:srgbClr val="F9F9F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泪滴形 26"/>
            <p:cNvSpPr/>
            <p:nvPr/>
          </p:nvSpPr>
          <p:spPr>
            <a:xfrm flipH="1" flipV="1">
              <a:off x="6145559" y="1681228"/>
              <a:ext cx="1684999" cy="1684998"/>
            </a:xfrm>
            <a:prstGeom prst="teardrop">
              <a:avLst/>
            </a:prstGeom>
            <a:solidFill>
              <a:srgbClr val="F70000"/>
            </a:solidFill>
            <a:ln w="31750">
              <a:solidFill>
                <a:srgbClr val="F9F9F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泪滴形 27"/>
            <p:cNvSpPr/>
            <p:nvPr/>
          </p:nvSpPr>
          <p:spPr>
            <a:xfrm>
              <a:off x="4361443" y="3491775"/>
              <a:ext cx="1684999" cy="1684998"/>
            </a:xfrm>
            <a:prstGeom prst="teardrop">
              <a:avLst/>
            </a:prstGeom>
            <a:solidFill>
              <a:srgbClr val="F70000"/>
            </a:solidFill>
            <a:ln w="31750">
              <a:solidFill>
                <a:srgbClr val="F9F9F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394374" y="1759917"/>
            <a:ext cx="1061215" cy="1061359"/>
            <a:chOff x="3394374" y="1384437"/>
            <a:chExt cx="1061215" cy="1061359"/>
          </a:xfrm>
        </p:grpSpPr>
        <p:grpSp>
          <p:nvGrpSpPr>
            <p:cNvPr id="30" name="组合 29"/>
            <p:cNvGrpSpPr/>
            <p:nvPr/>
          </p:nvGrpSpPr>
          <p:grpSpPr>
            <a:xfrm>
              <a:off x="3394374" y="1384437"/>
              <a:ext cx="1061215" cy="1061359"/>
              <a:chOff x="4926840" y="1732375"/>
              <a:chExt cx="1656097" cy="1656098"/>
            </a:xfrm>
          </p:grpSpPr>
          <p:sp>
            <p:nvSpPr>
              <p:cNvPr id="36" name="任意多边形 35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>
                <a:outerShdw blurRad="190500" dist="889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F70000"/>
              </a:solidFill>
              <a:ln w="22225">
                <a:gradFill flip="none" rotWithShape="1">
                  <a:gsLst>
                    <a:gs pos="0">
                      <a:srgbClr val="CDCDCD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5266822" y="2076686"/>
                <a:ext cx="976134" cy="9761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rgbClr val="CDCDCD"/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Group 909"/>
            <p:cNvGrpSpPr>
              <a:grpSpLocks noChangeAspect="1"/>
            </p:cNvGrpSpPr>
            <p:nvPr/>
          </p:nvGrpSpPr>
          <p:grpSpPr bwMode="auto">
            <a:xfrm>
              <a:off x="3772384" y="1784959"/>
              <a:ext cx="305196" cy="260315"/>
              <a:chOff x="6090" y="1175"/>
              <a:chExt cx="265" cy="226"/>
            </a:xfrm>
            <a:solidFill>
              <a:srgbClr val="FFB850"/>
            </a:solidFill>
            <a:effectLst/>
          </p:grpSpPr>
          <p:sp>
            <p:nvSpPr>
              <p:cNvPr id="32" name="Freeform 910"/>
              <p:cNvSpPr/>
              <p:nvPr/>
            </p:nvSpPr>
            <p:spPr bwMode="auto">
              <a:xfrm>
                <a:off x="6129" y="1269"/>
                <a:ext cx="56" cy="96"/>
              </a:xfrm>
              <a:custGeom>
                <a:avLst/>
                <a:gdLst>
                  <a:gd name="T0" fmla="*/ 2 w 23"/>
                  <a:gd name="T1" fmla="*/ 40 h 40"/>
                  <a:gd name="T2" fmla="*/ 21 w 23"/>
                  <a:gd name="T3" fmla="*/ 40 h 40"/>
                  <a:gd name="T4" fmla="*/ 23 w 23"/>
                  <a:gd name="T5" fmla="*/ 38 h 40"/>
                  <a:gd name="T6" fmla="*/ 23 w 23"/>
                  <a:gd name="T7" fmla="*/ 2 h 40"/>
                  <a:gd name="T8" fmla="*/ 21 w 23"/>
                  <a:gd name="T9" fmla="*/ 0 h 40"/>
                  <a:gd name="T10" fmla="*/ 2 w 23"/>
                  <a:gd name="T11" fmla="*/ 0 h 40"/>
                  <a:gd name="T12" fmla="*/ 0 w 23"/>
                  <a:gd name="T13" fmla="*/ 2 h 40"/>
                  <a:gd name="T14" fmla="*/ 0 w 23"/>
                  <a:gd name="T15" fmla="*/ 38 h 40"/>
                  <a:gd name="T16" fmla="*/ 2 w 23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2" y="40"/>
                    </a:move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lose/>
                  </a:path>
                </a:pathLst>
              </a:cu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911"/>
              <p:cNvSpPr/>
              <p:nvPr/>
            </p:nvSpPr>
            <p:spPr bwMode="auto">
              <a:xfrm>
                <a:off x="6209" y="1235"/>
                <a:ext cx="54" cy="130"/>
              </a:xfrm>
              <a:custGeom>
                <a:avLst/>
                <a:gdLst>
                  <a:gd name="T0" fmla="*/ 2 w 22"/>
                  <a:gd name="T1" fmla="*/ 54 h 54"/>
                  <a:gd name="T2" fmla="*/ 20 w 22"/>
                  <a:gd name="T3" fmla="*/ 54 h 54"/>
                  <a:gd name="T4" fmla="*/ 22 w 22"/>
                  <a:gd name="T5" fmla="*/ 52 h 54"/>
                  <a:gd name="T6" fmla="*/ 22 w 22"/>
                  <a:gd name="T7" fmla="*/ 2 h 54"/>
                  <a:gd name="T8" fmla="*/ 20 w 22"/>
                  <a:gd name="T9" fmla="*/ 0 h 54"/>
                  <a:gd name="T10" fmla="*/ 2 w 22"/>
                  <a:gd name="T11" fmla="*/ 0 h 54"/>
                  <a:gd name="T12" fmla="*/ 0 w 22"/>
                  <a:gd name="T13" fmla="*/ 2 h 54"/>
                  <a:gd name="T14" fmla="*/ 0 w 22"/>
                  <a:gd name="T15" fmla="*/ 52 h 54"/>
                  <a:gd name="T16" fmla="*/ 2 w 22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4">
                    <a:moveTo>
                      <a:pt x="2" y="5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2" y="53"/>
                      <a:pt x="22" y="5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lose/>
                  </a:path>
                </a:pathLst>
              </a:cu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912"/>
              <p:cNvSpPr/>
              <p:nvPr/>
            </p:nvSpPr>
            <p:spPr bwMode="auto">
              <a:xfrm>
                <a:off x="6287" y="1207"/>
                <a:ext cx="56" cy="158"/>
              </a:xfrm>
              <a:custGeom>
                <a:avLst/>
                <a:gdLst>
                  <a:gd name="T0" fmla="*/ 2 w 23"/>
                  <a:gd name="T1" fmla="*/ 66 h 66"/>
                  <a:gd name="T2" fmla="*/ 21 w 23"/>
                  <a:gd name="T3" fmla="*/ 66 h 66"/>
                  <a:gd name="T4" fmla="*/ 23 w 23"/>
                  <a:gd name="T5" fmla="*/ 64 h 66"/>
                  <a:gd name="T6" fmla="*/ 23 w 23"/>
                  <a:gd name="T7" fmla="*/ 2 h 66"/>
                  <a:gd name="T8" fmla="*/ 21 w 23"/>
                  <a:gd name="T9" fmla="*/ 0 h 66"/>
                  <a:gd name="T10" fmla="*/ 2 w 23"/>
                  <a:gd name="T11" fmla="*/ 0 h 66"/>
                  <a:gd name="T12" fmla="*/ 0 w 23"/>
                  <a:gd name="T13" fmla="*/ 2 h 66"/>
                  <a:gd name="T14" fmla="*/ 0 w 23"/>
                  <a:gd name="T15" fmla="*/ 64 h 66"/>
                  <a:gd name="T16" fmla="*/ 2 w 23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66">
                    <a:moveTo>
                      <a:pt x="2" y="66"/>
                    </a:moveTo>
                    <a:cubicBezTo>
                      <a:pt x="21" y="66"/>
                      <a:pt x="21" y="66"/>
                      <a:pt x="21" y="66"/>
                    </a:cubicBezTo>
                    <a:cubicBezTo>
                      <a:pt x="22" y="66"/>
                      <a:pt x="23" y="65"/>
                      <a:pt x="23" y="6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6"/>
                      <a:pt x="2" y="66"/>
                    </a:cubicBezTo>
                    <a:close/>
                  </a:path>
                </a:pathLst>
              </a:cu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Freeform 913"/>
              <p:cNvSpPr/>
              <p:nvPr/>
            </p:nvSpPr>
            <p:spPr bwMode="auto">
              <a:xfrm>
                <a:off x="6090" y="1175"/>
                <a:ext cx="265" cy="226"/>
              </a:xfrm>
              <a:custGeom>
                <a:avLst/>
                <a:gdLst>
                  <a:gd name="T0" fmla="*/ 104 w 109"/>
                  <a:gd name="T1" fmla="*/ 85 h 94"/>
                  <a:gd name="T2" fmla="*/ 9 w 109"/>
                  <a:gd name="T3" fmla="*/ 85 h 94"/>
                  <a:gd name="T4" fmla="*/ 9 w 109"/>
                  <a:gd name="T5" fmla="*/ 85 h 94"/>
                  <a:gd name="T6" fmla="*/ 9 w 109"/>
                  <a:gd name="T7" fmla="*/ 4 h 94"/>
                  <a:gd name="T8" fmla="*/ 4 w 109"/>
                  <a:gd name="T9" fmla="*/ 0 h 94"/>
                  <a:gd name="T10" fmla="*/ 0 w 109"/>
                  <a:gd name="T11" fmla="*/ 4 h 94"/>
                  <a:gd name="T12" fmla="*/ 0 w 109"/>
                  <a:gd name="T13" fmla="*/ 85 h 94"/>
                  <a:gd name="T14" fmla="*/ 9 w 109"/>
                  <a:gd name="T15" fmla="*/ 94 h 94"/>
                  <a:gd name="T16" fmla="*/ 104 w 109"/>
                  <a:gd name="T17" fmla="*/ 94 h 94"/>
                  <a:gd name="T18" fmla="*/ 109 w 109"/>
                  <a:gd name="T19" fmla="*/ 90 h 94"/>
                  <a:gd name="T20" fmla="*/ 104 w 109"/>
                  <a:gd name="T21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94">
                    <a:moveTo>
                      <a:pt x="104" y="85"/>
                    </a:moveTo>
                    <a:cubicBezTo>
                      <a:pt x="9" y="85"/>
                      <a:pt x="9" y="85"/>
                      <a:pt x="9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4"/>
                      <a:pt x="9" y="94"/>
                    </a:cubicBezTo>
                    <a:cubicBezTo>
                      <a:pt x="104" y="94"/>
                      <a:pt x="104" y="94"/>
                      <a:pt x="104" y="94"/>
                    </a:cubicBezTo>
                    <a:cubicBezTo>
                      <a:pt x="107" y="94"/>
                      <a:pt x="109" y="92"/>
                      <a:pt x="109" y="90"/>
                    </a:cubicBezTo>
                    <a:cubicBezTo>
                      <a:pt x="109" y="87"/>
                      <a:pt x="107" y="85"/>
                      <a:pt x="104" y="85"/>
                    </a:cubicBezTo>
                    <a:close/>
                  </a:path>
                </a:pathLst>
              </a:cu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4689999" y="1759917"/>
            <a:ext cx="1061215" cy="1061359"/>
            <a:chOff x="4689999" y="1384437"/>
            <a:chExt cx="1061215" cy="1061359"/>
          </a:xfrm>
        </p:grpSpPr>
        <p:grpSp>
          <p:nvGrpSpPr>
            <p:cNvPr id="40" name="组合 39"/>
            <p:cNvGrpSpPr/>
            <p:nvPr/>
          </p:nvGrpSpPr>
          <p:grpSpPr>
            <a:xfrm>
              <a:off x="4689999" y="1384437"/>
              <a:ext cx="1061215" cy="1061359"/>
              <a:chOff x="4926840" y="1732375"/>
              <a:chExt cx="1656097" cy="1656098"/>
            </a:xfrm>
          </p:grpSpPr>
          <p:sp>
            <p:nvSpPr>
              <p:cNvPr id="42" name="任意多边形 41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>
                <a:outerShdw blurRad="190500" dist="889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F70000"/>
              </a:solidFill>
              <a:ln w="22225">
                <a:gradFill flip="none" rotWithShape="1">
                  <a:gsLst>
                    <a:gs pos="0">
                      <a:srgbClr val="CDCDCD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5266822" y="2076686"/>
                <a:ext cx="976134" cy="9761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rgbClr val="CDCDCD"/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1" name="Freeform 53"/>
            <p:cNvSpPr>
              <a:spLocks noEditPoints="1"/>
            </p:cNvSpPr>
            <p:nvPr/>
          </p:nvSpPr>
          <p:spPr bwMode="auto">
            <a:xfrm>
              <a:off x="5031764" y="1726249"/>
              <a:ext cx="377685" cy="377736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rgbClr val="F70000"/>
            </a:solidFill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394374" y="3065244"/>
            <a:ext cx="1061215" cy="1061359"/>
            <a:chOff x="3394374" y="2689764"/>
            <a:chExt cx="1061215" cy="1061359"/>
          </a:xfrm>
        </p:grpSpPr>
        <p:grpSp>
          <p:nvGrpSpPr>
            <p:cNvPr id="46" name="组合 45"/>
            <p:cNvGrpSpPr/>
            <p:nvPr/>
          </p:nvGrpSpPr>
          <p:grpSpPr>
            <a:xfrm>
              <a:off x="3394374" y="2689764"/>
              <a:ext cx="1061215" cy="1061359"/>
              <a:chOff x="4926840" y="1732375"/>
              <a:chExt cx="1656097" cy="1656098"/>
            </a:xfrm>
          </p:grpSpPr>
          <p:sp>
            <p:nvSpPr>
              <p:cNvPr id="51" name="任意多边形 50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>
                <a:outerShdw blurRad="190500" dist="889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F70000"/>
              </a:solidFill>
              <a:ln w="22225">
                <a:gradFill flip="none" rotWithShape="1">
                  <a:gsLst>
                    <a:gs pos="0">
                      <a:srgbClr val="CDCDCD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5266822" y="2076686"/>
                <a:ext cx="976134" cy="9761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rgbClr val="CDCDCD"/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Group 46"/>
            <p:cNvGrpSpPr>
              <a:grpSpLocks noChangeAspect="1"/>
            </p:cNvGrpSpPr>
            <p:nvPr/>
          </p:nvGrpSpPr>
          <p:grpSpPr bwMode="auto">
            <a:xfrm>
              <a:off x="3703465" y="3092811"/>
              <a:ext cx="443033" cy="274322"/>
              <a:chOff x="3098" y="1701"/>
              <a:chExt cx="1486" cy="920"/>
            </a:xfrm>
            <a:solidFill>
              <a:srgbClr val="663A77"/>
            </a:solidFill>
          </p:grpSpPr>
          <p:sp>
            <p:nvSpPr>
              <p:cNvPr id="48" name="Freeform 47"/>
              <p:cNvSpPr/>
              <p:nvPr/>
            </p:nvSpPr>
            <p:spPr bwMode="auto">
              <a:xfrm>
                <a:off x="3468" y="1701"/>
                <a:ext cx="746" cy="920"/>
              </a:xfrm>
              <a:custGeom>
                <a:avLst/>
                <a:gdLst>
                  <a:gd name="T0" fmla="*/ 157 w 314"/>
                  <a:gd name="T1" fmla="*/ 0 h 386"/>
                  <a:gd name="T2" fmla="*/ 68 w 314"/>
                  <a:gd name="T3" fmla="*/ 89 h 386"/>
                  <a:gd name="T4" fmla="*/ 127 w 314"/>
                  <a:gd name="T5" fmla="*/ 172 h 386"/>
                  <a:gd name="T6" fmla="*/ 103 w 314"/>
                  <a:gd name="T7" fmla="*/ 172 h 386"/>
                  <a:gd name="T8" fmla="*/ 16 w 314"/>
                  <a:gd name="T9" fmla="*/ 320 h 386"/>
                  <a:gd name="T10" fmla="*/ 28 w 314"/>
                  <a:gd name="T11" fmla="*/ 386 h 386"/>
                  <a:gd name="T12" fmla="*/ 132 w 314"/>
                  <a:gd name="T13" fmla="*/ 386 h 386"/>
                  <a:gd name="T14" fmla="*/ 154 w 314"/>
                  <a:gd name="T15" fmla="*/ 203 h 386"/>
                  <a:gd name="T16" fmla="*/ 132 w 314"/>
                  <a:gd name="T17" fmla="*/ 180 h 386"/>
                  <a:gd name="T18" fmla="*/ 182 w 314"/>
                  <a:gd name="T19" fmla="*/ 180 h 386"/>
                  <a:gd name="T20" fmla="*/ 160 w 314"/>
                  <a:gd name="T21" fmla="*/ 203 h 386"/>
                  <a:gd name="T22" fmla="*/ 182 w 314"/>
                  <a:gd name="T23" fmla="*/ 386 h 386"/>
                  <a:gd name="T24" fmla="*/ 286 w 314"/>
                  <a:gd name="T25" fmla="*/ 386 h 386"/>
                  <a:gd name="T26" fmla="*/ 298 w 314"/>
                  <a:gd name="T27" fmla="*/ 320 h 386"/>
                  <a:gd name="T28" fmla="*/ 211 w 314"/>
                  <a:gd name="T29" fmla="*/ 172 h 386"/>
                  <a:gd name="T30" fmla="*/ 187 w 314"/>
                  <a:gd name="T31" fmla="*/ 172 h 386"/>
                  <a:gd name="T32" fmla="*/ 246 w 314"/>
                  <a:gd name="T33" fmla="*/ 89 h 386"/>
                  <a:gd name="T34" fmla="*/ 157 w 314"/>
                  <a:gd name="T3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4" h="386">
                    <a:moveTo>
                      <a:pt x="157" y="0"/>
                    </a:moveTo>
                    <a:cubicBezTo>
                      <a:pt x="108" y="0"/>
                      <a:pt x="68" y="40"/>
                      <a:pt x="68" y="89"/>
                    </a:cubicBezTo>
                    <a:cubicBezTo>
                      <a:pt x="68" y="127"/>
                      <a:pt x="93" y="160"/>
                      <a:pt x="127" y="172"/>
                    </a:cubicBezTo>
                    <a:cubicBezTo>
                      <a:pt x="103" y="172"/>
                      <a:pt x="103" y="172"/>
                      <a:pt x="103" y="172"/>
                    </a:cubicBezTo>
                    <a:cubicBezTo>
                      <a:pt x="55" y="172"/>
                      <a:pt x="26" y="291"/>
                      <a:pt x="16" y="320"/>
                    </a:cubicBezTo>
                    <a:cubicBezTo>
                      <a:pt x="0" y="363"/>
                      <a:pt x="28" y="386"/>
                      <a:pt x="28" y="386"/>
                    </a:cubicBezTo>
                    <a:cubicBezTo>
                      <a:pt x="132" y="386"/>
                      <a:pt x="132" y="386"/>
                      <a:pt x="132" y="386"/>
                    </a:cubicBezTo>
                    <a:cubicBezTo>
                      <a:pt x="154" y="203"/>
                      <a:pt x="154" y="203"/>
                      <a:pt x="154" y="203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82" y="180"/>
                      <a:pt x="182" y="180"/>
                      <a:pt x="182" y="180"/>
                    </a:cubicBezTo>
                    <a:cubicBezTo>
                      <a:pt x="160" y="203"/>
                      <a:pt x="160" y="203"/>
                      <a:pt x="160" y="203"/>
                    </a:cubicBezTo>
                    <a:cubicBezTo>
                      <a:pt x="182" y="386"/>
                      <a:pt x="182" y="386"/>
                      <a:pt x="182" y="386"/>
                    </a:cubicBezTo>
                    <a:cubicBezTo>
                      <a:pt x="286" y="386"/>
                      <a:pt x="286" y="386"/>
                      <a:pt x="286" y="386"/>
                    </a:cubicBezTo>
                    <a:cubicBezTo>
                      <a:pt x="286" y="386"/>
                      <a:pt x="314" y="363"/>
                      <a:pt x="298" y="320"/>
                    </a:cubicBezTo>
                    <a:cubicBezTo>
                      <a:pt x="288" y="291"/>
                      <a:pt x="259" y="172"/>
                      <a:pt x="211" y="172"/>
                    </a:cubicBezTo>
                    <a:cubicBezTo>
                      <a:pt x="187" y="172"/>
                      <a:pt x="187" y="172"/>
                      <a:pt x="187" y="172"/>
                    </a:cubicBezTo>
                    <a:cubicBezTo>
                      <a:pt x="221" y="160"/>
                      <a:pt x="246" y="127"/>
                      <a:pt x="246" y="89"/>
                    </a:cubicBezTo>
                    <a:cubicBezTo>
                      <a:pt x="246" y="40"/>
                      <a:pt x="206" y="0"/>
                      <a:pt x="157" y="0"/>
                    </a:cubicBezTo>
                  </a:path>
                </a:pathLst>
              </a:cu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Freeform 48"/>
              <p:cNvSpPr/>
              <p:nvPr/>
            </p:nvSpPr>
            <p:spPr bwMode="auto">
              <a:xfrm>
                <a:off x="3098" y="1871"/>
                <a:ext cx="475" cy="750"/>
              </a:xfrm>
              <a:custGeom>
                <a:avLst/>
                <a:gdLst>
                  <a:gd name="T0" fmla="*/ 128 w 200"/>
                  <a:gd name="T1" fmla="*/ 0 h 315"/>
                  <a:gd name="T2" fmla="*/ 55 w 200"/>
                  <a:gd name="T3" fmla="*/ 73 h 315"/>
                  <a:gd name="T4" fmla="*/ 103 w 200"/>
                  <a:gd name="T5" fmla="*/ 141 h 315"/>
                  <a:gd name="T6" fmla="*/ 84 w 200"/>
                  <a:gd name="T7" fmla="*/ 141 h 315"/>
                  <a:gd name="T8" fmla="*/ 13 w 200"/>
                  <a:gd name="T9" fmla="*/ 261 h 315"/>
                  <a:gd name="T10" fmla="*/ 23 w 200"/>
                  <a:gd name="T11" fmla="*/ 315 h 315"/>
                  <a:gd name="T12" fmla="*/ 108 w 200"/>
                  <a:gd name="T13" fmla="*/ 315 h 315"/>
                  <a:gd name="T14" fmla="*/ 126 w 200"/>
                  <a:gd name="T15" fmla="*/ 166 h 315"/>
                  <a:gd name="T16" fmla="*/ 107 w 200"/>
                  <a:gd name="T17" fmla="*/ 147 h 315"/>
                  <a:gd name="T18" fmla="*/ 149 w 200"/>
                  <a:gd name="T19" fmla="*/ 147 h 315"/>
                  <a:gd name="T20" fmla="*/ 130 w 200"/>
                  <a:gd name="T21" fmla="*/ 166 h 315"/>
                  <a:gd name="T22" fmla="*/ 148 w 200"/>
                  <a:gd name="T23" fmla="*/ 315 h 315"/>
                  <a:gd name="T24" fmla="*/ 168 w 200"/>
                  <a:gd name="T25" fmla="*/ 315 h 315"/>
                  <a:gd name="T26" fmla="*/ 161 w 200"/>
                  <a:gd name="T27" fmla="*/ 245 h 315"/>
                  <a:gd name="T28" fmla="*/ 166 w 200"/>
                  <a:gd name="T29" fmla="*/ 228 h 315"/>
                  <a:gd name="T30" fmla="*/ 194 w 200"/>
                  <a:gd name="T31" fmla="*/ 152 h 315"/>
                  <a:gd name="T32" fmla="*/ 172 w 200"/>
                  <a:gd name="T33" fmla="*/ 141 h 315"/>
                  <a:gd name="T34" fmla="*/ 152 w 200"/>
                  <a:gd name="T35" fmla="*/ 141 h 315"/>
                  <a:gd name="T36" fmla="*/ 200 w 200"/>
                  <a:gd name="T37" fmla="*/ 73 h 315"/>
                  <a:gd name="T38" fmla="*/ 128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128" y="0"/>
                    </a:moveTo>
                    <a:cubicBezTo>
                      <a:pt x="88" y="0"/>
                      <a:pt x="55" y="33"/>
                      <a:pt x="55" y="73"/>
                    </a:cubicBezTo>
                    <a:cubicBezTo>
                      <a:pt x="55" y="104"/>
                      <a:pt x="76" y="131"/>
                      <a:pt x="103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45" y="141"/>
                      <a:pt x="21" y="238"/>
                      <a:pt x="13" y="261"/>
                    </a:cubicBezTo>
                    <a:cubicBezTo>
                      <a:pt x="0" y="296"/>
                      <a:pt x="23" y="315"/>
                      <a:pt x="23" y="315"/>
                    </a:cubicBezTo>
                    <a:cubicBezTo>
                      <a:pt x="108" y="315"/>
                      <a:pt x="108" y="315"/>
                      <a:pt x="108" y="315"/>
                    </a:cubicBez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07" y="147"/>
                      <a:pt x="107" y="147"/>
                      <a:pt x="107" y="147"/>
                    </a:cubicBezTo>
                    <a:cubicBezTo>
                      <a:pt x="149" y="147"/>
                      <a:pt x="149" y="147"/>
                      <a:pt x="149" y="147"/>
                    </a:cubicBezTo>
                    <a:cubicBezTo>
                      <a:pt x="130" y="166"/>
                      <a:pt x="130" y="166"/>
                      <a:pt x="130" y="166"/>
                    </a:cubicBezTo>
                    <a:cubicBezTo>
                      <a:pt x="148" y="315"/>
                      <a:pt x="148" y="315"/>
                      <a:pt x="148" y="315"/>
                    </a:cubicBezTo>
                    <a:cubicBezTo>
                      <a:pt x="168" y="315"/>
                      <a:pt x="168" y="315"/>
                      <a:pt x="168" y="315"/>
                    </a:cubicBezTo>
                    <a:cubicBezTo>
                      <a:pt x="160" y="303"/>
                      <a:pt x="149" y="279"/>
                      <a:pt x="161" y="245"/>
                    </a:cubicBezTo>
                    <a:cubicBezTo>
                      <a:pt x="162" y="241"/>
                      <a:pt x="164" y="235"/>
                      <a:pt x="166" y="228"/>
                    </a:cubicBezTo>
                    <a:cubicBezTo>
                      <a:pt x="173" y="207"/>
                      <a:pt x="182" y="178"/>
                      <a:pt x="194" y="152"/>
                    </a:cubicBezTo>
                    <a:cubicBezTo>
                      <a:pt x="188" y="145"/>
                      <a:pt x="180" y="141"/>
                      <a:pt x="172" y="141"/>
                    </a:cubicBezTo>
                    <a:cubicBezTo>
                      <a:pt x="152" y="141"/>
                      <a:pt x="152" y="141"/>
                      <a:pt x="152" y="141"/>
                    </a:cubicBezTo>
                    <a:cubicBezTo>
                      <a:pt x="180" y="131"/>
                      <a:pt x="200" y="104"/>
                      <a:pt x="200" y="73"/>
                    </a:cubicBezTo>
                    <a:cubicBezTo>
                      <a:pt x="200" y="33"/>
                      <a:pt x="168" y="0"/>
                      <a:pt x="128" y="0"/>
                    </a:cubicBezTo>
                  </a:path>
                </a:pathLst>
              </a:cu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Freeform 49"/>
              <p:cNvSpPr/>
              <p:nvPr/>
            </p:nvSpPr>
            <p:spPr bwMode="auto">
              <a:xfrm>
                <a:off x="4110" y="1871"/>
                <a:ext cx="474" cy="750"/>
              </a:xfrm>
              <a:custGeom>
                <a:avLst/>
                <a:gdLst>
                  <a:gd name="T0" fmla="*/ 72 w 200"/>
                  <a:gd name="T1" fmla="*/ 0 h 315"/>
                  <a:gd name="T2" fmla="*/ 0 w 200"/>
                  <a:gd name="T3" fmla="*/ 73 h 315"/>
                  <a:gd name="T4" fmla="*/ 48 w 200"/>
                  <a:gd name="T5" fmla="*/ 141 h 315"/>
                  <a:gd name="T6" fmla="*/ 28 w 200"/>
                  <a:gd name="T7" fmla="*/ 141 h 315"/>
                  <a:gd name="T8" fmla="*/ 6 w 200"/>
                  <a:gd name="T9" fmla="*/ 152 h 315"/>
                  <a:gd name="T10" fmla="*/ 34 w 200"/>
                  <a:gd name="T11" fmla="*/ 228 h 315"/>
                  <a:gd name="T12" fmla="*/ 39 w 200"/>
                  <a:gd name="T13" fmla="*/ 245 h 315"/>
                  <a:gd name="T14" fmla="*/ 32 w 200"/>
                  <a:gd name="T15" fmla="*/ 315 h 315"/>
                  <a:gd name="T16" fmla="*/ 52 w 200"/>
                  <a:gd name="T17" fmla="*/ 315 h 315"/>
                  <a:gd name="T18" fmla="*/ 70 w 200"/>
                  <a:gd name="T19" fmla="*/ 166 h 315"/>
                  <a:gd name="T20" fmla="*/ 52 w 200"/>
                  <a:gd name="T21" fmla="*/ 147 h 315"/>
                  <a:gd name="T22" fmla="*/ 93 w 200"/>
                  <a:gd name="T23" fmla="*/ 147 h 315"/>
                  <a:gd name="T24" fmla="*/ 74 w 200"/>
                  <a:gd name="T25" fmla="*/ 166 h 315"/>
                  <a:gd name="T26" fmla="*/ 92 w 200"/>
                  <a:gd name="T27" fmla="*/ 315 h 315"/>
                  <a:gd name="T28" fmla="*/ 178 w 200"/>
                  <a:gd name="T29" fmla="*/ 315 h 315"/>
                  <a:gd name="T30" fmla="*/ 187 w 200"/>
                  <a:gd name="T31" fmla="*/ 261 h 315"/>
                  <a:gd name="T32" fmla="*/ 116 w 200"/>
                  <a:gd name="T33" fmla="*/ 141 h 315"/>
                  <a:gd name="T34" fmla="*/ 97 w 200"/>
                  <a:gd name="T35" fmla="*/ 141 h 315"/>
                  <a:gd name="T36" fmla="*/ 145 w 200"/>
                  <a:gd name="T37" fmla="*/ 73 h 315"/>
                  <a:gd name="T38" fmla="*/ 72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04"/>
                      <a:pt x="20" y="131"/>
                      <a:pt x="48" y="141"/>
                    </a:cubicBezTo>
                    <a:cubicBezTo>
                      <a:pt x="28" y="141"/>
                      <a:pt x="28" y="141"/>
                      <a:pt x="28" y="141"/>
                    </a:cubicBezTo>
                    <a:cubicBezTo>
                      <a:pt x="20" y="141"/>
                      <a:pt x="13" y="145"/>
                      <a:pt x="6" y="152"/>
                    </a:cubicBezTo>
                    <a:cubicBezTo>
                      <a:pt x="18" y="178"/>
                      <a:pt x="27" y="207"/>
                      <a:pt x="34" y="228"/>
                    </a:cubicBezTo>
                    <a:cubicBezTo>
                      <a:pt x="36" y="235"/>
                      <a:pt x="38" y="241"/>
                      <a:pt x="39" y="245"/>
                    </a:cubicBezTo>
                    <a:cubicBezTo>
                      <a:pt x="52" y="279"/>
                      <a:pt x="40" y="303"/>
                      <a:pt x="32" y="315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74" y="166"/>
                      <a:pt x="74" y="166"/>
                      <a:pt x="74" y="166"/>
                    </a:cubicBezTo>
                    <a:cubicBezTo>
                      <a:pt x="92" y="315"/>
                      <a:pt x="92" y="315"/>
                      <a:pt x="92" y="315"/>
                    </a:cubicBezTo>
                    <a:cubicBezTo>
                      <a:pt x="178" y="315"/>
                      <a:pt x="178" y="315"/>
                      <a:pt x="178" y="315"/>
                    </a:cubicBezTo>
                    <a:cubicBezTo>
                      <a:pt x="178" y="315"/>
                      <a:pt x="200" y="296"/>
                      <a:pt x="187" y="261"/>
                    </a:cubicBezTo>
                    <a:cubicBezTo>
                      <a:pt x="179" y="238"/>
                      <a:pt x="156" y="141"/>
                      <a:pt x="116" y="141"/>
                    </a:cubicBezTo>
                    <a:cubicBezTo>
                      <a:pt x="97" y="141"/>
                      <a:pt x="97" y="141"/>
                      <a:pt x="97" y="141"/>
                    </a:cubicBezTo>
                    <a:cubicBezTo>
                      <a:pt x="125" y="131"/>
                      <a:pt x="145" y="104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</a:path>
                </a:pathLst>
              </a:cu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4689999" y="3065244"/>
            <a:ext cx="1061215" cy="1061359"/>
            <a:chOff x="4689999" y="2689764"/>
            <a:chExt cx="1061215" cy="1061359"/>
          </a:xfrm>
        </p:grpSpPr>
        <p:grpSp>
          <p:nvGrpSpPr>
            <p:cNvPr id="55" name="组合 54"/>
            <p:cNvGrpSpPr/>
            <p:nvPr/>
          </p:nvGrpSpPr>
          <p:grpSpPr>
            <a:xfrm>
              <a:off x="4689999" y="2689764"/>
              <a:ext cx="1061215" cy="1061359"/>
              <a:chOff x="4926840" y="1732375"/>
              <a:chExt cx="1656097" cy="1656098"/>
            </a:xfrm>
          </p:grpSpPr>
          <p:sp>
            <p:nvSpPr>
              <p:cNvPr id="57" name="任意多边形 56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>
                <a:outerShdw blurRad="190500" dist="889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F70000"/>
              </a:solidFill>
              <a:ln w="22225">
                <a:gradFill flip="none" rotWithShape="1">
                  <a:gsLst>
                    <a:gs pos="0">
                      <a:srgbClr val="CDCDCD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5266822" y="2076686"/>
                <a:ext cx="976134" cy="9761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rgbClr val="CDCDCD"/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6" name="Freeform 57"/>
            <p:cNvSpPr>
              <a:spLocks noEditPoints="1"/>
            </p:cNvSpPr>
            <p:nvPr/>
          </p:nvSpPr>
          <p:spPr bwMode="auto">
            <a:xfrm>
              <a:off x="5037070" y="3046056"/>
              <a:ext cx="367075" cy="367832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rgbClr val="F70000"/>
            </a:solidFill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405162" y="1653714"/>
            <a:ext cx="1438351" cy="792544"/>
            <a:chOff x="1854430" y="4509302"/>
            <a:chExt cx="1917469" cy="1056399"/>
          </a:xfrm>
        </p:grpSpPr>
        <p:sp>
          <p:nvSpPr>
            <p:cNvPr id="61" name="文本框 60"/>
            <p:cNvSpPr txBox="1"/>
            <p:nvPr/>
          </p:nvSpPr>
          <p:spPr>
            <a:xfrm>
              <a:off x="1858271" y="4509302"/>
              <a:ext cx="1479861" cy="369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algn="ctr"/>
              <a:r>
                <a:rPr lang="zh-CN" altLang="en-US" sz="1200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在此添加标题</a:t>
              </a:r>
              <a:endParaRPr lang="zh-CN" altLang="en-US" sz="12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TextBox 10"/>
            <p:cNvSpPr>
              <a:spLocks noChangeArrowheads="1"/>
            </p:cNvSpPr>
            <p:nvPr/>
          </p:nvSpPr>
          <p:spPr bwMode="auto">
            <a:xfrm>
              <a:off x="1854430" y="4786242"/>
              <a:ext cx="1917469" cy="779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CAPTAIN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工作室致力于专业</a:t>
              </a: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模板制作与美化，并提供专业的</a:t>
              </a: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个性定制服务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457983" y="1554572"/>
            <a:ext cx="1438351" cy="792544"/>
            <a:chOff x="1854430" y="4509302"/>
            <a:chExt cx="1917469" cy="1056399"/>
          </a:xfrm>
        </p:grpSpPr>
        <p:sp>
          <p:nvSpPr>
            <p:cNvPr id="64" name="文本框 63"/>
            <p:cNvSpPr txBox="1"/>
            <p:nvPr/>
          </p:nvSpPr>
          <p:spPr>
            <a:xfrm>
              <a:off x="2277993" y="4509302"/>
              <a:ext cx="1479861" cy="369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algn="r"/>
              <a:r>
                <a:rPr lang="zh-CN" altLang="en-US" sz="12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在此添加标题</a:t>
              </a:r>
              <a:endParaRPr lang="zh-CN" altLang="en-US" sz="12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TextBox 10"/>
            <p:cNvSpPr>
              <a:spLocks noChangeArrowheads="1"/>
            </p:cNvSpPr>
            <p:nvPr/>
          </p:nvSpPr>
          <p:spPr bwMode="auto">
            <a:xfrm>
              <a:off x="1854430" y="4786242"/>
              <a:ext cx="1917469" cy="779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CAPTAIN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工作室致力于专业</a:t>
              </a: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模板制作与美化，并提供专业的</a:t>
              </a: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个性定制服务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405162" y="3601201"/>
            <a:ext cx="1438351" cy="792544"/>
            <a:chOff x="1854430" y="4509302"/>
            <a:chExt cx="1917469" cy="1056399"/>
          </a:xfrm>
        </p:grpSpPr>
        <p:sp>
          <p:nvSpPr>
            <p:cNvPr id="67" name="文本框 66"/>
            <p:cNvSpPr txBox="1"/>
            <p:nvPr/>
          </p:nvSpPr>
          <p:spPr>
            <a:xfrm>
              <a:off x="1858271" y="4509302"/>
              <a:ext cx="1479861" cy="369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algn="ctr"/>
              <a:r>
                <a:rPr lang="zh-CN" altLang="en-US" sz="12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在此添加标题</a:t>
              </a:r>
              <a:endParaRPr lang="zh-CN" altLang="en-US" sz="12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TextBox 10"/>
            <p:cNvSpPr>
              <a:spLocks noChangeArrowheads="1"/>
            </p:cNvSpPr>
            <p:nvPr/>
          </p:nvSpPr>
          <p:spPr bwMode="auto">
            <a:xfrm>
              <a:off x="1854430" y="4786242"/>
              <a:ext cx="1917469" cy="779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CAPTAIN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工作室致力于专业</a:t>
              </a: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模板制作与美化，并提供专业的</a:t>
              </a: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个性定制服务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457983" y="3601201"/>
            <a:ext cx="1438351" cy="792544"/>
            <a:chOff x="1854430" y="4509302"/>
            <a:chExt cx="1917469" cy="1056399"/>
          </a:xfrm>
        </p:grpSpPr>
        <p:sp>
          <p:nvSpPr>
            <p:cNvPr id="70" name="文本框 69"/>
            <p:cNvSpPr txBox="1"/>
            <p:nvPr/>
          </p:nvSpPr>
          <p:spPr>
            <a:xfrm>
              <a:off x="2277993" y="4509302"/>
              <a:ext cx="1479861" cy="369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algn="r"/>
              <a:r>
                <a:rPr lang="zh-CN" altLang="en-US" sz="1200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在此添加标题</a:t>
              </a:r>
              <a:endParaRPr lang="zh-CN" altLang="en-US" sz="12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TextBox 10"/>
            <p:cNvSpPr>
              <a:spLocks noChangeArrowheads="1"/>
            </p:cNvSpPr>
            <p:nvPr/>
          </p:nvSpPr>
          <p:spPr bwMode="auto">
            <a:xfrm>
              <a:off x="1854430" y="4786242"/>
              <a:ext cx="1917469" cy="779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CAPTAIN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工作室致力于专业</a:t>
              </a: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模板制作与美化，并提供专业的</a:t>
              </a: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个性定制服务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8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3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99274" y="1356974"/>
            <a:ext cx="1506792" cy="1506792"/>
            <a:chOff x="3481448" y="2338049"/>
            <a:chExt cx="2181104" cy="2181104"/>
          </a:xfrm>
        </p:grpSpPr>
        <p:grpSp>
          <p:nvGrpSpPr>
            <p:cNvPr id="5" name="组合 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6" name="TextBox 55"/>
            <p:cNvSpPr txBox="1"/>
            <p:nvPr/>
          </p:nvSpPr>
          <p:spPr>
            <a:xfrm>
              <a:off x="3859414" y="3125467"/>
              <a:ext cx="1446054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rPr>
                <a:t>方案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569066" y="3099510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请在这里输入您的文字；请在这里输入您的文字；请在这里输入您的文字；请在这里输入您的文字。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202992" y="3181525"/>
            <a:ext cx="473766" cy="477588"/>
            <a:chOff x="3041651" y="3326606"/>
            <a:chExt cx="631825" cy="636588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837402" y="1356974"/>
            <a:ext cx="1506792" cy="1506792"/>
            <a:chOff x="3481448" y="2338049"/>
            <a:chExt cx="2181104" cy="2181104"/>
          </a:xfrm>
        </p:grpSpPr>
        <p:grpSp>
          <p:nvGrpSpPr>
            <p:cNvPr id="15" name="组合 1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6" name="TextBox 65"/>
            <p:cNvSpPr txBox="1"/>
            <p:nvPr/>
          </p:nvSpPr>
          <p:spPr>
            <a:xfrm>
              <a:off x="3837372" y="3125467"/>
              <a:ext cx="1446054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rPr>
                <a:t>方案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776985" y="3099510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请在这里输入您的文字；请在这里输入您的文字；请在这里输入您的文字；请在这里输入您的文字。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438192" y="3181525"/>
            <a:ext cx="473766" cy="477588"/>
            <a:chOff x="3041651" y="3326606"/>
            <a:chExt cx="631825" cy="636588"/>
          </a:xfrm>
        </p:grpSpPr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029994" y="1356974"/>
            <a:ext cx="1506792" cy="1506792"/>
            <a:chOff x="3481448" y="2338049"/>
            <a:chExt cx="2181104" cy="2181104"/>
          </a:xfrm>
        </p:grpSpPr>
        <p:grpSp>
          <p:nvGrpSpPr>
            <p:cNvPr id="25" name="组合 2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7" name="同心圆 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6" name="TextBox 75"/>
            <p:cNvSpPr txBox="1"/>
            <p:nvPr/>
          </p:nvSpPr>
          <p:spPr>
            <a:xfrm>
              <a:off x="3836211" y="3125467"/>
              <a:ext cx="1446054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rPr>
                <a:t>方案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4953794" y="3099510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请在这里输入您的文字；请在这里输入您的文字；请在这里输入您的文字；请在这里输入您的文字。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601843" y="3181525"/>
            <a:ext cx="473766" cy="477588"/>
            <a:chOff x="3041651" y="3326606"/>
            <a:chExt cx="631825" cy="636588"/>
          </a:xfrm>
        </p:grpSpPr>
        <p:sp>
          <p:nvSpPr>
            <p:cNvPr id="3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103492" y="1356974"/>
            <a:ext cx="1506792" cy="1506792"/>
            <a:chOff x="3481448" y="2338049"/>
            <a:chExt cx="2181104" cy="2181104"/>
          </a:xfrm>
        </p:grpSpPr>
        <p:grpSp>
          <p:nvGrpSpPr>
            <p:cNvPr id="35" name="组合 3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6" name="TextBox 85"/>
            <p:cNvSpPr txBox="1"/>
            <p:nvPr/>
          </p:nvSpPr>
          <p:spPr>
            <a:xfrm>
              <a:off x="3835051" y="3125467"/>
              <a:ext cx="1446054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rPr>
                <a:t>方案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7143203" y="3099510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请在这里输入您的文字；请在这里输入您的文字；请在这里输入您的文字；请在这里输入您的文字。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19" grpId="0"/>
          <p:bldP spid="29" grpId="0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19" grpId="0"/>
          <p:bldP spid="29" grpId="0"/>
          <p:bldP spid="3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16754" y="1499343"/>
            <a:ext cx="2501127" cy="113249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Round Diagonal Corner Rectangle 3"/>
          <p:cNvSpPr/>
          <p:nvPr/>
        </p:nvSpPr>
        <p:spPr bwMode="auto">
          <a:xfrm rot="5400000">
            <a:off x="6736571" y="1089564"/>
            <a:ext cx="1187734" cy="2020094"/>
          </a:xfrm>
          <a:prstGeom prst="round2DiagRect">
            <a:avLst/>
          </a:prstGeom>
          <a:blipFill dpi="0" rotWithShape="0">
            <a:blip r:embed="rId1" cstate="print"/>
            <a:srcRect/>
            <a:stretch>
              <a:fillRect/>
            </a:stretch>
          </a:blip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8207" tIns="49104" rIns="98207" bIns="49104" numCol="1" rtlCol="0" anchor="t" anchorCtr="0" compatLnSpc="1"/>
          <a:lstStyle/>
          <a:p>
            <a:pPr algn="ctr" defTabSz="982345" fontAlgn="base">
              <a:spcBef>
                <a:spcPct val="0"/>
              </a:spcBef>
              <a:spcAft>
                <a:spcPct val="0"/>
              </a:spcAft>
            </a:pPr>
            <a:endParaRPr lang="en-US" sz="60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Round Diagonal Corner Rectangle 180"/>
          <p:cNvSpPr/>
          <p:nvPr/>
        </p:nvSpPr>
        <p:spPr bwMode="auto">
          <a:xfrm rot="5400000">
            <a:off x="6736571" y="2568833"/>
            <a:ext cx="1187732" cy="2020090"/>
          </a:xfrm>
          <a:prstGeom prst="round2Diag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8207" tIns="49104" rIns="98207" bIns="49104" numCol="1" rtlCol="0" anchor="t" anchorCtr="0" compatLnSpc="1"/>
          <a:lstStyle/>
          <a:p>
            <a:pPr algn="ctr" defTabSz="982345" fontAlgn="base">
              <a:spcBef>
                <a:spcPct val="0"/>
              </a:spcBef>
              <a:spcAft>
                <a:spcPct val="0"/>
              </a:spcAft>
            </a:pPr>
            <a:endParaRPr lang="en-US" sz="600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67821" y="1718295"/>
            <a:ext cx="621046" cy="621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" name="Group 41"/>
          <p:cNvGrpSpPr/>
          <p:nvPr/>
        </p:nvGrpSpPr>
        <p:grpSpPr bwMode="auto">
          <a:xfrm>
            <a:off x="1581009" y="1718294"/>
            <a:ext cx="1458171" cy="799752"/>
            <a:chOff x="0" y="0"/>
            <a:chExt cx="2419" cy="1343"/>
          </a:xfrm>
        </p:grpSpPr>
        <p:sp>
          <p:nvSpPr>
            <p:cNvPr id="13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cs typeface="+mn-ea"/>
                  <a:sym typeface="+mn-lt"/>
                </a:rPr>
                <a:t>单击此处添加标题</a:t>
              </a:r>
              <a:endParaRPr lang="en-US" sz="12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endParaRPr lang="en-US" sz="9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Freeform 9"/>
          <p:cNvSpPr>
            <a:spLocks noEditPoints="1"/>
          </p:cNvSpPr>
          <p:nvPr/>
        </p:nvSpPr>
        <p:spPr bwMode="auto">
          <a:xfrm>
            <a:off x="1011316" y="1909038"/>
            <a:ext cx="281960" cy="224466"/>
          </a:xfrm>
          <a:custGeom>
            <a:avLst/>
            <a:gdLst>
              <a:gd name="T0" fmla="*/ 54 w 159"/>
              <a:gd name="T1" fmla="*/ 126 h 128"/>
              <a:gd name="T2" fmla="*/ 57 w 159"/>
              <a:gd name="T3" fmla="*/ 127 h 128"/>
              <a:gd name="T4" fmla="*/ 81 w 159"/>
              <a:gd name="T5" fmla="*/ 105 h 128"/>
              <a:gd name="T6" fmla="*/ 54 w 159"/>
              <a:gd name="T7" fmla="*/ 91 h 128"/>
              <a:gd name="T8" fmla="*/ 54 w 159"/>
              <a:gd name="T9" fmla="*/ 126 h 128"/>
              <a:gd name="T10" fmla="*/ 154 w 159"/>
              <a:gd name="T11" fmla="*/ 1 h 128"/>
              <a:gd name="T12" fmla="*/ 3 w 159"/>
              <a:gd name="T13" fmla="*/ 54 h 128"/>
              <a:gd name="T14" fmla="*/ 2 w 159"/>
              <a:gd name="T15" fmla="*/ 58 h 128"/>
              <a:gd name="T16" fmla="*/ 35 w 159"/>
              <a:gd name="T17" fmla="*/ 71 h 128"/>
              <a:gd name="T18" fmla="*/ 35 w 159"/>
              <a:gd name="T19" fmla="*/ 71 h 128"/>
              <a:gd name="T20" fmla="*/ 54 w 159"/>
              <a:gd name="T21" fmla="*/ 79 h 128"/>
              <a:gd name="T22" fmla="*/ 148 w 159"/>
              <a:gd name="T23" fmla="*/ 10 h 128"/>
              <a:gd name="T24" fmla="*/ 150 w 159"/>
              <a:gd name="T25" fmla="*/ 12 h 128"/>
              <a:gd name="T26" fmla="*/ 83 w 159"/>
              <a:gd name="T27" fmla="*/ 85 h 128"/>
              <a:gd name="T28" fmla="*/ 83 w 159"/>
              <a:gd name="T29" fmla="*/ 85 h 128"/>
              <a:gd name="T30" fmla="*/ 79 w 159"/>
              <a:gd name="T31" fmla="*/ 89 h 128"/>
              <a:gd name="T32" fmla="*/ 84 w 159"/>
              <a:gd name="T33" fmla="*/ 92 h 128"/>
              <a:gd name="T34" fmla="*/ 84 w 159"/>
              <a:gd name="T35" fmla="*/ 92 h 128"/>
              <a:gd name="T36" fmla="*/ 127 w 159"/>
              <a:gd name="T37" fmla="*/ 115 h 128"/>
              <a:gd name="T38" fmla="*/ 133 w 159"/>
              <a:gd name="T39" fmla="*/ 112 h 128"/>
              <a:gd name="T40" fmla="*/ 158 w 159"/>
              <a:gd name="T41" fmla="*/ 5 h 128"/>
              <a:gd name="T42" fmla="*/ 154 w 159"/>
              <a:gd name="T43" fmla="*/ 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548854" y="1499343"/>
            <a:ext cx="2501127" cy="113249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圆角矩形 1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99921" y="1718295"/>
            <a:ext cx="621046" cy="621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2" name="Group 41"/>
          <p:cNvGrpSpPr/>
          <p:nvPr/>
        </p:nvGrpSpPr>
        <p:grpSpPr bwMode="auto">
          <a:xfrm>
            <a:off x="4413109" y="1718294"/>
            <a:ext cx="1458171" cy="799752"/>
            <a:chOff x="0" y="0"/>
            <a:chExt cx="2419" cy="1343"/>
          </a:xfrm>
        </p:grpSpPr>
        <p:sp>
          <p:nvSpPr>
            <p:cNvPr id="23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cs typeface="+mn-ea"/>
                  <a:sym typeface="+mn-lt"/>
                </a:rPr>
                <a:t>单击此处添加标题</a:t>
              </a:r>
              <a:endParaRPr lang="en-US" sz="12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endParaRPr lang="en-US" sz="9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Freeform 8"/>
          <p:cNvSpPr>
            <a:spLocks noEditPoints="1"/>
          </p:cNvSpPr>
          <p:nvPr/>
        </p:nvSpPr>
        <p:spPr bwMode="auto">
          <a:xfrm>
            <a:off x="3888211" y="1949300"/>
            <a:ext cx="244466" cy="242244"/>
          </a:xfrm>
          <a:custGeom>
            <a:avLst/>
            <a:gdLst>
              <a:gd name="T0" fmla="*/ 18 w 138"/>
              <a:gd name="T1" fmla="*/ 69 h 138"/>
              <a:gd name="T2" fmla="*/ 0 w 138"/>
              <a:gd name="T3" fmla="*/ 69 h 138"/>
              <a:gd name="T4" fmla="*/ 0 w 138"/>
              <a:gd name="T5" fmla="*/ 121 h 138"/>
              <a:gd name="T6" fmla="*/ 18 w 138"/>
              <a:gd name="T7" fmla="*/ 138 h 138"/>
              <a:gd name="T8" fmla="*/ 69 w 138"/>
              <a:gd name="T9" fmla="*/ 138 h 138"/>
              <a:gd name="T10" fmla="*/ 69 w 138"/>
              <a:gd name="T11" fmla="*/ 121 h 138"/>
              <a:gd name="T12" fmla="*/ 18 w 138"/>
              <a:gd name="T13" fmla="*/ 121 h 138"/>
              <a:gd name="T14" fmla="*/ 18 w 138"/>
              <a:gd name="T15" fmla="*/ 69 h 138"/>
              <a:gd name="T16" fmla="*/ 121 w 138"/>
              <a:gd name="T17" fmla="*/ 86 h 138"/>
              <a:gd name="T18" fmla="*/ 52 w 138"/>
              <a:gd name="T19" fmla="*/ 86 h 138"/>
              <a:gd name="T20" fmla="*/ 52 w 138"/>
              <a:gd name="T21" fmla="*/ 18 h 138"/>
              <a:gd name="T22" fmla="*/ 121 w 138"/>
              <a:gd name="T23" fmla="*/ 18 h 138"/>
              <a:gd name="T24" fmla="*/ 121 w 138"/>
              <a:gd name="T25" fmla="*/ 86 h 138"/>
              <a:gd name="T26" fmla="*/ 121 w 138"/>
              <a:gd name="T27" fmla="*/ 0 h 138"/>
              <a:gd name="T28" fmla="*/ 52 w 138"/>
              <a:gd name="T29" fmla="*/ 0 h 138"/>
              <a:gd name="T30" fmla="*/ 35 w 138"/>
              <a:gd name="T31" fmla="*/ 17 h 138"/>
              <a:gd name="T32" fmla="*/ 35 w 138"/>
              <a:gd name="T33" fmla="*/ 86 h 138"/>
              <a:gd name="T34" fmla="*/ 52 w 138"/>
              <a:gd name="T35" fmla="*/ 103 h 138"/>
              <a:gd name="T36" fmla="*/ 121 w 138"/>
              <a:gd name="T37" fmla="*/ 103 h 138"/>
              <a:gd name="T38" fmla="*/ 138 w 138"/>
              <a:gd name="T39" fmla="*/ 86 h 138"/>
              <a:gd name="T40" fmla="*/ 138 w 138"/>
              <a:gd name="T41" fmla="*/ 18 h 138"/>
              <a:gd name="T42" fmla="*/ 121 w 138"/>
              <a:gd name="T4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8" h="138">
                <a:moveTo>
                  <a:pt x="18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0"/>
                  <a:pt x="8" y="138"/>
                  <a:pt x="18" y="138"/>
                </a:cubicBezTo>
                <a:cubicBezTo>
                  <a:pt x="69" y="138"/>
                  <a:pt x="69" y="138"/>
                  <a:pt x="69" y="138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18" y="121"/>
                  <a:pt x="18" y="121"/>
                  <a:pt x="18" y="121"/>
                </a:cubicBezTo>
                <a:cubicBezTo>
                  <a:pt x="18" y="69"/>
                  <a:pt x="18" y="69"/>
                  <a:pt x="18" y="69"/>
                </a:cubicBezTo>
                <a:close/>
                <a:moveTo>
                  <a:pt x="121" y="86"/>
                </a:moveTo>
                <a:cubicBezTo>
                  <a:pt x="52" y="86"/>
                  <a:pt x="52" y="86"/>
                  <a:pt x="52" y="86"/>
                </a:cubicBezTo>
                <a:cubicBezTo>
                  <a:pt x="52" y="18"/>
                  <a:pt x="52" y="18"/>
                  <a:pt x="52" y="18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1" y="86"/>
                  <a:pt x="121" y="86"/>
                  <a:pt x="121" y="86"/>
                </a:cubicBezTo>
                <a:close/>
                <a:moveTo>
                  <a:pt x="121" y="0"/>
                </a:moveTo>
                <a:cubicBezTo>
                  <a:pt x="52" y="0"/>
                  <a:pt x="52" y="0"/>
                  <a:pt x="52" y="0"/>
                </a:cubicBezTo>
                <a:cubicBezTo>
                  <a:pt x="42" y="0"/>
                  <a:pt x="35" y="8"/>
                  <a:pt x="35" y="17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96"/>
                  <a:pt x="42" y="103"/>
                  <a:pt x="52" y="103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30" y="103"/>
                  <a:pt x="138" y="96"/>
                  <a:pt x="138" y="86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8"/>
                  <a:pt x="130" y="0"/>
                  <a:pt x="12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16754" y="2959843"/>
            <a:ext cx="2501127" cy="113249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7" name="圆角矩形 2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67821" y="3178795"/>
            <a:ext cx="621046" cy="621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2" name="Group 41"/>
          <p:cNvGrpSpPr/>
          <p:nvPr/>
        </p:nvGrpSpPr>
        <p:grpSpPr bwMode="auto">
          <a:xfrm>
            <a:off x="1581009" y="3178794"/>
            <a:ext cx="1458171" cy="799752"/>
            <a:chOff x="0" y="0"/>
            <a:chExt cx="2419" cy="1343"/>
          </a:xfrm>
        </p:grpSpPr>
        <p:sp>
          <p:nvSpPr>
            <p:cNvPr id="33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cs typeface="+mn-ea"/>
                  <a:sym typeface="+mn-lt"/>
                </a:rPr>
                <a:t>单击此处添加标题</a:t>
              </a:r>
              <a:endParaRPr lang="en-US" sz="12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4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endParaRPr lang="en-US" sz="9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Freeform 7"/>
          <p:cNvSpPr/>
          <p:nvPr/>
        </p:nvSpPr>
        <p:spPr bwMode="auto">
          <a:xfrm>
            <a:off x="1003315" y="3340414"/>
            <a:ext cx="296209" cy="297806"/>
          </a:xfrm>
          <a:custGeom>
            <a:avLst/>
            <a:gdLst>
              <a:gd name="T0" fmla="*/ 48 w 167"/>
              <a:gd name="T1" fmla="*/ 170 h 170"/>
              <a:gd name="T2" fmla="*/ 18 w 167"/>
              <a:gd name="T3" fmla="*/ 158 h 170"/>
              <a:gd name="T4" fmla="*/ 20 w 167"/>
              <a:gd name="T5" fmla="*/ 97 h 170"/>
              <a:gd name="T6" fmla="*/ 105 w 167"/>
              <a:gd name="T7" fmla="*/ 12 h 170"/>
              <a:gd name="T8" fmla="*/ 135 w 167"/>
              <a:gd name="T9" fmla="*/ 3 h 170"/>
              <a:gd name="T10" fmla="*/ 157 w 167"/>
              <a:gd name="T11" fmla="*/ 24 h 170"/>
              <a:gd name="T12" fmla="*/ 148 w 167"/>
              <a:gd name="T13" fmla="*/ 54 h 170"/>
              <a:gd name="T14" fmla="*/ 66 w 167"/>
              <a:gd name="T15" fmla="*/ 136 h 170"/>
              <a:gd name="T16" fmla="*/ 51 w 167"/>
              <a:gd name="T17" fmla="*/ 143 h 170"/>
              <a:gd name="T18" fmla="*/ 38 w 167"/>
              <a:gd name="T19" fmla="*/ 139 h 170"/>
              <a:gd name="T20" fmla="*/ 41 w 167"/>
              <a:gd name="T21" fmla="*/ 110 h 170"/>
              <a:gd name="T22" fmla="*/ 98 w 167"/>
              <a:gd name="T23" fmla="*/ 53 h 170"/>
              <a:gd name="T24" fmla="*/ 106 w 167"/>
              <a:gd name="T25" fmla="*/ 53 h 170"/>
              <a:gd name="T26" fmla="*/ 106 w 167"/>
              <a:gd name="T27" fmla="*/ 62 h 170"/>
              <a:gd name="T28" fmla="*/ 49 w 167"/>
              <a:gd name="T29" fmla="*/ 119 h 170"/>
              <a:gd name="T30" fmla="*/ 46 w 167"/>
              <a:gd name="T31" fmla="*/ 130 h 170"/>
              <a:gd name="T32" fmla="*/ 50 w 167"/>
              <a:gd name="T33" fmla="*/ 132 h 170"/>
              <a:gd name="T34" fmla="*/ 58 w 167"/>
              <a:gd name="T35" fmla="*/ 127 h 170"/>
              <a:gd name="T36" fmla="*/ 139 w 167"/>
              <a:gd name="T37" fmla="*/ 46 h 170"/>
              <a:gd name="T38" fmla="*/ 145 w 167"/>
              <a:gd name="T39" fmla="*/ 27 h 170"/>
              <a:gd name="T40" fmla="*/ 132 w 167"/>
              <a:gd name="T41" fmla="*/ 14 h 170"/>
              <a:gd name="T42" fmla="*/ 114 w 167"/>
              <a:gd name="T43" fmla="*/ 20 h 170"/>
              <a:gd name="T44" fmla="*/ 29 w 167"/>
              <a:gd name="T45" fmla="*/ 105 h 170"/>
              <a:gd name="T46" fmla="*/ 27 w 167"/>
              <a:gd name="T47" fmla="*/ 150 h 170"/>
              <a:gd name="T48" fmla="*/ 71 w 167"/>
              <a:gd name="T49" fmla="*/ 148 h 170"/>
              <a:gd name="T50" fmla="*/ 156 w 167"/>
              <a:gd name="T51" fmla="*/ 63 h 170"/>
              <a:gd name="T52" fmla="*/ 165 w 167"/>
              <a:gd name="T53" fmla="*/ 63 h 170"/>
              <a:gd name="T54" fmla="*/ 165 w 167"/>
              <a:gd name="T55" fmla="*/ 71 h 170"/>
              <a:gd name="T56" fmla="*/ 80 w 167"/>
              <a:gd name="T57" fmla="*/ 156 h 170"/>
              <a:gd name="T58" fmla="*/ 48 w 167"/>
              <a:gd name="T5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550106" y="2959843"/>
            <a:ext cx="2501127" cy="113249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7" name="圆角矩形 3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701173" y="3178795"/>
            <a:ext cx="621046" cy="621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3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2" name="Group 41"/>
          <p:cNvGrpSpPr/>
          <p:nvPr/>
        </p:nvGrpSpPr>
        <p:grpSpPr bwMode="auto">
          <a:xfrm>
            <a:off x="4414361" y="3178794"/>
            <a:ext cx="1458171" cy="799752"/>
            <a:chOff x="0" y="0"/>
            <a:chExt cx="2419" cy="1343"/>
          </a:xfrm>
        </p:grpSpPr>
        <p:sp>
          <p:nvSpPr>
            <p:cNvPr id="43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cs typeface="+mn-ea"/>
                  <a:sym typeface="+mn-lt"/>
                </a:rPr>
                <a:t>单击此处添加标题</a:t>
              </a:r>
              <a:endParaRPr lang="en-US" sz="12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endParaRPr lang="en-US" sz="9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5" name="Freeform 6"/>
          <p:cNvSpPr>
            <a:spLocks noEditPoints="1"/>
          </p:cNvSpPr>
          <p:nvPr/>
        </p:nvSpPr>
        <p:spPr bwMode="auto">
          <a:xfrm>
            <a:off x="3891525" y="3361898"/>
            <a:ext cx="272212" cy="276322"/>
          </a:xfrm>
          <a:custGeom>
            <a:avLst/>
            <a:gdLst>
              <a:gd name="T0" fmla="*/ 13 w 154"/>
              <a:gd name="T1" fmla="*/ 28 h 158"/>
              <a:gd name="T2" fmla="*/ 34 w 154"/>
              <a:gd name="T3" fmla="*/ 28 h 158"/>
              <a:gd name="T4" fmla="*/ 43 w 154"/>
              <a:gd name="T5" fmla="*/ 73 h 158"/>
              <a:gd name="T6" fmla="*/ 13 w 154"/>
              <a:gd name="T7" fmla="*/ 28 h 158"/>
              <a:gd name="T8" fmla="*/ 77 w 154"/>
              <a:gd name="T9" fmla="*/ 11 h 158"/>
              <a:gd name="T10" fmla="*/ 110 w 154"/>
              <a:gd name="T11" fmla="*/ 24 h 158"/>
              <a:gd name="T12" fmla="*/ 77 w 154"/>
              <a:gd name="T13" fmla="*/ 37 h 158"/>
              <a:gd name="T14" fmla="*/ 45 w 154"/>
              <a:gd name="T15" fmla="*/ 24 h 158"/>
              <a:gd name="T16" fmla="*/ 77 w 154"/>
              <a:gd name="T17" fmla="*/ 11 h 158"/>
              <a:gd name="T18" fmla="*/ 111 w 154"/>
              <a:gd name="T19" fmla="*/ 73 h 158"/>
              <a:gd name="T20" fmla="*/ 121 w 154"/>
              <a:gd name="T21" fmla="*/ 28 h 158"/>
              <a:gd name="T22" fmla="*/ 142 w 154"/>
              <a:gd name="T23" fmla="*/ 28 h 158"/>
              <a:gd name="T24" fmla="*/ 111 w 154"/>
              <a:gd name="T25" fmla="*/ 73 h 158"/>
              <a:gd name="T26" fmla="*/ 87 w 154"/>
              <a:gd name="T27" fmla="*/ 116 h 158"/>
              <a:gd name="T28" fmla="*/ 112 w 154"/>
              <a:gd name="T29" fmla="*/ 87 h 158"/>
              <a:gd name="T30" fmla="*/ 154 w 154"/>
              <a:gd name="T31" fmla="*/ 22 h 158"/>
              <a:gd name="T32" fmla="*/ 148 w 154"/>
              <a:gd name="T33" fmla="*/ 16 h 158"/>
              <a:gd name="T34" fmla="*/ 119 w 154"/>
              <a:gd name="T35" fmla="*/ 16 h 158"/>
              <a:gd name="T36" fmla="*/ 77 w 154"/>
              <a:gd name="T37" fmla="*/ 0 h 158"/>
              <a:gd name="T38" fmla="*/ 36 w 154"/>
              <a:gd name="T39" fmla="*/ 16 h 158"/>
              <a:gd name="T40" fmla="*/ 6 w 154"/>
              <a:gd name="T41" fmla="*/ 16 h 158"/>
              <a:gd name="T42" fmla="*/ 0 w 154"/>
              <a:gd name="T43" fmla="*/ 22 h 158"/>
              <a:gd name="T44" fmla="*/ 42 w 154"/>
              <a:gd name="T45" fmla="*/ 87 h 158"/>
              <a:gd name="T46" fmla="*/ 67 w 154"/>
              <a:gd name="T47" fmla="*/ 116 h 158"/>
              <a:gd name="T48" fmla="*/ 67 w 154"/>
              <a:gd name="T49" fmla="*/ 128 h 158"/>
              <a:gd name="T50" fmla="*/ 39 w 154"/>
              <a:gd name="T51" fmla="*/ 143 h 158"/>
              <a:gd name="T52" fmla="*/ 77 w 154"/>
              <a:gd name="T53" fmla="*/ 158 h 158"/>
              <a:gd name="T54" fmla="*/ 115 w 154"/>
              <a:gd name="T55" fmla="*/ 143 h 158"/>
              <a:gd name="T56" fmla="*/ 87 w 154"/>
              <a:gd name="T57" fmla="*/ 128 h 158"/>
              <a:gd name="T58" fmla="*/ 87 w 154"/>
              <a:gd name="T59" fmla="*/ 116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4" h="158">
                <a:moveTo>
                  <a:pt x="13" y="28"/>
                </a:moveTo>
                <a:cubicBezTo>
                  <a:pt x="34" y="28"/>
                  <a:pt x="34" y="28"/>
                  <a:pt x="34" y="28"/>
                </a:cubicBezTo>
                <a:cubicBezTo>
                  <a:pt x="35" y="49"/>
                  <a:pt x="39" y="63"/>
                  <a:pt x="43" y="73"/>
                </a:cubicBezTo>
                <a:cubicBezTo>
                  <a:pt x="28" y="63"/>
                  <a:pt x="15" y="51"/>
                  <a:pt x="13" y="28"/>
                </a:cubicBezTo>
                <a:close/>
                <a:moveTo>
                  <a:pt x="77" y="11"/>
                </a:moveTo>
                <a:cubicBezTo>
                  <a:pt x="101" y="11"/>
                  <a:pt x="110" y="20"/>
                  <a:pt x="110" y="24"/>
                </a:cubicBezTo>
                <a:cubicBezTo>
                  <a:pt x="110" y="27"/>
                  <a:pt x="101" y="37"/>
                  <a:pt x="77" y="37"/>
                </a:cubicBezTo>
                <a:cubicBezTo>
                  <a:pt x="54" y="37"/>
                  <a:pt x="45" y="27"/>
                  <a:pt x="45" y="24"/>
                </a:cubicBezTo>
                <a:cubicBezTo>
                  <a:pt x="45" y="20"/>
                  <a:pt x="54" y="11"/>
                  <a:pt x="77" y="11"/>
                </a:cubicBezTo>
                <a:close/>
                <a:moveTo>
                  <a:pt x="111" y="73"/>
                </a:moveTo>
                <a:cubicBezTo>
                  <a:pt x="116" y="63"/>
                  <a:pt x="120" y="49"/>
                  <a:pt x="121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0" y="51"/>
                  <a:pt x="126" y="63"/>
                  <a:pt x="111" y="73"/>
                </a:cubicBezTo>
                <a:close/>
                <a:moveTo>
                  <a:pt x="87" y="116"/>
                </a:moveTo>
                <a:cubicBezTo>
                  <a:pt x="87" y="104"/>
                  <a:pt x="97" y="97"/>
                  <a:pt x="112" y="87"/>
                </a:cubicBezTo>
                <a:cubicBezTo>
                  <a:pt x="131" y="74"/>
                  <a:pt x="154" y="59"/>
                  <a:pt x="154" y="22"/>
                </a:cubicBezTo>
                <a:cubicBezTo>
                  <a:pt x="154" y="19"/>
                  <a:pt x="152" y="16"/>
                  <a:pt x="148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5" y="8"/>
                  <a:pt x="102" y="0"/>
                  <a:pt x="77" y="0"/>
                </a:cubicBezTo>
                <a:cubicBezTo>
                  <a:pt x="52" y="0"/>
                  <a:pt x="40" y="8"/>
                  <a:pt x="3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3" y="16"/>
                  <a:pt x="0" y="19"/>
                  <a:pt x="0" y="22"/>
                </a:cubicBezTo>
                <a:cubicBezTo>
                  <a:pt x="0" y="59"/>
                  <a:pt x="24" y="74"/>
                  <a:pt x="42" y="87"/>
                </a:cubicBezTo>
                <a:cubicBezTo>
                  <a:pt x="58" y="97"/>
                  <a:pt x="67" y="104"/>
                  <a:pt x="67" y="116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51" y="129"/>
                  <a:pt x="39" y="135"/>
                  <a:pt x="39" y="143"/>
                </a:cubicBezTo>
                <a:cubicBezTo>
                  <a:pt x="39" y="151"/>
                  <a:pt x="56" y="158"/>
                  <a:pt x="77" y="158"/>
                </a:cubicBezTo>
                <a:cubicBezTo>
                  <a:pt x="98" y="158"/>
                  <a:pt x="115" y="151"/>
                  <a:pt x="115" y="143"/>
                </a:cubicBezTo>
                <a:cubicBezTo>
                  <a:pt x="115" y="135"/>
                  <a:pt x="104" y="129"/>
                  <a:pt x="87" y="128"/>
                </a:cubicBezTo>
                <a:cubicBezTo>
                  <a:pt x="87" y="116"/>
                  <a:pt x="87" y="116"/>
                  <a:pt x="87" y="11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5" grpId="0" animBg="1"/>
      <p:bldP spid="25" grpId="0" animBg="1"/>
      <p:bldP spid="35" grpId="0" animBg="1"/>
      <p:bldP spid="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2"/>
          <p:cNvSpPr txBox="1"/>
          <p:nvPr/>
        </p:nvSpPr>
        <p:spPr>
          <a:xfrm>
            <a:off x="1259632" y="2306759"/>
            <a:ext cx="7147293" cy="2031271"/>
          </a:xfrm>
          <a:prstGeom prst="rect">
            <a:avLst/>
          </a:prstGeom>
          <a:noFill/>
        </p:spPr>
        <p:txBody>
          <a:bodyPr wrap="square" lIns="91386" tIns="45693" rIns="91386" bIns="4569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        回顾这一年的工作，在取得成绩的同时，我们也找到了工作中的不足和问题，主要反映于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xx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及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xxx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的风格、定型还有待进一步探索，尤其是网上的公司产品库充分体现我们</a:t>
            </a:r>
            <a:r>
              <a:rPr lang="en-US" altLang="zh-CN" sz="1400" dirty="0" err="1">
                <a:solidFill>
                  <a:prstClr val="black"/>
                </a:solidFill>
                <a:cs typeface="+mn-ea"/>
                <a:sym typeface="+mn-lt"/>
              </a:rPr>
              <a:t>xxxxx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和我们这个平台能为客户提供良好的商机和快捷方便的信息、导航的功能发挥。展望新的一年，我们将继续努力，力争各项工作更上一个新台阶。</a:t>
            </a:r>
            <a:r>
              <a:rPr lang="en-US" altLang="zh-CN" sz="1400" dirty="0" smtClean="0">
                <a:solidFill>
                  <a:srgbClr val="080808"/>
                </a:solidFill>
                <a:cs typeface="+mn-ea"/>
                <a:sym typeface="+mn-lt"/>
              </a:rPr>
              <a:t>20XX</a:t>
            </a:r>
            <a:r>
              <a:rPr lang="zh-CN" altLang="en-US" sz="1400" dirty="0" smtClean="0">
                <a:solidFill>
                  <a:srgbClr val="080808"/>
                </a:solidFill>
                <a:cs typeface="+mn-ea"/>
                <a:sym typeface="+mn-lt"/>
              </a:rPr>
              <a:t>我</a:t>
            </a:r>
            <a:r>
              <a:rPr lang="zh-CN" altLang="en-US" sz="1400" dirty="0">
                <a:solidFill>
                  <a:srgbClr val="080808"/>
                </a:solidFill>
                <a:cs typeface="+mn-ea"/>
                <a:sym typeface="+mn-lt"/>
              </a:rPr>
              <a:t>们所向披靡，</a:t>
            </a:r>
            <a:r>
              <a:rPr lang="en-US" altLang="zh-CN" sz="1400" dirty="0" smtClean="0">
                <a:solidFill>
                  <a:srgbClr val="080808"/>
                </a:solidFill>
                <a:cs typeface="+mn-ea"/>
                <a:sym typeface="+mn-lt"/>
              </a:rPr>
              <a:t>20XX</a:t>
            </a:r>
            <a:r>
              <a:rPr lang="zh-CN" altLang="en-US" sz="1400" dirty="0" smtClean="0">
                <a:solidFill>
                  <a:srgbClr val="080808"/>
                </a:solidFill>
                <a:cs typeface="+mn-ea"/>
                <a:sym typeface="+mn-lt"/>
              </a:rPr>
              <a:t>我</a:t>
            </a:r>
            <a:r>
              <a:rPr lang="zh-CN" altLang="en-US" sz="1400" dirty="0">
                <a:solidFill>
                  <a:srgbClr val="080808"/>
                </a:solidFill>
                <a:cs typeface="+mn-ea"/>
                <a:sym typeface="+mn-lt"/>
              </a:rPr>
              <a:t>们勇往直前！</a:t>
            </a:r>
            <a:endParaRPr lang="zh-CN" altLang="en-US" sz="1400" dirty="0">
              <a:solidFill>
                <a:srgbClr val="080808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140311" y="770251"/>
            <a:ext cx="1306135" cy="1269327"/>
            <a:chOff x="2132199" y="770251"/>
            <a:chExt cx="1306135" cy="1269327"/>
          </a:xfrm>
        </p:grpSpPr>
        <p:grpSp>
          <p:nvGrpSpPr>
            <p:cNvPr id="34" name="组合 33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8" name="同心圆 3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7" name="椭圆 3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7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5" name="TextBox 11"/>
            <p:cNvSpPr txBox="1"/>
            <p:nvPr/>
          </p:nvSpPr>
          <p:spPr>
            <a:xfrm>
              <a:off x="2431244" y="1068589"/>
              <a:ext cx="9506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dirty="0">
                  <a:solidFill>
                    <a:prstClr val="white"/>
                  </a:solidFill>
                  <a:cs typeface="+mn-ea"/>
                  <a:sym typeface="+mn-lt"/>
                </a:rPr>
                <a:t>前 </a:t>
              </a:r>
              <a:endParaRPr lang="zh-CN" altLang="en-US" sz="45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790865" y="1603223"/>
            <a:ext cx="349446" cy="349446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473219" y="1217239"/>
            <a:ext cx="156292" cy="156292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629511" y="1381787"/>
            <a:ext cx="208440" cy="20844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椭圆 48"/>
          <p:cNvSpPr/>
          <p:nvPr/>
        </p:nvSpPr>
        <p:spPr>
          <a:xfrm>
            <a:off x="7794388" y="4443265"/>
            <a:ext cx="500908" cy="500908"/>
          </a:xfrm>
          <a:prstGeom prst="ellipse">
            <a:avLst/>
          </a:prstGeom>
          <a:solidFill>
            <a:srgbClr val="F700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rgbClr val="F700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7183751" y="476264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52" name="同心圆 5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391037" y="7694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55" name="同心圆 5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411685" y="415124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8" name="同心圆 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0" name="椭圆 59"/>
          <p:cNvSpPr/>
          <p:nvPr/>
        </p:nvSpPr>
        <p:spPr>
          <a:xfrm>
            <a:off x="6629511" y="4707644"/>
            <a:ext cx="274777" cy="274777"/>
          </a:xfrm>
          <a:prstGeom prst="ellipse">
            <a:avLst/>
          </a:prstGeom>
          <a:solidFill>
            <a:srgbClr val="F700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8585278" y="4984207"/>
            <a:ext cx="137389" cy="137389"/>
          </a:xfrm>
          <a:prstGeom prst="ellipse">
            <a:avLst/>
          </a:prstGeom>
          <a:solidFill>
            <a:srgbClr val="F700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644008" y="770251"/>
            <a:ext cx="1306135" cy="1269327"/>
            <a:chOff x="2132199" y="770251"/>
            <a:chExt cx="1306135" cy="1269327"/>
          </a:xfrm>
        </p:grpSpPr>
        <p:grpSp>
          <p:nvGrpSpPr>
            <p:cNvPr id="63" name="组合 62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67" name="同心圆 66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6" name="椭圆 65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7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4" name="TextBox 11"/>
            <p:cNvSpPr txBox="1"/>
            <p:nvPr/>
          </p:nvSpPr>
          <p:spPr>
            <a:xfrm>
              <a:off x="2431244" y="1068589"/>
              <a:ext cx="9506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dirty="0">
                  <a:solidFill>
                    <a:prstClr val="white"/>
                  </a:solidFill>
                  <a:cs typeface="+mn-ea"/>
                  <a:sym typeface="+mn-lt"/>
                </a:rPr>
                <a:t>言</a:t>
              </a:r>
              <a:endParaRPr lang="zh-CN" altLang="en-US" sz="45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6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49" grpId="0" animBg="1"/>
          <p:bldP spid="50" grpId="0" animBg="1"/>
          <p:bldP spid="6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49" grpId="0" animBg="1"/>
          <p:bldP spid="50" grpId="0" animBg="1"/>
          <p:bldP spid="60" grpId="0" animBg="1"/>
          <p:bldP spid="61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297598" y="2161778"/>
            <a:ext cx="963909" cy="923289"/>
            <a:chOff x="1664154" y="1934950"/>
            <a:chExt cx="963741" cy="897257"/>
          </a:xfrm>
        </p:grpSpPr>
        <p:grpSp>
          <p:nvGrpSpPr>
            <p:cNvPr id="5" name="组合 4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" name="TextBox 44"/>
            <p:cNvSpPr txBox="1"/>
            <p:nvPr/>
          </p:nvSpPr>
          <p:spPr>
            <a:xfrm>
              <a:off x="1807549" y="2188595"/>
              <a:ext cx="82034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45%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251170" y="2171861"/>
            <a:ext cx="897415" cy="923289"/>
            <a:chOff x="3293884" y="1912625"/>
            <a:chExt cx="897259" cy="897258"/>
          </a:xfrm>
        </p:grpSpPr>
        <p:grpSp>
          <p:nvGrpSpPr>
            <p:cNvPr id="10" name="组合 9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1" name="TextBox 49"/>
            <p:cNvSpPr txBox="1"/>
            <p:nvPr/>
          </p:nvSpPr>
          <p:spPr>
            <a:xfrm>
              <a:off x="3404406" y="2201081"/>
              <a:ext cx="753231" cy="38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68%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56952" y="2166347"/>
            <a:ext cx="942085" cy="923289"/>
            <a:chOff x="4849324" y="1995712"/>
            <a:chExt cx="941921" cy="897257"/>
          </a:xfrm>
        </p:grpSpPr>
        <p:grpSp>
          <p:nvGrpSpPr>
            <p:cNvPr id="15" name="组合 14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6" name="TextBox 54"/>
            <p:cNvSpPr txBox="1"/>
            <p:nvPr/>
          </p:nvSpPr>
          <p:spPr>
            <a:xfrm>
              <a:off x="4963049" y="2222298"/>
              <a:ext cx="82819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79%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906248" y="2160328"/>
            <a:ext cx="951205" cy="923289"/>
            <a:chOff x="6380261" y="2029113"/>
            <a:chExt cx="951040" cy="897257"/>
          </a:xfrm>
        </p:grpSpPr>
        <p:grpSp>
          <p:nvGrpSpPr>
            <p:cNvPr id="20" name="组合 19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1" name="TextBox 59"/>
            <p:cNvSpPr txBox="1"/>
            <p:nvPr/>
          </p:nvSpPr>
          <p:spPr>
            <a:xfrm>
              <a:off x="6501314" y="2303662"/>
              <a:ext cx="829987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92%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Freeform 8"/>
          <p:cNvSpPr/>
          <p:nvPr/>
        </p:nvSpPr>
        <p:spPr bwMode="auto">
          <a:xfrm rot="18900000">
            <a:off x="1341353" y="2504132"/>
            <a:ext cx="1215555" cy="660729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rgbClr val="C00002"/>
          </a:solidFill>
          <a:ln w="3175" cap="flat">
            <a:noFill/>
            <a:prstDash val="solid"/>
            <a:miter lim="800000"/>
          </a:ln>
        </p:spPr>
        <p:txBody>
          <a:bodyPr vert="horz" wrap="square" lIns="92354" tIns="46177" rIns="92354" bIns="46177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7"/>
          <p:cNvSpPr/>
          <p:nvPr/>
        </p:nvSpPr>
        <p:spPr bwMode="auto">
          <a:xfrm rot="19087048">
            <a:off x="3249735" y="2401123"/>
            <a:ext cx="1187878" cy="802771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rgbClr val="C00002"/>
          </a:solidFill>
          <a:ln w="3175" cap="flat">
            <a:noFill/>
            <a:prstDash val="solid"/>
            <a:miter lim="800000"/>
          </a:ln>
        </p:spPr>
        <p:txBody>
          <a:bodyPr vert="horz" wrap="square" lIns="92354" tIns="46177" rIns="92354" bIns="46177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Freeform 6"/>
          <p:cNvSpPr/>
          <p:nvPr/>
        </p:nvSpPr>
        <p:spPr bwMode="auto">
          <a:xfrm rot="19290703">
            <a:off x="4990126" y="2259796"/>
            <a:ext cx="1214489" cy="945740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rgbClr val="C00002"/>
          </a:solidFill>
          <a:ln w="3175" cap="flat">
            <a:noFill/>
            <a:prstDash val="solid"/>
            <a:miter lim="800000"/>
          </a:ln>
        </p:spPr>
        <p:txBody>
          <a:bodyPr vert="horz" wrap="square" lIns="92354" tIns="46177" rIns="92354" bIns="46177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Freeform 5"/>
          <p:cNvSpPr/>
          <p:nvPr/>
        </p:nvSpPr>
        <p:spPr bwMode="auto">
          <a:xfrm rot="19810786">
            <a:off x="6789359" y="2063648"/>
            <a:ext cx="1169909" cy="1141444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rgbClr val="C00002"/>
          </a:solidFill>
          <a:ln w="3175" cap="flat">
            <a:noFill/>
            <a:prstDash val="solid"/>
            <a:miter lim="800000"/>
          </a:ln>
        </p:spPr>
        <p:txBody>
          <a:bodyPr vert="horz" wrap="square" lIns="92354" tIns="46177" rIns="92354" bIns="46177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19664" y="1416283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29" name="流程图: 可选过程 28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C000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TextBox 72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135447" y="1416283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2" name="流程图: 可选过程 31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C000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TextBox 75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25879" y="1416283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5" name="流程图: 可选过程 34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C000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TextBox 78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21447" y="1416283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8" name="流程图: 可选过程 37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C000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TextBox 81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TextBox 83"/>
          <p:cNvSpPr txBox="1"/>
          <p:nvPr/>
        </p:nvSpPr>
        <p:spPr>
          <a:xfrm>
            <a:off x="1117286" y="3459484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TextBox 84"/>
          <p:cNvSpPr txBox="1"/>
          <p:nvPr/>
        </p:nvSpPr>
        <p:spPr>
          <a:xfrm>
            <a:off x="2956937" y="3459484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TextBox 85"/>
          <p:cNvSpPr txBox="1"/>
          <p:nvPr/>
        </p:nvSpPr>
        <p:spPr>
          <a:xfrm>
            <a:off x="4726164" y="3459484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TextBox 86"/>
          <p:cNvSpPr txBox="1"/>
          <p:nvPr/>
        </p:nvSpPr>
        <p:spPr>
          <a:xfrm>
            <a:off x="6670380" y="3459484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 animBg="1"/>
      <p:bldP spid="25" grpId="0" animBg="1"/>
      <p:bldP spid="26" grpId="0" animBg="1"/>
      <p:bldP spid="27" grpId="0" animBg="1"/>
      <p:bldP spid="40" grpId="0"/>
      <p:bldP spid="41" grpId="0"/>
      <p:bldP spid="42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955924" y="1347614"/>
            <a:ext cx="2501127" cy="113249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06991" y="1566566"/>
            <a:ext cx="621046" cy="621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" name="Group 41"/>
          <p:cNvGrpSpPr/>
          <p:nvPr/>
        </p:nvGrpSpPr>
        <p:grpSpPr bwMode="auto">
          <a:xfrm>
            <a:off x="2820179" y="1566565"/>
            <a:ext cx="1458171" cy="799752"/>
            <a:chOff x="0" y="0"/>
            <a:chExt cx="2419" cy="1343"/>
          </a:xfrm>
        </p:grpSpPr>
        <p:sp>
          <p:nvSpPr>
            <p:cNvPr id="11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cs typeface="+mn-ea"/>
                  <a:sym typeface="+mn-lt"/>
                </a:rPr>
                <a:t>单击此处添加标题</a:t>
              </a:r>
              <a:endParaRPr lang="en-US" sz="12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endParaRPr lang="en-US" sz="9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2250486" y="1757309"/>
            <a:ext cx="281960" cy="224466"/>
          </a:xfrm>
          <a:custGeom>
            <a:avLst/>
            <a:gdLst>
              <a:gd name="T0" fmla="*/ 54 w 159"/>
              <a:gd name="T1" fmla="*/ 126 h 128"/>
              <a:gd name="T2" fmla="*/ 57 w 159"/>
              <a:gd name="T3" fmla="*/ 127 h 128"/>
              <a:gd name="T4" fmla="*/ 81 w 159"/>
              <a:gd name="T5" fmla="*/ 105 h 128"/>
              <a:gd name="T6" fmla="*/ 54 w 159"/>
              <a:gd name="T7" fmla="*/ 91 h 128"/>
              <a:gd name="T8" fmla="*/ 54 w 159"/>
              <a:gd name="T9" fmla="*/ 126 h 128"/>
              <a:gd name="T10" fmla="*/ 154 w 159"/>
              <a:gd name="T11" fmla="*/ 1 h 128"/>
              <a:gd name="T12" fmla="*/ 3 w 159"/>
              <a:gd name="T13" fmla="*/ 54 h 128"/>
              <a:gd name="T14" fmla="*/ 2 w 159"/>
              <a:gd name="T15" fmla="*/ 58 h 128"/>
              <a:gd name="T16" fmla="*/ 35 w 159"/>
              <a:gd name="T17" fmla="*/ 71 h 128"/>
              <a:gd name="T18" fmla="*/ 35 w 159"/>
              <a:gd name="T19" fmla="*/ 71 h 128"/>
              <a:gd name="T20" fmla="*/ 54 w 159"/>
              <a:gd name="T21" fmla="*/ 79 h 128"/>
              <a:gd name="T22" fmla="*/ 148 w 159"/>
              <a:gd name="T23" fmla="*/ 10 h 128"/>
              <a:gd name="T24" fmla="*/ 150 w 159"/>
              <a:gd name="T25" fmla="*/ 12 h 128"/>
              <a:gd name="T26" fmla="*/ 83 w 159"/>
              <a:gd name="T27" fmla="*/ 85 h 128"/>
              <a:gd name="T28" fmla="*/ 83 w 159"/>
              <a:gd name="T29" fmla="*/ 85 h 128"/>
              <a:gd name="T30" fmla="*/ 79 w 159"/>
              <a:gd name="T31" fmla="*/ 89 h 128"/>
              <a:gd name="T32" fmla="*/ 84 w 159"/>
              <a:gd name="T33" fmla="*/ 92 h 128"/>
              <a:gd name="T34" fmla="*/ 84 w 159"/>
              <a:gd name="T35" fmla="*/ 92 h 128"/>
              <a:gd name="T36" fmla="*/ 127 w 159"/>
              <a:gd name="T37" fmla="*/ 115 h 128"/>
              <a:gd name="T38" fmla="*/ 133 w 159"/>
              <a:gd name="T39" fmla="*/ 112 h 128"/>
              <a:gd name="T40" fmla="*/ 158 w 159"/>
              <a:gd name="T41" fmla="*/ 5 h 128"/>
              <a:gd name="T42" fmla="*/ 154 w 159"/>
              <a:gd name="T43" fmla="*/ 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rgbClr val="C0000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788024" y="1347614"/>
            <a:ext cx="2501127" cy="113249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5" name="圆角矩形 1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39091" y="1566566"/>
            <a:ext cx="621046" cy="621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" name="Group 41"/>
          <p:cNvGrpSpPr/>
          <p:nvPr/>
        </p:nvGrpSpPr>
        <p:grpSpPr bwMode="auto">
          <a:xfrm>
            <a:off x="5652279" y="1566565"/>
            <a:ext cx="1458171" cy="799752"/>
            <a:chOff x="0" y="0"/>
            <a:chExt cx="2419" cy="1343"/>
          </a:xfrm>
        </p:grpSpPr>
        <p:sp>
          <p:nvSpPr>
            <p:cNvPr id="21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cs typeface="+mn-ea"/>
                  <a:sym typeface="+mn-lt"/>
                </a:rPr>
                <a:t>单击此处添加标题</a:t>
              </a:r>
              <a:endParaRPr lang="en-US" sz="12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endParaRPr lang="en-US" sz="9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Freeform 8"/>
          <p:cNvSpPr>
            <a:spLocks noEditPoints="1"/>
          </p:cNvSpPr>
          <p:nvPr/>
        </p:nvSpPr>
        <p:spPr bwMode="auto">
          <a:xfrm>
            <a:off x="5127381" y="1797571"/>
            <a:ext cx="244466" cy="242244"/>
          </a:xfrm>
          <a:custGeom>
            <a:avLst/>
            <a:gdLst>
              <a:gd name="T0" fmla="*/ 18 w 138"/>
              <a:gd name="T1" fmla="*/ 69 h 138"/>
              <a:gd name="T2" fmla="*/ 0 w 138"/>
              <a:gd name="T3" fmla="*/ 69 h 138"/>
              <a:gd name="T4" fmla="*/ 0 w 138"/>
              <a:gd name="T5" fmla="*/ 121 h 138"/>
              <a:gd name="T6" fmla="*/ 18 w 138"/>
              <a:gd name="T7" fmla="*/ 138 h 138"/>
              <a:gd name="T8" fmla="*/ 69 w 138"/>
              <a:gd name="T9" fmla="*/ 138 h 138"/>
              <a:gd name="T10" fmla="*/ 69 w 138"/>
              <a:gd name="T11" fmla="*/ 121 h 138"/>
              <a:gd name="T12" fmla="*/ 18 w 138"/>
              <a:gd name="T13" fmla="*/ 121 h 138"/>
              <a:gd name="T14" fmla="*/ 18 w 138"/>
              <a:gd name="T15" fmla="*/ 69 h 138"/>
              <a:gd name="T16" fmla="*/ 121 w 138"/>
              <a:gd name="T17" fmla="*/ 86 h 138"/>
              <a:gd name="T18" fmla="*/ 52 w 138"/>
              <a:gd name="T19" fmla="*/ 86 h 138"/>
              <a:gd name="T20" fmla="*/ 52 w 138"/>
              <a:gd name="T21" fmla="*/ 18 h 138"/>
              <a:gd name="T22" fmla="*/ 121 w 138"/>
              <a:gd name="T23" fmla="*/ 18 h 138"/>
              <a:gd name="T24" fmla="*/ 121 w 138"/>
              <a:gd name="T25" fmla="*/ 86 h 138"/>
              <a:gd name="T26" fmla="*/ 121 w 138"/>
              <a:gd name="T27" fmla="*/ 0 h 138"/>
              <a:gd name="T28" fmla="*/ 52 w 138"/>
              <a:gd name="T29" fmla="*/ 0 h 138"/>
              <a:gd name="T30" fmla="*/ 35 w 138"/>
              <a:gd name="T31" fmla="*/ 17 h 138"/>
              <a:gd name="T32" fmla="*/ 35 w 138"/>
              <a:gd name="T33" fmla="*/ 86 h 138"/>
              <a:gd name="T34" fmla="*/ 52 w 138"/>
              <a:gd name="T35" fmla="*/ 103 h 138"/>
              <a:gd name="T36" fmla="*/ 121 w 138"/>
              <a:gd name="T37" fmla="*/ 103 h 138"/>
              <a:gd name="T38" fmla="*/ 138 w 138"/>
              <a:gd name="T39" fmla="*/ 86 h 138"/>
              <a:gd name="T40" fmla="*/ 138 w 138"/>
              <a:gd name="T41" fmla="*/ 18 h 138"/>
              <a:gd name="T42" fmla="*/ 121 w 138"/>
              <a:gd name="T4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8" h="138">
                <a:moveTo>
                  <a:pt x="18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0"/>
                  <a:pt x="8" y="138"/>
                  <a:pt x="18" y="138"/>
                </a:cubicBezTo>
                <a:cubicBezTo>
                  <a:pt x="69" y="138"/>
                  <a:pt x="69" y="138"/>
                  <a:pt x="69" y="138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18" y="121"/>
                  <a:pt x="18" y="121"/>
                  <a:pt x="18" y="121"/>
                </a:cubicBezTo>
                <a:cubicBezTo>
                  <a:pt x="18" y="69"/>
                  <a:pt x="18" y="69"/>
                  <a:pt x="18" y="69"/>
                </a:cubicBezTo>
                <a:close/>
                <a:moveTo>
                  <a:pt x="121" y="86"/>
                </a:moveTo>
                <a:cubicBezTo>
                  <a:pt x="52" y="86"/>
                  <a:pt x="52" y="86"/>
                  <a:pt x="52" y="86"/>
                </a:cubicBezTo>
                <a:cubicBezTo>
                  <a:pt x="52" y="18"/>
                  <a:pt x="52" y="18"/>
                  <a:pt x="52" y="18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1" y="86"/>
                  <a:pt x="121" y="86"/>
                  <a:pt x="121" y="86"/>
                </a:cubicBezTo>
                <a:close/>
                <a:moveTo>
                  <a:pt x="121" y="0"/>
                </a:moveTo>
                <a:cubicBezTo>
                  <a:pt x="52" y="0"/>
                  <a:pt x="52" y="0"/>
                  <a:pt x="52" y="0"/>
                </a:cubicBezTo>
                <a:cubicBezTo>
                  <a:pt x="42" y="0"/>
                  <a:pt x="35" y="8"/>
                  <a:pt x="35" y="17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96"/>
                  <a:pt x="42" y="103"/>
                  <a:pt x="52" y="103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30" y="103"/>
                  <a:pt x="138" y="96"/>
                  <a:pt x="138" y="86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8"/>
                  <a:pt x="130" y="0"/>
                  <a:pt x="121" y="0"/>
                </a:cubicBezTo>
                <a:close/>
              </a:path>
            </a:pathLst>
          </a:custGeom>
          <a:solidFill>
            <a:srgbClr val="C0000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955924" y="2808114"/>
            <a:ext cx="2501127" cy="113249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5" name="圆角矩形 2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106991" y="3027066"/>
            <a:ext cx="621046" cy="621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0" name="Group 41"/>
          <p:cNvGrpSpPr/>
          <p:nvPr/>
        </p:nvGrpSpPr>
        <p:grpSpPr bwMode="auto">
          <a:xfrm>
            <a:off x="2820179" y="3027065"/>
            <a:ext cx="1458171" cy="799752"/>
            <a:chOff x="0" y="0"/>
            <a:chExt cx="2419" cy="1343"/>
          </a:xfrm>
        </p:grpSpPr>
        <p:sp>
          <p:nvSpPr>
            <p:cNvPr id="31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cs typeface="+mn-ea"/>
                  <a:sym typeface="+mn-lt"/>
                </a:rPr>
                <a:t>单击此处添加标题</a:t>
              </a:r>
              <a:endParaRPr lang="en-US" sz="12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2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endParaRPr lang="en-US" sz="9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Freeform 7"/>
          <p:cNvSpPr/>
          <p:nvPr/>
        </p:nvSpPr>
        <p:spPr bwMode="auto">
          <a:xfrm>
            <a:off x="2242485" y="3188685"/>
            <a:ext cx="296209" cy="297806"/>
          </a:xfrm>
          <a:custGeom>
            <a:avLst/>
            <a:gdLst>
              <a:gd name="T0" fmla="*/ 48 w 167"/>
              <a:gd name="T1" fmla="*/ 170 h 170"/>
              <a:gd name="T2" fmla="*/ 18 w 167"/>
              <a:gd name="T3" fmla="*/ 158 h 170"/>
              <a:gd name="T4" fmla="*/ 20 w 167"/>
              <a:gd name="T5" fmla="*/ 97 h 170"/>
              <a:gd name="T6" fmla="*/ 105 w 167"/>
              <a:gd name="T7" fmla="*/ 12 h 170"/>
              <a:gd name="T8" fmla="*/ 135 w 167"/>
              <a:gd name="T9" fmla="*/ 3 h 170"/>
              <a:gd name="T10" fmla="*/ 157 w 167"/>
              <a:gd name="T11" fmla="*/ 24 h 170"/>
              <a:gd name="T12" fmla="*/ 148 w 167"/>
              <a:gd name="T13" fmla="*/ 54 h 170"/>
              <a:gd name="T14" fmla="*/ 66 w 167"/>
              <a:gd name="T15" fmla="*/ 136 h 170"/>
              <a:gd name="T16" fmla="*/ 51 w 167"/>
              <a:gd name="T17" fmla="*/ 143 h 170"/>
              <a:gd name="T18" fmla="*/ 38 w 167"/>
              <a:gd name="T19" fmla="*/ 139 h 170"/>
              <a:gd name="T20" fmla="*/ 41 w 167"/>
              <a:gd name="T21" fmla="*/ 110 h 170"/>
              <a:gd name="T22" fmla="*/ 98 w 167"/>
              <a:gd name="T23" fmla="*/ 53 h 170"/>
              <a:gd name="T24" fmla="*/ 106 w 167"/>
              <a:gd name="T25" fmla="*/ 53 h 170"/>
              <a:gd name="T26" fmla="*/ 106 w 167"/>
              <a:gd name="T27" fmla="*/ 62 h 170"/>
              <a:gd name="T28" fmla="*/ 49 w 167"/>
              <a:gd name="T29" fmla="*/ 119 h 170"/>
              <a:gd name="T30" fmla="*/ 46 w 167"/>
              <a:gd name="T31" fmla="*/ 130 h 170"/>
              <a:gd name="T32" fmla="*/ 50 w 167"/>
              <a:gd name="T33" fmla="*/ 132 h 170"/>
              <a:gd name="T34" fmla="*/ 58 w 167"/>
              <a:gd name="T35" fmla="*/ 127 h 170"/>
              <a:gd name="T36" fmla="*/ 139 w 167"/>
              <a:gd name="T37" fmla="*/ 46 h 170"/>
              <a:gd name="T38" fmla="*/ 145 w 167"/>
              <a:gd name="T39" fmla="*/ 27 h 170"/>
              <a:gd name="T40" fmla="*/ 132 w 167"/>
              <a:gd name="T41" fmla="*/ 14 h 170"/>
              <a:gd name="T42" fmla="*/ 114 w 167"/>
              <a:gd name="T43" fmla="*/ 20 h 170"/>
              <a:gd name="T44" fmla="*/ 29 w 167"/>
              <a:gd name="T45" fmla="*/ 105 h 170"/>
              <a:gd name="T46" fmla="*/ 27 w 167"/>
              <a:gd name="T47" fmla="*/ 150 h 170"/>
              <a:gd name="T48" fmla="*/ 71 w 167"/>
              <a:gd name="T49" fmla="*/ 148 h 170"/>
              <a:gd name="T50" fmla="*/ 156 w 167"/>
              <a:gd name="T51" fmla="*/ 63 h 170"/>
              <a:gd name="T52" fmla="*/ 165 w 167"/>
              <a:gd name="T53" fmla="*/ 63 h 170"/>
              <a:gd name="T54" fmla="*/ 165 w 167"/>
              <a:gd name="T55" fmla="*/ 71 h 170"/>
              <a:gd name="T56" fmla="*/ 80 w 167"/>
              <a:gd name="T57" fmla="*/ 156 h 170"/>
              <a:gd name="T58" fmla="*/ 48 w 167"/>
              <a:gd name="T5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rgbClr val="C0000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789276" y="2808114"/>
            <a:ext cx="2501127" cy="113249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5" name="圆角矩形 3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940343" y="3027066"/>
            <a:ext cx="621046" cy="621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0" name="Group 41"/>
          <p:cNvGrpSpPr/>
          <p:nvPr/>
        </p:nvGrpSpPr>
        <p:grpSpPr bwMode="auto">
          <a:xfrm>
            <a:off x="5653531" y="3027065"/>
            <a:ext cx="1458171" cy="799752"/>
            <a:chOff x="0" y="0"/>
            <a:chExt cx="2419" cy="1343"/>
          </a:xfrm>
        </p:grpSpPr>
        <p:sp>
          <p:nvSpPr>
            <p:cNvPr id="41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cs typeface="+mn-ea"/>
                  <a:sym typeface="+mn-lt"/>
                </a:rPr>
                <a:t>单击此处添加标题</a:t>
              </a:r>
              <a:endParaRPr lang="en-US" sz="12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2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endParaRPr lang="en-US" sz="900" b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Freeform 6"/>
          <p:cNvSpPr>
            <a:spLocks noEditPoints="1"/>
          </p:cNvSpPr>
          <p:nvPr/>
        </p:nvSpPr>
        <p:spPr bwMode="auto">
          <a:xfrm>
            <a:off x="5130695" y="3210169"/>
            <a:ext cx="272212" cy="276322"/>
          </a:xfrm>
          <a:custGeom>
            <a:avLst/>
            <a:gdLst>
              <a:gd name="T0" fmla="*/ 13 w 154"/>
              <a:gd name="T1" fmla="*/ 28 h 158"/>
              <a:gd name="T2" fmla="*/ 34 w 154"/>
              <a:gd name="T3" fmla="*/ 28 h 158"/>
              <a:gd name="T4" fmla="*/ 43 w 154"/>
              <a:gd name="T5" fmla="*/ 73 h 158"/>
              <a:gd name="T6" fmla="*/ 13 w 154"/>
              <a:gd name="T7" fmla="*/ 28 h 158"/>
              <a:gd name="T8" fmla="*/ 77 w 154"/>
              <a:gd name="T9" fmla="*/ 11 h 158"/>
              <a:gd name="T10" fmla="*/ 110 w 154"/>
              <a:gd name="T11" fmla="*/ 24 h 158"/>
              <a:gd name="T12" fmla="*/ 77 w 154"/>
              <a:gd name="T13" fmla="*/ 37 h 158"/>
              <a:gd name="T14" fmla="*/ 45 w 154"/>
              <a:gd name="T15" fmla="*/ 24 h 158"/>
              <a:gd name="T16" fmla="*/ 77 w 154"/>
              <a:gd name="T17" fmla="*/ 11 h 158"/>
              <a:gd name="T18" fmla="*/ 111 w 154"/>
              <a:gd name="T19" fmla="*/ 73 h 158"/>
              <a:gd name="T20" fmla="*/ 121 w 154"/>
              <a:gd name="T21" fmla="*/ 28 h 158"/>
              <a:gd name="T22" fmla="*/ 142 w 154"/>
              <a:gd name="T23" fmla="*/ 28 h 158"/>
              <a:gd name="T24" fmla="*/ 111 w 154"/>
              <a:gd name="T25" fmla="*/ 73 h 158"/>
              <a:gd name="T26" fmla="*/ 87 w 154"/>
              <a:gd name="T27" fmla="*/ 116 h 158"/>
              <a:gd name="T28" fmla="*/ 112 w 154"/>
              <a:gd name="T29" fmla="*/ 87 h 158"/>
              <a:gd name="T30" fmla="*/ 154 w 154"/>
              <a:gd name="T31" fmla="*/ 22 h 158"/>
              <a:gd name="T32" fmla="*/ 148 w 154"/>
              <a:gd name="T33" fmla="*/ 16 h 158"/>
              <a:gd name="T34" fmla="*/ 119 w 154"/>
              <a:gd name="T35" fmla="*/ 16 h 158"/>
              <a:gd name="T36" fmla="*/ 77 w 154"/>
              <a:gd name="T37" fmla="*/ 0 h 158"/>
              <a:gd name="T38" fmla="*/ 36 w 154"/>
              <a:gd name="T39" fmla="*/ 16 h 158"/>
              <a:gd name="T40" fmla="*/ 6 w 154"/>
              <a:gd name="T41" fmla="*/ 16 h 158"/>
              <a:gd name="T42" fmla="*/ 0 w 154"/>
              <a:gd name="T43" fmla="*/ 22 h 158"/>
              <a:gd name="T44" fmla="*/ 42 w 154"/>
              <a:gd name="T45" fmla="*/ 87 h 158"/>
              <a:gd name="T46" fmla="*/ 67 w 154"/>
              <a:gd name="T47" fmla="*/ 116 h 158"/>
              <a:gd name="T48" fmla="*/ 67 w 154"/>
              <a:gd name="T49" fmla="*/ 128 h 158"/>
              <a:gd name="T50" fmla="*/ 39 w 154"/>
              <a:gd name="T51" fmla="*/ 143 h 158"/>
              <a:gd name="T52" fmla="*/ 77 w 154"/>
              <a:gd name="T53" fmla="*/ 158 h 158"/>
              <a:gd name="T54" fmla="*/ 115 w 154"/>
              <a:gd name="T55" fmla="*/ 143 h 158"/>
              <a:gd name="T56" fmla="*/ 87 w 154"/>
              <a:gd name="T57" fmla="*/ 128 h 158"/>
              <a:gd name="T58" fmla="*/ 87 w 154"/>
              <a:gd name="T59" fmla="*/ 116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4" h="158">
                <a:moveTo>
                  <a:pt x="13" y="28"/>
                </a:moveTo>
                <a:cubicBezTo>
                  <a:pt x="34" y="28"/>
                  <a:pt x="34" y="28"/>
                  <a:pt x="34" y="28"/>
                </a:cubicBezTo>
                <a:cubicBezTo>
                  <a:pt x="35" y="49"/>
                  <a:pt x="39" y="63"/>
                  <a:pt x="43" y="73"/>
                </a:cubicBezTo>
                <a:cubicBezTo>
                  <a:pt x="28" y="63"/>
                  <a:pt x="15" y="51"/>
                  <a:pt x="13" y="28"/>
                </a:cubicBezTo>
                <a:close/>
                <a:moveTo>
                  <a:pt x="77" y="11"/>
                </a:moveTo>
                <a:cubicBezTo>
                  <a:pt x="101" y="11"/>
                  <a:pt x="110" y="20"/>
                  <a:pt x="110" y="24"/>
                </a:cubicBezTo>
                <a:cubicBezTo>
                  <a:pt x="110" y="27"/>
                  <a:pt x="101" y="37"/>
                  <a:pt x="77" y="37"/>
                </a:cubicBezTo>
                <a:cubicBezTo>
                  <a:pt x="54" y="37"/>
                  <a:pt x="45" y="27"/>
                  <a:pt x="45" y="24"/>
                </a:cubicBezTo>
                <a:cubicBezTo>
                  <a:pt x="45" y="20"/>
                  <a:pt x="54" y="11"/>
                  <a:pt x="77" y="11"/>
                </a:cubicBezTo>
                <a:close/>
                <a:moveTo>
                  <a:pt x="111" y="73"/>
                </a:moveTo>
                <a:cubicBezTo>
                  <a:pt x="116" y="63"/>
                  <a:pt x="120" y="49"/>
                  <a:pt x="121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0" y="51"/>
                  <a:pt x="126" y="63"/>
                  <a:pt x="111" y="73"/>
                </a:cubicBezTo>
                <a:close/>
                <a:moveTo>
                  <a:pt x="87" y="116"/>
                </a:moveTo>
                <a:cubicBezTo>
                  <a:pt x="87" y="104"/>
                  <a:pt x="97" y="97"/>
                  <a:pt x="112" y="87"/>
                </a:cubicBezTo>
                <a:cubicBezTo>
                  <a:pt x="131" y="74"/>
                  <a:pt x="154" y="59"/>
                  <a:pt x="154" y="22"/>
                </a:cubicBezTo>
                <a:cubicBezTo>
                  <a:pt x="154" y="19"/>
                  <a:pt x="152" y="16"/>
                  <a:pt x="148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5" y="8"/>
                  <a:pt x="102" y="0"/>
                  <a:pt x="77" y="0"/>
                </a:cubicBezTo>
                <a:cubicBezTo>
                  <a:pt x="52" y="0"/>
                  <a:pt x="40" y="8"/>
                  <a:pt x="3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3" y="16"/>
                  <a:pt x="0" y="19"/>
                  <a:pt x="0" y="22"/>
                </a:cubicBezTo>
                <a:cubicBezTo>
                  <a:pt x="0" y="59"/>
                  <a:pt x="24" y="74"/>
                  <a:pt x="42" y="87"/>
                </a:cubicBezTo>
                <a:cubicBezTo>
                  <a:pt x="58" y="97"/>
                  <a:pt x="67" y="104"/>
                  <a:pt x="67" y="116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51" y="129"/>
                  <a:pt x="39" y="135"/>
                  <a:pt x="39" y="143"/>
                </a:cubicBezTo>
                <a:cubicBezTo>
                  <a:pt x="39" y="151"/>
                  <a:pt x="56" y="158"/>
                  <a:pt x="77" y="158"/>
                </a:cubicBezTo>
                <a:cubicBezTo>
                  <a:pt x="98" y="158"/>
                  <a:pt x="115" y="151"/>
                  <a:pt x="115" y="143"/>
                </a:cubicBezTo>
                <a:cubicBezTo>
                  <a:pt x="115" y="135"/>
                  <a:pt x="104" y="129"/>
                  <a:pt x="87" y="128"/>
                </a:cubicBezTo>
                <a:cubicBezTo>
                  <a:pt x="87" y="116"/>
                  <a:pt x="87" y="116"/>
                  <a:pt x="87" y="116"/>
                </a:cubicBezTo>
                <a:close/>
              </a:path>
            </a:pathLst>
          </a:custGeom>
          <a:solidFill>
            <a:srgbClr val="C0000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23" grpId="0" animBg="1"/>
      <p:bldP spid="33" grpId="0" animBg="1"/>
      <p:bldP spid="4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/>
          <p:cNvSpPr/>
          <p:nvPr/>
        </p:nvSpPr>
        <p:spPr>
          <a:xfrm>
            <a:off x="3381375" y="853440"/>
            <a:ext cx="2164080" cy="2164080"/>
          </a:xfrm>
          <a:prstGeom prst="diamond">
            <a:avLst/>
          </a:prstGeom>
          <a:solidFill>
            <a:srgbClr val="FF0000"/>
          </a:solidFill>
          <a:ln w="381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</a:ln>
          <a:effectLst>
            <a:innerShdw blurRad="63500" dist="254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3293745" y="487680"/>
            <a:ext cx="2339340" cy="233934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4800000"/>
            </a:lightRig>
          </a:scene3d>
          <a:sp3d>
            <a:bevelT w="63500" h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08076" y="1150620"/>
            <a:ext cx="910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Part4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47752" y="1426517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rPr>
              <a:t>单击添加标题</a:t>
            </a:r>
            <a:endParaRPr lang="zh-CN" altLang="en-US" sz="2400" b="1" dirty="0">
              <a:solidFill>
                <a:srgbClr val="FF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4362970" y="1963193"/>
            <a:ext cx="200886" cy="401771"/>
          </a:xfrm>
          <a:custGeom>
            <a:avLst/>
            <a:gdLst/>
            <a:ahLst/>
            <a:cxnLst/>
            <a:rect l="0" t="0" r="r" b="b"/>
            <a:pathLst>
              <a:path w="725488" h="1450976">
                <a:moveTo>
                  <a:pt x="180975" y="543686"/>
                </a:moveTo>
                <a:lnTo>
                  <a:pt x="544513" y="543686"/>
                </a:lnTo>
                <a:lnTo>
                  <a:pt x="544513" y="785648"/>
                </a:lnTo>
                <a:lnTo>
                  <a:pt x="544248" y="794903"/>
                </a:lnTo>
                <a:lnTo>
                  <a:pt x="543187" y="804158"/>
                </a:lnTo>
                <a:lnTo>
                  <a:pt x="542392" y="813149"/>
                </a:lnTo>
                <a:lnTo>
                  <a:pt x="540536" y="822140"/>
                </a:lnTo>
                <a:lnTo>
                  <a:pt x="538679" y="830867"/>
                </a:lnTo>
                <a:lnTo>
                  <a:pt x="536293" y="839329"/>
                </a:lnTo>
                <a:lnTo>
                  <a:pt x="533111" y="847791"/>
                </a:lnTo>
                <a:lnTo>
                  <a:pt x="530194" y="856253"/>
                </a:lnTo>
                <a:lnTo>
                  <a:pt x="526482" y="864186"/>
                </a:lnTo>
                <a:lnTo>
                  <a:pt x="522504" y="871855"/>
                </a:lnTo>
                <a:lnTo>
                  <a:pt x="517997" y="879523"/>
                </a:lnTo>
                <a:lnTo>
                  <a:pt x="513224" y="886928"/>
                </a:lnTo>
                <a:lnTo>
                  <a:pt x="508186" y="893803"/>
                </a:lnTo>
                <a:lnTo>
                  <a:pt x="502882" y="900943"/>
                </a:lnTo>
                <a:lnTo>
                  <a:pt x="497049" y="907290"/>
                </a:lnTo>
                <a:lnTo>
                  <a:pt x="490950" y="913636"/>
                </a:lnTo>
                <a:lnTo>
                  <a:pt x="484851" y="919718"/>
                </a:lnTo>
                <a:lnTo>
                  <a:pt x="478222" y="925271"/>
                </a:lnTo>
                <a:lnTo>
                  <a:pt x="471328" y="930825"/>
                </a:lnTo>
                <a:lnTo>
                  <a:pt x="464169" y="935849"/>
                </a:lnTo>
                <a:lnTo>
                  <a:pt x="456744" y="940609"/>
                </a:lnTo>
                <a:lnTo>
                  <a:pt x="449054" y="944840"/>
                </a:lnTo>
                <a:lnTo>
                  <a:pt x="441630" y="949071"/>
                </a:lnTo>
                <a:lnTo>
                  <a:pt x="433145" y="952773"/>
                </a:lnTo>
                <a:lnTo>
                  <a:pt x="424925" y="955682"/>
                </a:lnTo>
                <a:lnTo>
                  <a:pt x="416705" y="958855"/>
                </a:lnTo>
                <a:lnTo>
                  <a:pt x="407954" y="961235"/>
                </a:lnTo>
                <a:lnTo>
                  <a:pt x="399204" y="963086"/>
                </a:lnTo>
                <a:lnTo>
                  <a:pt x="390188" y="964673"/>
                </a:lnTo>
                <a:lnTo>
                  <a:pt x="380908" y="965730"/>
                </a:lnTo>
                <a:lnTo>
                  <a:pt x="371892" y="966788"/>
                </a:lnTo>
                <a:lnTo>
                  <a:pt x="362612" y="966788"/>
                </a:lnTo>
                <a:lnTo>
                  <a:pt x="353331" y="966788"/>
                </a:lnTo>
                <a:lnTo>
                  <a:pt x="344050" y="965730"/>
                </a:lnTo>
                <a:lnTo>
                  <a:pt x="334770" y="964673"/>
                </a:lnTo>
                <a:lnTo>
                  <a:pt x="326019" y="963086"/>
                </a:lnTo>
                <a:lnTo>
                  <a:pt x="317269" y="961235"/>
                </a:lnTo>
                <a:lnTo>
                  <a:pt x="308518" y="958855"/>
                </a:lnTo>
                <a:lnTo>
                  <a:pt x="300033" y="955682"/>
                </a:lnTo>
                <a:lnTo>
                  <a:pt x="291813" y="952773"/>
                </a:lnTo>
                <a:lnTo>
                  <a:pt x="283858" y="949071"/>
                </a:lnTo>
                <a:lnTo>
                  <a:pt x="275903" y="944840"/>
                </a:lnTo>
                <a:lnTo>
                  <a:pt x="268214" y="940609"/>
                </a:lnTo>
                <a:lnTo>
                  <a:pt x="261054" y="935849"/>
                </a:lnTo>
                <a:lnTo>
                  <a:pt x="253895" y="930825"/>
                </a:lnTo>
                <a:lnTo>
                  <a:pt x="247001" y="925271"/>
                </a:lnTo>
                <a:lnTo>
                  <a:pt x="240372" y="919718"/>
                </a:lnTo>
                <a:lnTo>
                  <a:pt x="234008" y="913636"/>
                </a:lnTo>
                <a:lnTo>
                  <a:pt x="228174" y="907290"/>
                </a:lnTo>
                <a:lnTo>
                  <a:pt x="222341" y="900943"/>
                </a:lnTo>
                <a:lnTo>
                  <a:pt x="217037" y="893803"/>
                </a:lnTo>
                <a:lnTo>
                  <a:pt x="211999" y="886928"/>
                </a:lnTo>
                <a:lnTo>
                  <a:pt x="207226" y="879523"/>
                </a:lnTo>
                <a:lnTo>
                  <a:pt x="202984" y="871855"/>
                </a:lnTo>
                <a:lnTo>
                  <a:pt x="199006" y="864186"/>
                </a:lnTo>
                <a:lnTo>
                  <a:pt x="195294" y="856253"/>
                </a:lnTo>
                <a:lnTo>
                  <a:pt x="191847" y="847791"/>
                </a:lnTo>
                <a:lnTo>
                  <a:pt x="189195" y="839329"/>
                </a:lnTo>
                <a:lnTo>
                  <a:pt x="186809" y="830867"/>
                </a:lnTo>
                <a:lnTo>
                  <a:pt x="184422" y="822140"/>
                </a:lnTo>
                <a:lnTo>
                  <a:pt x="183097" y="813149"/>
                </a:lnTo>
                <a:lnTo>
                  <a:pt x="181771" y="804158"/>
                </a:lnTo>
                <a:lnTo>
                  <a:pt x="181240" y="794903"/>
                </a:lnTo>
                <a:lnTo>
                  <a:pt x="180975" y="785648"/>
                </a:lnTo>
                <a:lnTo>
                  <a:pt x="180975" y="543686"/>
                </a:lnTo>
                <a:close/>
                <a:moveTo>
                  <a:pt x="60589" y="484188"/>
                </a:moveTo>
                <a:lnTo>
                  <a:pt x="66675" y="484453"/>
                </a:lnTo>
                <a:lnTo>
                  <a:pt x="72760" y="485510"/>
                </a:lnTo>
                <a:lnTo>
                  <a:pt x="78581" y="487096"/>
                </a:lnTo>
                <a:lnTo>
                  <a:pt x="84137" y="488947"/>
                </a:lnTo>
                <a:lnTo>
                  <a:pt x="89429" y="491591"/>
                </a:lnTo>
                <a:lnTo>
                  <a:pt x="94191" y="494499"/>
                </a:lnTo>
                <a:lnTo>
                  <a:pt x="99219" y="497935"/>
                </a:lnTo>
                <a:lnTo>
                  <a:pt x="103452" y="501901"/>
                </a:lnTo>
                <a:lnTo>
                  <a:pt x="107421" y="506131"/>
                </a:lnTo>
                <a:lnTo>
                  <a:pt x="110596" y="510889"/>
                </a:lnTo>
                <a:lnTo>
                  <a:pt x="113771" y="515912"/>
                </a:lnTo>
                <a:lnTo>
                  <a:pt x="116152" y="521200"/>
                </a:lnTo>
                <a:lnTo>
                  <a:pt x="118269" y="526487"/>
                </a:lnTo>
                <a:lnTo>
                  <a:pt x="119856" y="532303"/>
                </a:lnTo>
                <a:lnTo>
                  <a:pt x="120650" y="538383"/>
                </a:lnTo>
                <a:lnTo>
                  <a:pt x="121179" y="544464"/>
                </a:lnTo>
                <a:lnTo>
                  <a:pt x="121179" y="786095"/>
                </a:lnTo>
                <a:lnTo>
                  <a:pt x="121179" y="793233"/>
                </a:lnTo>
                <a:lnTo>
                  <a:pt x="121973" y="803807"/>
                </a:lnTo>
                <a:lnTo>
                  <a:pt x="123560" y="817554"/>
                </a:lnTo>
                <a:lnTo>
                  <a:pt x="124619" y="825750"/>
                </a:lnTo>
                <a:lnTo>
                  <a:pt x="126206" y="834209"/>
                </a:lnTo>
                <a:lnTo>
                  <a:pt x="128058" y="843462"/>
                </a:lnTo>
                <a:lnTo>
                  <a:pt x="130175" y="853244"/>
                </a:lnTo>
                <a:lnTo>
                  <a:pt x="132821" y="863290"/>
                </a:lnTo>
                <a:lnTo>
                  <a:pt x="136260" y="873600"/>
                </a:lnTo>
                <a:lnTo>
                  <a:pt x="139964" y="883910"/>
                </a:lnTo>
                <a:lnTo>
                  <a:pt x="144198" y="894485"/>
                </a:lnTo>
                <a:lnTo>
                  <a:pt x="149225" y="905588"/>
                </a:lnTo>
                <a:lnTo>
                  <a:pt x="154517" y="916163"/>
                </a:lnTo>
                <a:lnTo>
                  <a:pt x="160867" y="927002"/>
                </a:lnTo>
                <a:lnTo>
                  <a:pt x="164306" y="932289"/>
                </a:lnTo>
                <a:lnTo>
                  <a:pt x="167746" y="937577"/>
                </a:lnTo>
                <a:lnTo>
                  <a:pt x="171714" y="942864"/>
                </a:lnTo>
                <a:lnTo>
                  <a:pt x="175683" y="947887"/>
                </a:lnTo>
                <a:lnTo>
                  <a:pt x="179652" y="953174"/>
                </a:lnTo>
                <a:lnTo>
                  <a:pt x="184150" y="957933"/>
                </a:lnTo>
                <a:lnTo>
                  <a:pt x="188384" y="962956"/>
                </a:lnTo>
                <a:lnTo>
                  <a:pt x="193411" y="967714"/>
                </a:lnTo>
                <a:lnTo>
                  <a:pt x="198438" y="972209"/>
                </a:lnTo>
                <a:lnTo>
                  <a:pt x="203730" y="976967"/>
                </a:lnTo>
                <a:lnTo>
                  <a:pt x="209286" y="981197"/>
                </a:lnTo>
                <a:lnTo>
                  <a:pt x="214577" y="985427"/>
                </a:lnTo>
                <a:lnTo>
                  <a:pt x="220663" y="989657"/>
                </a:lnTo>
                <a:lnTo>
                  <a:pt x="226748" y="993622"/>
                </a:lnTo>
                <a:lnTo>
                  <a:pt x="233363" y="997323"/>
                </a:lnTo>
                <a:lnTo>
                  <a:pt x="239977" y="1001025"/>
                </a:lnTo>
                <a:lnTo>
                  <a:pt x="246857" y="1004461"/>
                </a:lnTo>
                <a:lnTo>
                  <a:pt x="254000" y="1007634"/>
                </a:lnTo>
                <a:lnTo>
                  <a:pt x="261673" y="1010542"/>
                </a:lnTo>
                <a:lnTo>
                  <a:pt x="269346" y="1013714"/>
                </a:lnTo>
                <a:lnTo>
                  <a:pt x="277019" y="1016093"/>
                </a:lnTo>
                <a:lnTo>
                  <a:pt x="285750" y="1018473"/>
                </a:lnTo>
                <a:lnTo>
                  <a:pt x="294217" y="1020852"/>
                </a:lnTo>
                <a:lnTo>
                  <a:pt x="302948" y="1022438"/>
                </a:lnTo>
                <a:lnTo>
                  <a:pt x="312209" y="1024024"/>
                </a:lnTo>
                <a:lnTo>
                  <a:pt x="321734" y="1025611"/>
                </a:lnTo>
                <a:lnTo>
                  <a:pt x="331523" y="1026404"/>
                </a:lnTo>
                <a:lnTo>
                  <a:pt x="341842" y="1027461"/>
                </a:lnTo>
                <a:lnTo>
                  <a:pt x="352161" y="1027726"/>
                </a:lnTo>
                <a:lnTo>
                  <a:pt x="362744" y="1027990"/>
                </a:lnTo>
                <a:lnTo>
                  <a:pt x="373857" y="1027726"/>
                </a:lnTo>
                <a:lnTo>
                  <a:pt x="384440" y="1027197"/>
                </a:lnTo>
                <a:lnTo>
                  <a:pt x="394759" y="1026404"/>
                </a:lnTo>
                <a:lnTo>
                  <a:pt x="404813" y="1025346"/>
                </a:lnTo>
                <a:lnTo>
                  <a:pt x="414602" y="1023760"/>
                </a:lnTo>
                <a:lnTo>
                  <a:pt x="424127" y="1022174"/>
                </a:lnTo>
                <a:lnTo>
                  <a:pt x="432859" y="1020059"/>
                </a:lnTo>
                <a:lnTo>
                  <a:pt x="441854" y="1017944"/>
                </a:lnTo>
                <a:lnTo>
                  <a:pt x="450321" y="1015565"/>
                </a:lnTo>
                <a:lnTo>
                  <a:pt x="458523" y="1012921"/>
                </a:lnTo>
                <a:lnTo>
                  <a:pt x="466196" y="1009749"/>
                </a:lnTo>
                <a:lnTo>
                  <a:pt x="473869" y="1006312"/>
                </a:lnTo>
                <a:lnTo>
                  <a:pt x="481013" y="1003140"/>
                </a:lnTo>
                <a:lnTo>
                  <a:pt x="488157" y="999438"/>
                </a:lnTo>
                <a:lnTo>
                  <a:pt x="494771" y="995473"/>
                </a:lnTo>
                <a:lnTo>
                  <a:pt x="501386" y="991507"/>
                </a:lnTo>
                <a:lnTo>
                  <a:pt x="507736" y="987278"/>
                </a:lnTo>
                <a:lnTo>
                  <a:pt x="513821" y="983048"/>
                </a:lnTo>
                <a:lnTo>
                  <a:pt x="519113" y="978289"/>
                </a:lnTo>
                <a:lnTo>
                  <a:pt x="524669" y="973795"/>
                </a:lnTo>
                <a:lnTo>
                  <a:pt x="530225" y="969036"/>
                </a:lnTo>
                <a:lnTo>
                  <a:pt x="534988" y="964013"/>
                </a:lnTo>
                <a:lnTo>
                  <a:pt x="540015" y="959255"/>
                </a:lnTo>
                <a:lnTo>
                  <a:pt x="544248" y="953967"/>
                </a:lnTo>
                <a:lnTo>
                  <a:pt x="548746" y="948944"/>
                </a:lnTo>
                <a:lnTo>
                  <a:pt x="552715" y="943657"/>
                </a:lnTo>
                <a:lnTo>
                  <a:pt x="556684" y="938105"/>
                </a:lnTo>
                <a:lnTo>
                  <a:pt x="560388" y="932554"/>
                </a:lnTo>
                <a:lnTo>
                  <a:pt x="564092" y="927266"/>
                </a:lnTo>
                <a:lnTo>
                  <a:pt x="567267" y="921715"/>
                </a:lnTo>
                <a:lnTo>
                  <a:pt x="573352" y="910876"/>
                </a:lnTo>
                <a:lnTo>
                  <a:pt x="578644" y="899772"/>
                </a:lnTo>
                <a:lnTo>
                  <a:pt x="583407" y="888404"/>
                </a:lnTo>
                <a:lnTo>
                  <a:pt x="587375" y="877830"/>
                </a:lnTo>
                <a:lnTo>
                  <a:pt x="591080" y="867255"/>
                </a:lnTo>
                <a:lnTo>
                  <a:pt x="594255" y="856416"/>
                </a:lnTo>
                <a:lnTo>
                  <a:pt x="596636" y="846899"/>
                </a:lnTo>
                <a:lnTo>
                  <a:pt x="598752" y="837117"/>
                </a:lnTo>
                <a:lnTo>
                  <a:pt x="600605" y="828129"/>
                </a:lnTo>
                <a:lnTo>
                  <a:pt x="601928" y="819934"/>
                </a:lnTo>
                <a:lnTo>
                  <a:pt x="602721" y="812267"/>
                </a:lnTo>
                <a:lnTo>
                  <a:pt x="604044" y="799577"/>
                </a:lnTo>
                <a:lnTo>
                  <a:pt x="604573" y="790853"/>
                </a:lnTo>
                <a:lnTo>
                  <a:pt x="604573" y="786095"/>
                </a:lnTo>
                <a:lnTo>
                  <a:pt x="604573" y="544464"/>
                </a:lnTo>
                <a:lnTo>
                  <a:pt x="604838" y="538383"/>
                </a:lnTo>
                <a:lnTo>
                  <a:pt x="605896" y="532303"/>
                </a:lnTo>
                <a:lnTo>
                  <a:pt x="607219" y="526487"/>
                </a:lnTo>
                <a:lnTo>
                  <a:pt x="609336" y="521200"/>
                </a:lnTo>
                <a:lnTo>
                  <a:pt x="611982" y="515912"/>
                </a:lnTo>
                <a:lnTo>
                  <a:pt x="614892" y="510889"/>
                </a:lnTo>
                <a:lnTo>
                  <a:pt x="618332" y="506131"/>
                </a:lnTo>
                <a:lnTo>
                  <a:pt x="622300" y="501901"/>
                </a:lnTo>
                <a:lnTo>
                  <a:pt x="626534" y="497935"/>
                </a:lnTo>
                <a:lnTo>
                  <a:pt x="631296" y="494499"/>
                </a:lnTo>
                <a:lnTo>
                  <a:pt x="636323" y="491591"/>
                </a:lnTo>
                <a:lnTo>
                  <a:pt x="641350" y="488947"/>
                </a:lnTo>
                <a:lnTo>
                  <a:pt x="646907" y="487096"/>
                </a:lnTo>
                <a:lnTo>
                  <a:pt x="652992" y="485510"/>
                </a:lnTo>
                <a:lnTo>
                  <a:pt x="658813" y="484453"/>
                </a:lnTo>
                <a:lnTo>
                  <a:pt x="664898" y="484188"/>
                </a:lnTo>
                <a:lnTo>
                  <a:pt x="671248" y="484453"/>
                </a:lnTo>
                <a:lnTo>
                  <a:pt x="677069" y="485510"/>
                </a:lnTo>
                <a:lnTo>
                  <a:pt x="682890" y="487096"/>
                </a:lnTo>
                <a:lnTo>
                  <a:pt x="688711" y="488947"/>
                </a:lnTo>
                <a:lnTo>
                  <a:pt x="694003" y="491591"/>
                </a:lnTo>
                <a:lnTo>
                  <a:pt x="698765" y="494499"/>
                </a:lnTo>
                <a:lnTo>
                  <a:pt x="703528" y="497935"/>
                </a:lnTo>
                <a:lnTo>
                  <a:pt x="708026" y="501901"/>
                </a:lnTo>
                <a:lnTo>
                  <a:pt x="711994" y="506131"/>
                </a:lnTo>
                <a:lnTo>
                  <a:pt x="715169" y="510889"/>
                </a:lnTo>
                <a:lnTo>
                  <a:pt x="718344" y="515912"/>
                </a:lnTo>
                <a:lnTo>
                  <a:pt x="720726" y="521200"/>
                </a:lnTo>
                <a:lnTo>
                  <a:pt x="722842" y="526487"/>
                </a:lnTo>
                <a:lnTo>
                  <a:pt x="724430" y="532303"/>
                </a:lnTo>
                <a:lnTo>
                  <a:pt x="725223" y="538383"/>
                </a:lnTo>
                <a:lnTo>
                  <a:pt x="725488" y="544464"/>
                </a:lnTo>
                <a:lnTo>
                  <a:pt x="725488" y="786095"/>
                </a:lnTo>
                <a:lnTo>
                  <a:pt x="725223" y="797462"/>
                </a:lnTo>
                <a:lnTo>
                  <a:pt x="724694" y="809095"/>
                </a:lnTo>
                <a:lnTo>
                  <a:pt x="723636" y="821255"/>
                </a:lnTo>
                <a:lnTo>
                  <a:pt x="722313" y="833681"/>
                </a:lnTo>
                <a:lnTo>
                  <a:pt x="720461" y="846370"/>
                </a:lnTo>
                <a:lnTo>
                  <a:pt x="718080" y="859853"/>
                </a:lnTo>
                <a:lnTo>
                  <a:pt x="714905" y="873336"/>
                </a:lnTo>
                <a:lnTo>
                  <a:pt x="711465" y="886554"/>
                </a:lnTo>
                <a:lnTo>
                  <a:pt x="707496" y="900830"/>
                </a:lnTo>
                <a:lnTo>
                  <a:pt x="702998" y="914312"/>
                </a:lnTo>
                <a:lnTo>
                  <a:pt x="698236" y="928324"/>
                </a:lnTo>
                <a:lnTo>
                  <a:pt x="692415" y="942335"/>
                </a:lnTo>
                <a:lnTo>
                  <a:pt x="686065" y="956347"/>
                </a:lnTo>
                <a:lnTo>
                  <a:pt x="679186" y="970094"/>
                </a:lnTo>
                <a:lnTo>
                  <a:pt x="671513" y="983841"/>
                </a:lnTo>
                <a:lnTo>
                  <a:pt x="663311" y="997323"/>
                </a:lnTo>
                <a:lnTo>
                  <a:pt x="658813" y="1003933"/>
                </a:lnTo>
                <a:lnTo>
                  <a:pt x="654315" y="1010542"/>
                </a:lnTo>
                <a:lnTo>
                  <a:pt x="649552" y="1017151"/>
                </a:lnTo>
                <a:lnTo>
                  <a:pt x="644525" y="1023496"/>
                </a:lnTo>
                <a:lnTo>
                  <a:pt x="639498" y="1029841"/>
                </a:lnTo>
                <a:lnTo>
                  <a:pt x="634207" y="1035921"/>
                </a:lnTo>
                <a:lnTo>
                  <a:pt x="628650" y="1042001"/>
                </a:lnTo>
                <a:lnTo>
                  <a:pt x="623094" y="1048082"/>
                </a:lnTo>
                <a:lnTo>
                  <a:pt x="617009" y="1054162"/>
                </a:lnTo>
                <a:lnTo>
                  <a:pt x="610923" y="1059978"/>
                </a:lnTo>
                <a:lnTo>
                  <a:pt x="604838" y="1065530"/>
                </a:lnTo>
                <a:lnTo>
                  <a:pt x="598488" y="1071082"/>
                </a:lnTo>
                <a:lnTo>
                  <a:pt x="591873" y="1076369"/>
                </a:lnTo>
                <a:lnTo>
                  <a:pt x="584730" y="1081656"/>
                </a:lnTo>
                <a:lnTo>
                  <a:pt x="577850" y="1086944"/>
                </a:lnTo>
                <a:lnTo>
                  <a:pt x="570442" y="1091702"/>
                </a:lnTo>
                <a:lnTo>
                  <a:pt x="563034" y="1096461"/>
                </a:lnTo>
                <a:lnTo>
                  <a:pt x="555096" y="1101219"/>
                </a:lnTo>
                <a:lnTo>
                  <a:pt x="547159" y="1105714"/>
                </a:lnTo>
                <a:lnTo>
                  <a:pt x="538957" y="1109944"/>
                </a:lnTo>
                <a:lnTo>
                  <a:pt x="530755" y="1113909"/>
                </a:lnTo>
                <a:lnTo>
                  <a:pt x="522288" y="1117875"/>
                </a:lnTo>
                <a:lnTo>
                  <a:pt x="513292" y="1121576"/>
                </a:lnTo>
                <a:lnTo>
                  <a:pt x="504296" y="1125277"/>
                </a:lnTo>
                <a:lnTo>
                  <a:pt x="495036" y="1128185"/>
                </a:lnTo>
                <a:lnTo>
                  <a:pt x="485246" y="1131357"/>
                </a:lnTo>
                <a:lnTo>
                  <a:pt x="475721" y="1134001"/>
                </a:lnTo>
                <a:lnTo>
                  <a:pt x="465932" y="1136909"/>
                </a:lnTo>
                <a:lnTo>
                  <a:pt x="455613" y="1139288"/>
                </a:lnTo>
                <a:lnTo>
                  <a:pt x="445029" y="1141139"/>
                </a:lnTo>
                <a:lnTo>
                  <a:pt x="434182" y="1142989"/>
                </a:lnTo>
                <a:lnTo>
                  <a:pt x="423069" y="1144840"/>
                </a:lnTo>
                <a:lnTo>
                  <a:pt x="423069" y="1329896"/>
                </a:lnTo>
                <a:lnTo>
                  <a:pt x="664898" y="1329896"/>
                </a:lnTo>
                <a:lnTo>
                  <a:pt x="671248" y="1330161"/>
                </a:lnTo>
                <a:lnTo>
                  <a:pt x="677069" y="1331218"/>
                </a:lnTo>
                <a:lnTo>
                  <a:pt x="682890" y="1332540"/>
                </a:lnTo>
                <a:lnTo>
                  <a:pt x="688711" y="1334919"/>
                </a:lnTo>
                <a:lnTo>
                  <a:pt x="694003" y="1337299"/>
                </a:lnTo>
                <a:lnTo>
                  <a:pt x="698765" y="1340207"/>
                </a:lnTo>
                <a:lnTo>
                  <a:pt x="703528" y="1343643"/>
                </a:lnTo>
                <a:lnTo>
                  <a:pt x="708026" y="1347609"/>
                </a:lnTo>
                <a:lnTo>
                  <a:pt x="711994" y="1351839"/>
                </a:lnTo>
                <a:lnTo>
                  <a:pt x="715169" y="1356862"/>
                </a:lnTo>
                <a:lnTo>
                  <a:pt x="718344" y="1361620"/>
                </a:lnTo>
                <a:lnTo>
                  <a:pt x="720726" y="1366908"/>
                </a:lnTo>
                <a:lnTo>
                  <a:pt x="722842" y="1372195"/>
                </a:lnTo>
                <a:lnTo>
                  <a:pt x="724430" y="1378011"/>
                </a:lnTo>
                <a:lnTo>
                  <a:pt x="725223" y="1384092"/>
                </a:lnTo>
                <a:lnTo>
                  <a:pt x="725488" y="1390172"/>
                </a:lnTo>
                <a:lnTo>
                  <a:pt x="725223" y="1396517"/>
                </a:lnTo>
                <a:lnTo>
                  <a:pt x="724430" y="1402333"/>
                </a:lnTo>
                <a:lnTo>
                  <a:pt x="722842" y="1408149"/>
                </a:lnTo>
                <a:lnTo>
                  <a:pt x="720726" y="1413965"/>
                </a:lnTo>
                <a:lnTo>
                  <a:pt x="718344" y="1419252"/>
                </a:lnTo>
                <a:lnTo>
                  <a:pt x="715169" y="1424011"/>
                </a:lnTo>
                <a:lnTo>
                  <a:pt x="711994" y="1429034"/>
                </a:lnTo>
                <a:lnTo>
                  <a:pt x="708026" y="1433264"/>
                </a:lnTo>
                <a:lnTo>
                  <a:pt x="703528" y="1436965"/>
                </a:lnTo>
                <a:lnTo>
                  <a:pt x="698765" y="1440402"/>
                </a:lnTo>
                <a:lnTo>
                  <a:pt x="694003" y="1443574"/>
                </a:lnTo>
                <a:lnTo>
                  <a:pt x="688711" y="1445953"/>
                </a:lnTo>
                <a:lnTo>
                  <a:pt x="682890" y="1448068"/>
                </a:lnTo>
                <a:lnTo>
                  <a:pt x="677069" y="1449654"/>
                </a:lnTo>
                <a:lnTo>
                  <a:pt x="671248" y="1450447"/>
                </a:lnTo>
                <a:lnTo>
                  <a:pt x="664898" y="1450976"/>
                </a:lnTo>
                <a:lnTo>
                  <a:pt x="60589" y="1450976"/>
                </a:lnTo>
                <a:lnTo>
                  <a:pt x="54239" y="1450447"/>
                </a:lnTo>
                <a:lnTo>
                  <a:pt x="48419" y="1449654"/>
                </a:lnTo>
                <a:lnTo>
                  <a:pt x="42598" y="1448068"/>
                </a:lnTo>
                <a:lnTo>
                  <a:pt x="37041" y="1445953"/>
                </a:lnTo>
                <a:lnTo>
                  <a:pt x="31750" y="1443574"/>
                </a:lnTo>
                <a:lnTo>
                  <a:pt x="26723" y="1440402"/>
                </a:lnTo>
                <a:lnTo>
                  <a:pt x="21960" y="1436965"/>
                </a:lnTo>
                <a:lnTo>
                  <a:pt x="17727" y="1433264"/>
                </a:lnTo>
                <a:lnTo>
                  <a:pt x="13758" y="1429034"/>
                </a:lnTo>
                <a:lnTo>
                  <a:pt x="10319" y="1424011"/>
                </a:lnTo>
                <a:lnTo>
                  <a:pt x="7408" y="1419252"/>
                </a:lnTo>
                <a:lnTo>
                  <a:pt x="5027" y="1413965"/>
                </a:lnTo>
                <a:lnTo>
                  <a:pt x="2646" y="1408149"/>
                </a:lnTo>
                <a:lnTo>
                  <a:pt x="1323" y="1402333"/>
                </a:lnTo>
                <a:lnTo>
                  <a:pt x="264" y="1396517"/>
                </a:lnTo>
                <a:lnTo>
                  <a:pt x="0" y="1390172"/>
                </a:lnTo>
                <a:lnTo>
                  <a:pt x="264" y="1384092"/>
                </a:lnTo>
                <a:lnTo>
                  <a:pt x="1323" y="1378011"/>
                </a:lnTo>
                <a:lnTo>
                  <a:pt x="2646" y="1372195"/>
                </a:lnTo>
                <a:lnTo>
                  <a:pt x="5027" y="1366908"/>
                </a:lnTo>
                <a:lnTo>
                  <a:pt x="7408" y="1361620"/>
                </a:lnTo>
                <a:lnTo>
                  <a:pt x="10319" y="1356862"/>
                </a:lnTo>
                <a:lnTo>
                  <a:pt x="13758" y="1351839"/>
                </a:lnTo>
                <a:lnTo>
                  <a:pt x="17727" y="1347609"/>
                </a:lnTo>
                <a:lnTo>
                  <a:pt x="21960" y="1343643"/>
                </a:lnTo>
                <a:lnTo>
                  <a:pt x="26723" y="1340207"/>
                </a:lnTo>
                <a:lnTo>
                  <a:pt x="31750" y="1337299"/>
                </a:lnTo>
                <a:lnTo>
                  <a:pt x="37041" y="1334919"/>
                </a:lnTo>
                <a:lnTo>
                  <a:pt x="42598" y="1332540"/>
                </a:lnTo>
                <a:lnTo>
                  <a:pt x="48419" y="1331218"/>
                </a:lnTo>
                <a:lnTo>
                  <a:pt x="54239" y="1330161"/>
                </a:lnTo>
                <a:lnTo>
                  <a:pt x="60589" y="1329896"/>
                </a:lnTo>
                <a:lnTo>
                  <a:pt x="302419" y="1329896"/>
                </a:lnTo>
                <a:lnTo>
                  <a:pt x="302419" y="1144840"/>
                </a:lnTo>
                <a:lnTo>
                  <a:pt x="291571" y="1142989"/>
                </a:lnTo>
                <a:lnTo>
                  <a:pt x="280459" y="1141139"/>
                </a:lnTo>
                <a:lnTo>
                  <a:pt x="270140" y="1139288"/>
                </a:lnTo>
                <a:lnTo>
                  <a:pt x="259821" y="1136909"/>
                </a:lnTo>
                <a:lnTo>
                  <a:pt x="250032" y="1134001"/>
                </a:lnTo>
                <a:lnTo>
                  <a:pt x="240242" y="1131357"/>
                </a:lnTo>
                <a:lnTo>
                  <a:pt x="230452" y="1128185"/>
                </a:lnTo>
                <a:lnTo>
                  <a:pt x="221457" y="1125277"/>
                </a:lnTo>
                <a:lnTo>
                  <a:pt x="212196" y="1121576"/>
                </a:lnTo>
                <a:lnTo>
                  <a:pt x="203465" y="1117875"/>
                </a:lnTo>
                <a:lnTo>
                  <a:pt x="194734" y="1113909"/>
                </a:lnTo>
                <a:lnTo>
                  <a:pt x="186532" y="1109944"/>
                </a:lnTo>
                <a:lnTo>
                  <a:pt x="178329" y="1105714"/>
                </a:lnTo>
                <a:lnTo>
                  <a:pt x="170392" y="1101219"/>
                </a:lnTo>
                <a:lnTo>
                  <a:pt x="162454" y="1096461"/>
                </a:lnTo>
                <a:lnTo>
                  <a:pt x="155310" y="1091702"/>
                </a:lnTo>
                <a:lnTo>
                  <a:pt x="147902" y="1086944"/>
                </a:lnTo>
                <a:lnTo>
                  <a:pt x="140758" y="1081656"/>
                </a:lnTo>
                <a:lnTo>
                  <a:pt x="133879" y="1076369"/>
                </a:lnTo>
                <a:lnTo>
                  <a:pt x="127264" y="1071082"/>
                </a:lnTo>
                <a:lnTo>
                  <a:pt x="120650" y="1065530"/>
                </a:lnTo>
                <a:lnTo>
                  <a:pt x="114564" y="1059978"/>
                </a:lnTo>
                <a:lnTo>
                  <a:pt x="108479" y="1054162"/>
                </a:lnTo>
                <a:lnTo>
                  <a:pt x="102394" y="1048082"/>
                </a:lnTo>
                <a:lnTo>
                  <a:pt x="97102" y="1042001"/>
                </a:lnTo>
                <a:lnTo>
                  <a:pt x="91546" y="1035921"/>
                </a:lnTo>
                <a:lnTo>
                  <a:pt x="85989" y="1029841"/>
                </a:lnTo>
                <a:lnTo>
                  <a:pt x="81227" y="1023496"/>
                </a:lnTo>
                <a:lnTo>
                  <a:pt x="75935" y="1017151"/>
                </a:lnTo>
                <a:lnTo>
                  <a:pt x="71437" y="1010542"/>
                </a:lnTo>
                <a:lnTo>
                  <a:pt x="66675" y="1003933"/>
                </a:lnTo>
                <a:lnTo>
                  <a:pt x="62177" y="997323"/>
                </a:lnTo>
                <a:lnTo>
                  <a:pt x="53975" y="983841"/>
                </a:lnTo>
                <a:lnTo>
                  <a:pt x="46302" y="970094"/>
                </a:lnTo>
                <a:lnTo>
                  <a:pt x="39687" y="956347"/>
                </a:lnTo>
                <a:lnTo>
                  <a:pt x="33337" y="942335"/>
                </a:lnTo>
                <a:lnTo>
                  <a:pt x="27516" y="928324"/>
                </a:lnTo>
                <a:lnTo>
                  <a:pt x="22489" y="914312"/>
                </a:lnTo>
                <a:lnTo>
                  <a:pt x="17991" y="900830"/>
                </a:lnTo>
                <a:lnTo>
                  <a:pt x="14023" y="886554"/>
                </a:lnTo>
                <a:lnTo>
                  <a:pt x="10583" y="873336"/>
                </a:lnTo>
                <a:lnTo>
                  <a:pt x="7673" y="859853"/>
                </a:lnTo>
                <a:lnTo>
                  <a:pt x="5291" y="846370"/>
                </a:lnTo>
                <a:lnTo>
                  <a:pt x="3439" y="833681"/>
                </a:lnTo>
                <a:lnTo>
                  <a:pt x="1852" y="821255"/>
                </a:lnTo>
                <a:lnTo>
                  <a:pt x="1058" y="809095"/>
                </a:lnTo>
                <a:lnTo>
                  <a:pt x="264" y="797462"/>
                </a:lnTo>
                <a:lnTo>
                  <a:pt x="0" y="786095"/>
                </a:lnTo>
                <a:lnTo>
                  <a:pt x="0" y="544464"/>
                </a:lnTo>
                <a:lnTo>
                  <a:pt x="264" y="538383"/>
                </a:lnTo>
                <a:lnTo>
                  <a:pt x="1323" y="532303"/>
                </a:lnTo>
                <a:lnTo>
                  <a:pt x="2646" y="526487"/>
                </a:lnTo>
                <a:lnTo>
                  <a:pt x="5027" y="521200"/>
                </a:lnTo>
                <a:lnTo>
                  <a:pt x="7408" y="515912"/>
                </a:lnTo>
                <a:lnTo>
                  <a:pt x="10319" y="510889"/>
                </a:lnTo>
                <a:lnTo>
                  <a:pt x="13758" y="506131"/>
                </a:lnTo>
                <a:lnTo>
                  <a:pt x="17727" y="501901"/>
                </a:lnTo>
                <a:lnTo>
                  <a:pt x="21960" y="497935"/>
                </a:lnTo>
                <a:lnTo>
                  <a:pt x="26723" y="494499"/>
                </a:lnTo>
                <a:lnTo>
                  <a:pt x="31750" y="491591"/>
                </a:lnTo>
                <a:lnTo>
                  <a:pt x="37041" y="488947"/>
                </a:lnTo>
                <a:lnTo>
                  <a:pt x="42598" y="487096"/>
                </a:lnTo>
                <a:lnTo>
                  <a:pt x="48419" y="485510"/>
                </a:lnTo>
                <a:lnTo>
                  <a:pt x="54239" y="484453"/>
                </a:lnTo>
                <a:lnTo>
                  <a:pt x="60589" y="484188"/>
                </a:lnTo>
                <a:close/>
                <a:moveTo>
                  <a:pt x="362612" y="0"/>
                </a:moveTo>
                <a:lnTo>
                  <a:pt x="372158" y="265"/>
                </a:lnTo>
                <a:lnTo>
                  <a:pt x="381438" y="1058"/>
                </a:lnTo>
                <a:lnTo>
                  <a:pt x="390454" y="2116"/>
                </a:lnTo>
                <a:lnTo>
                  <a:pt x="399204" y="3967"/>
                </a:lnTo>
                <a:lnTo>
                  <a:pt x="408219" y="5553"/>
                </a:lnTo>
                <a:lnTo>
                  <a:pt x="416705" y="8198"/>
                </a:lnTo>
                <a:lnTo>
                  <a:pt x="424925" y="11107"/>
                </a:lnTo>
                <a:lnTo>
                  <a:pt x="433145" y="14280"/>
                </a:lnTo>
                <a:lnTo>
                  <a:pt x="441630" y="17982"/>
                </a:lnTo>
                <a:lnTo>
                  <a:pt x="449054" y="21949"/>
                </a:lnTo>
                <a:lnTo>
                  <a:pt x="456744" y="26444"/>
                </a:lnTo>
                <a:lnTo>
                  <a:pt x="464169" y="30939"/>
                </a:lnTo>
                <a:lnTo>
                  <a:pt x="471328" y="36228"/>
                </a:lnTo>
                <a:lnTo>
                  <a:pt x="478222" y="41253"/>
                </a:lnTo>
                <a:lnTo>
                  <a:pt x="484851" y="47070"/>
                </a:lnTo>
                <a:lnTo>
                  <a:pt x="490950" y="53152"/>
                </a:lnTo>
                <a:lnTo>
                  <a:pt x="497049" y="59234"/>
                </a:lnTo>
                <a:lnTo>
                  <a:pt x="502882" y="66110"/>
                </a:lnTo>
                <a:lnTo>
                  <a:pt x="508186" y="72721"/>
                </a:lnTo>
                <a:lnTo>
                  <a:pt x="513224" y="80125"/>
                </a:lnTo>
                <a:lnTo>
                  <a:pt x="517997" y="87265"/>
                </a:lnTo>
                <a:lnTo>
                  <a:pt x="522504" y="94934"/>
                </a:lnTo>
                <a:lnTo>
                  <a:pt x="526482" y="102602"/>
                </a:lnTo>
                <a:lnTo>
                  <a:pt x="530194" y="110800"/>
                </a:lnTo>
                <a:lnTo>
                  <a:pt x="533111" y="118998"/>
                </a:lnTo>
                <a:lnTo>
                  <a:pt x="536293" y="127195"/>
                </a:lnTo>
                <a:lnTo>
                  <a:pt x="538679" y="136186"/>
                </a:lnTo>
                <a:lnTo>
                  <a:pt x="540536" y="144648"/>
                </a:lnTo>
                <a:lnTo>
                  <a:pt x="542392" y="153903"/>
                </a:lnTo>
                <a:lnTo>
                  <a:pt x="543187" y="162630"/>
                </a:lnTo>
                <a:lnTo>
                  <a:pt x="544248" y="172150"/>
                </a:lnTo>
                <a:lnTo>
                  <a:pt x="544513" y="181141"/>
                </a:lnTo>
                <a:lnTo>
                  <a:pt x="544513" y="483394"/>
                </a:lnTo>
                <a:lnTo>
                  <a:pt x="180975" y="483394"/>
                </a:lnTo>
                <a:lnTo>
                  <a:pt x="180975" y="181141"/>
                </a:lnTo>
                <a:lnTo>
                  <a:pt x="181240" y="172150"/>
                </a:lnTo>
                <a:lnTo>
                  <a:pt x="181771" y="162630"/>
                </a:lnTo>
                <a:lnTo>
                  <a:pt x="183097" y="153903"/>
                </a:lnTo>
                <a:lnTo>
                  <a:pt x="184422" y="144648"/>
                </a:lnTo>
                <a:lnTo>
                  <a:pt x="186809" y="136186"/>
                </a:lnTo>
                <a:lnTo>
                  <a:pt x="189195" y="127195"/>
                </a:lnTo>
                <a:lnTo>
                  <a:pt x="191847" y="118998"/>
                </a:lnTo>
                <a:lnTo>
                  <a:pt x="195294" y="110800"/>
                </a:lnTo>
                <a:lnTo>
                  <a:pt x="199006" y="102602"/>
                </a:lnTo>
                <a:lnTo>
                  <a:pt x="202984" y="94934"/>
                </a:lnTo>
                <a:lnTo>
                  <a:pt x="207226" y="87265"/>
                </a:lnTo>
                <a:lnTo>
                  <a:pt x="211999" y="80125"/>
                </a:lnTo>
                <a:lnTo>
                  <a:pt x="217037" y="72721"/>
                </a:lnTo>
                <a:lnTo>
                  <a:pt x="222341" y="66110"/>
                </a:lnTo>
                <a:lnTo>
                  <a:pt x="228174" y="59234"/>
                </a:lnTo>
                <a:lnTo>
                  <a:pt x="234008" y="53152"/>
                </a:lnTo>
                <a:lnTo>
                  <a:pt x="240372" y="47070"/>
                </a:lnTo>
                <a:lnTo>
                  <a:pt x="247266" y="41253"/>
                </a:lnTo>
                <a:lnTo>
                  <a:pt x="253895" y="36228"/>
                </a:lnTo>
                <a:lnTo>
                  <a:pt x="261054" y="30939"/>
                </a:lnTo>
                <a:lnTo>
                  <a:pt x="268479" y="26444"/>
                </a:lnTo>
                <a:lnTo>
                  <a:pt x="275903" y="21949"/>
                </a:lnTo>
                <a:lnTo>
                  <a:pt x="283858" y="17982"/>
                </a:lnTo>
                <a:lnTo>
                  <a:pt x="291813" y="14280"/>
                </a:lnTo>
                <a:lnTo>
                  <a:pt x="300033" y="11107"/>
                </a:lnTo>
                <a:lnTo>
                  <a:pt x="308518" y="8198"/>
                </a:lnTo>
                <a:lnTo>
                  <a:pt x="317269" y="5553"/>
                </a:lnTo>
                <a:lnTo>
                  <a:pt x="326019" y="3967"/>
                </a:lnTo>
                <a:lnTo>
                  <a:pt x="334770" y="2116"/>
                </a:lnTo>
                <a:lnTo>
                  <a:pt x="344050" y="1058"/>
                </a:lnTo>
                <a:lnTo>
                  <a:pt x="353331" y="265"/>
                </a:lnTo>
                <a:lnTo>
                  <a:pt x="362612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66081" y="3151070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94856" y="3135015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66081" y="3464646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94856" y="3448590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  <p:bldP spid="9" grpId="0"/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sp>
        <p:nvSpPr>
          <p:cNvPr id="3" name="五角星 2"/>
          <p:cNvSpPr/>
          <p:nvPr/>
        </p:nvSpPr>
        <p:spPr>
          <a:xfrm>
            <a:off x="2051581" y="1738257"/>
            <a:ext cx="2165350" cy="2165350"/>
          </a:xfrm>
          <a:prstGeom prst="star5">
            <a:avLst/>
          </a:prstGeom>
          <a:noFill/>
          <a:ln w="76200"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24904" y="2354207"/>
            <a:ext cx="1218704" cy="1218704"/>
            <a:chOff x="3962648" y="2819400"/>
            <a:chExt cx="1218704" cy="1218704"/>
          </a:xfrm>
        </p:grpSpPr>
        <p:grpSp>
          <p:nvGrpSpPr>
            <p:cNvPr id="6" name="组合 5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cs typeface="+mn-ea"/>
                  <a:sym typeface="+mn-lt"/>
                </a:endParaRPr>
              </a:p>
            </p:txBody>
          </p:sp>
        </p:grpSp>
        <p:sp>
          <p:nvSpPr>
            <p:cNvPr id="7" name="TextBox 5"/>
            <p:cNvSpPr txBox="1"/>
            <p:nvPr/>
          </p:nvSpPr>
          <p:spPr>
            <a:xfrm>
              <a:off x="4213105" y="3108951"/>
              <a:ext cx="704039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利益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最大化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1548834" y="2218743"/>
            <a:ext cx="710139" cy="710139"/>
          </a:xfrm>
          <a:prstGeom prst="ellipse">
            <a:avLst/>
          </a:prstGeom>
          <a:solidFill>
            <a:srgbClr val="C0000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79187" y="1221793"/>
            <a:ext cx="710139" cy="710139"/>
          </a:xfrm>
          <a:prstGeom prst="ellipse">
            <a:avLst/>
          </a:prstGeom>
          <a:solidFill>
            <a:srgbClr val="C0000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023786" y="2218743"/>
            <a:ext cx="710139" cy="710139"/>
          </a:xfrm>
          <a:prstGeom prst="ellipse">
            <a:avLst/>
          </a:prstGeom>
          <a:solidFill>
            <a:srgbClr val="C0000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532192" y="3661811"/>
            <a:ext cx="710139" cy="710139"/>
          </a:xfrm>
          <a:prstGeom prst="ellipse">
            <a:avLst/>
          </a:prstGeom>
          <a:solidFill>
            <a:srgbClr val="C0000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038835" y="3649111"/>
            <a:ext cx="710139" cy="710139"/>
          </a:xfrm>
          <a:prstGeom prst="ellipse">
            <a:avLst/>
          </a:prstGeom>
          <a:solidFill>
            <a:srgbClr val="C0000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782167" y="140161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标题内容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14"/>
          <p:cNvSpPr txBox="1"/>
          <p:nvPr/>
        </p:nvSpPr>
        <p:spPr>
          <a:xfrm>
            <a:off x="4844876" y="241812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标题内容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15"/>
          <p:cNvSpPr txBox="1"/>
          <p:nvPr/>
        </p:nvSpPr>
        <p:spPr>
          <a:xfrm>
            <a:off x="4338218" y="392015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标题内容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499348" y="245160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标题内容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1009878" y="387031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标题内容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161692" y="1275118"/>
            <a:ext cx="2077200" cy="432536"/>
            <a:chOff x="814328" y="3219334"/>
            <a:chExt cx="2077200" cy="432536"/>
          </a:xfrm>
        </p:grpSpPr>
        <p:grpSp>
          <p:nvGrpSpPr>
            <p:cNvPr id="21" name="组合 20"/>
            <p:cNvGrpSpPr/>
            <p:nvPr/>
          </p:nvGrpSpPr>
          <p:grpSpPr>
            <a:xfrm>
              <a:off x="814328" y="3219334"/>
              <a:ext cx="2077200" cy="432536"/>
              <a:chOff x="4304043" y="1286668"/>
              <a:chExt cx="587748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圆角矩形 22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4351924" y="1373342"/>
                <a:ext cx="5775624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2" name="TextBox 20"/>
            <p:cNvSpPr txBox="1"/>
            <p:nvPr/>
          </p:nvSpPr>
          <p:spPr>
            <a:xfrm>
              <a:off x="831250" y="3331792"/>
              <a:ext cx="19993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en-US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点击输入标题文本</a:t>
              </a:r>
              <a:endPara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5" name="TextBox 23"/>
          <p:cNvSpPr txBox="1"/>
          <p:nvPr/>
        </p:nvSpPr>
        <p:spPr>
          <a:xfrm>
            <a:off x="5940152" y="2004549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cs typeface="+mn-ea"/>
                <a:sym typeface="+mn-lt"/>
              </a:rPr>
              <a:t>01</a:t>
            </a:r>
            <a:r>
              <a:rPr lang="zh-CN" altLang="en-US" sz="1100" dirty="0">
                <a:cs typeface="+mn-ea"/>
                <a:sym typeface="+mn-lt"/>
              </a:rPr>
              <a:t>、点击输入简要文字内容，文字内容需概括精炼，不用多余的文字修饰，言简意赅的说明分项内容</a:t>
            </a: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5940152" y="2827348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cs typeface="+mn-ea"/>
                <a:sym typeface="+mn-lt"/>
              </a:rPr>
              <a:t>02</a:t>
            </a:r>
            <a:r>
              <a:rPr lang="zh-CN" altLang="en-US" sz="1100" dirty="0">
                <a:cs typeface="+mn-ea"/>
                <a:sym typeface="+mn-lt"/>
              </a:rPr>
              <a:t>、点击输入简要文字内容，文字内容需概括精炼，不用多余的文字修饰，言简意赅的说明分项内容</a:t>
            </a: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5940152" y="3691444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cs typeface="+mn-ea"/>
                <a:sym typeface="+mn-lt"/>
              </a:rPr>
              <a:t>03</a:t>
            </a:r>
            <a:r>
              <a:rPr lang="zh-CN" altLang="en-US" sz="1100" dirty="0">
                <a:cs typeface="+mn-ea"/>
                <a:sym typeface="+mn-lt"/>
              </a:rPr>
              <a:t>、点击输入简要文字内容，文字内容需概括精炼，不用多余的文字修饰，言简意赅的说明分项内容</a:t>
            </a: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28" name="TextBox 26"/>
          <p:cNvSpPr txBox="1"/>
          <p:nvPr/>
        </p:nvSpPr>
        <p:spPr>
          <a:xfrm>
            <a:off x="2799460" y="1451298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20%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562212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15%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TextBox 28"/>
          <p:cNvSpPr txBox="1"/>
          <p:nvPr/>
        </p:nvSpPr>
        <p:spPr>
          <a:xfrm>
            <a:off x="4043175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10%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2058224" y="389376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35%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TextBox 30"/>
          <p:cNvSpPr txBox="1"/>
          <p:nvPr/>
        </p:nvSpPr>
        <p:spPr>
          <a:xfrm>
            <a:off x="3545572" y="3901091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20%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6894120" y="1386819"/>
            <a:ext cx="1368152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solidFill>
                  <a:prstClr val="black"/>
                </a:solidFill>
                <a:cs typeface="+mn-ea"/>
                <a:sym typeface="+mn-lt"/>
              </a:rPr>
              <a:t>01</a:t>
            </a:r>
            <a:r>
              <a:rPr lang="zh-CN" altLang="en-US" sz="1100" dirty="0">
                <a:solidFill>
                  <a:prstClr val="black"/>
                </a:solidFill>
                <a:cs typeface="+mn-ea"/>
                <a:sym typeface="+mn-lt"/>
              </a:rPr>
              <a:t>、点击输入简要文字内容，文字</a:t>
            </a:r>
            <a:endParaRPr lang="zh-CN" altLang="en-US" sz="1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6894120" y="2519445"/>
            <a:ext cx="1368152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r>
              <a:rPr lang="zh-CN" altLang="en-US" sz="1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、点击输入简要文字内容，文字</a:t>
            </a:r>
            <a:endParaRPr lang="zh-CN" altLang="en-US" sz="11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20"/>
          <p:cNvSpPr txBox="1"/>
          <p:nvPr/>
        </p:nvSpPr>
        <p:spPr>
          <a:xfrm>
            <a:off x="6894120" y="3731829"/>
            <a:ext cx="1368152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r>
              <a:rPr lang="zh-CN" altLang="en-US" sz="1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、点击输入简要文字内容，文字</a:t>
            </a:r>
            <a:endParaRPr lang="zh-CN" altLang="en-US" sz="11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22"/>
          <p:cNvSpPr txBox="1"/>
          <p:nvPr/>
        </p:nvSpPr>
        <p:spPr>
          <a:xfrm>
            <a:off x="491146" y="1618550"/>
            <a:ext cx="2952328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cs typeface="+mn-ea"/>
                <a:sym typeface="+mn-lt"/>
              </a:rPr>
              <a:t>点击输入简要文字内容，文字内容需概括精炼，不用多余的文字修饰，言简意赅的说明</a:t>
            </a:r>
            <a:endParaRPr lang="zh-CN" altLang="en-US" sz="1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4895760" y="1629870"/>
            <a:ext cx="1389448" cy="85809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949904" y="2945173"/>
            <a:ext cx="135636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895760" y="3254929"/>
            <a:ext cx="1350288" cy="88126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5728649" y="1114494"/>
            <a:ext cx="1090590" cy="1068059"/>
            <a:chOff x="2470425" y="1106543"/>
            <a:chExt cx="1090590" cy="1068059"/>
          </a:xfrm>
        </p:grpSpPr>
        <p:grpSp>
          <p:nvGrpSpPr>
            <p:cNvPr id="12" name="组合 11"/>
            <p:cNvGrpSpPr/>
            <p:nvPr/>
          </p:nvGrpSpPr>
          <p:grpSpPr>
            <a:xfrm>
              <a:off x="2492956" y="1106543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TextBox 43"/>
            <p:cNvSpPr txBox="1"/>
            <p:nvPr/>
          </p:nvSpPr>
          <p:spPr>
            <a:xfrm>
              <a:off x="2470425" y="1396843"/>
              <a:ext cx="1053935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标题</a:t>
              </a:r>
              <a:endParaRPr lang="en-US" altLang="zh-CN" sz="1500" b="1" dirty="0">
                <a:solidFill>
                  <a:srgbClr val="FF0000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内容</a:t>
              </a:r>
              <a:endParaRPr lang="zh-CN" altLang="en-US" sz="150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767709" y="2345610"/>
            <a:ext cx="1068059" cy="1068059"/>
            <a:chOff x="2509485" y="2337659"/>
            <a:chExt cx="1068059" cy="1068059"/>
          </a:xfrm>
        </p:grpSpPr>
        <p:grpSp>
          <p:nvGrpSpPr>
            <p:cNvPr id="17" name="组合 16"/>
            <p:cNvGrpSpPr/>
            <p:nvPr/>
          </p:nvGrpSpPr>
          <p:grpSpPr>
            <a:xfrm>
              <a:off x="2509485" y="2337659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9" name="同心圆 1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8" name="TextBox 52"/>
            <p:cNvSpPr txBox="1"/>
            <p:nvPr/>
          </p:nvSpPr>
          <p:spPr>
            <a:xfrm>
              <a:off x="2535078" y="2643055"/>
              <a:ext cx="1025937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标题</a:t>
              </a:r>
              <a:endParaRPr lang="en-US" altLang="zh-CN" sz="1500" b="1" dirty="0">
                <a:solidFill>
                  <a:srgbClr val="FF0000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内容</a:t>
              </a:r>
              <a:endParaRPr lang="zh-CN" altLang="en-US" sz="150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741068" y="3587813"/>
            <a:ext cx="1081044" cy="1068059"/>
            <a:chOff x="2482844" y="3579862"/>
            <a:chExt cx="1081044" cy="1068059"/>
          </a:xfrm>
        </p:grpSpPr>
        <p:grpSp>
          <p:nvGrpSpPr>
            <p:cNvPr id="22" name="组合 21"/>
            <p:cNvGrpSpPr/>
            <p:nvPr/>
          </p:nvGrpSpPr>
          <p:grpSpPr>
            <a:xfrm>
              <a:off x="2495829" y="3579862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3" name="TextBox 56"/>
            <p:cNvSpPr txBox="1"/>
            <p:nvPr/>
          </p:nvSpPr>
          <p:spPr>
            <a:xfrm>
              <a:off x="2482844" y="3853085"/>
              <a:ext cx="10760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标题</a:t>
              </a:r>
              <a:endParaRPr lang="en-US" altLang="zh-CN" sz="1500" b="1" dirty="0">
                <a:solidFill>
                  <a:srgbClr val="FF0000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内容</a:t>
              </a:r>
              <a:endParaRPr lang="zh-CN" altLang="en-US" sz="150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635896" y="2082565"/>
            <a:ext cx="1458024" cy="1458024"/>
            <a:chOff x="792868" y="618113"/>
            <a:chExt cx="1314008" cy="1314008"/>
          </a:xfrm>
        </p:grpSpPr>
        <p:grpSp>
          <p:nvGrpSpPr>
            <p:cNvPr id="27" name="组合 26"/>
            <p:cNvGrpSpPr/>
            <p:nvPr/>
          </p:nvGrpSpPr>
          <p:grpSpPr>
            <a:xfrm>
              <a:off x="792868" y="618113"/>
              <a:ext cx="1314008" cy="131400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8" name="椭圆 27"/>
            <p:cNvSpPr/>
            <p:nvPr/>
          </p:nvSpPr>
          <p:spPr>
            <a:xfrm>
              <a:off x="859391" y="680166"/>
              <a:ext cx="1188000" cy="1188000"/>
            </a:xfrm>
            <a:prstGeom prst="ellipse">
              <a:avLst/>
            </a:prstGeom>
            <a:blipFill dpi="0" rotWithShape="1">
              <a:blip r:embed="rId1"/>
              <a:srcRect/>
              <a:stretch>
                <a:fillRect l="-5000" r="-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55242" y="1114494"/>
            <a:ext cx="1356392" cy="432536"/>
            <a:chOff x="814328" y="3219334"/>
            <a:chExt cx="1356392" cy="432536"/>
          </a:xfrm>
        </p:grpSpPr>
        <p:grpSp>
          <p:nvGrpSpPr>
            <p:cNvPr id="32" name="组合 31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6" name="圆角矩形 35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5" name="椭圆 34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C0000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3" name="TextBox 75"/>
            <p:cNvSpPr txBox="1"/>
            <p:nvPr/>
          </p:nvSpPr>
          <p:spPr>
            <a:xfrm>
              <a:off x="1224127" y="3331792"/>
              <a:ext cx="7878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en-US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标题内容</a:t>
              </a:r>
              <a:endPara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8" name="TextBox 81"/>
          <p:cNvSpPr txBox="1"/>
          <p:nvPr/>
        </p:nvSpPr>
        <p:spPr>
          <a:xfrm>
            <a:off x="491146" y="2914694"/>
            <a:ext cx="2952328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cs typeface="+mn-ea"/>
                <a:sym typeface="+mn-lt"/>
              </a:rPr>
              <a:t>点击输入简要文字内容，文字内容需概括精炼，不用多余的文字修饰，言简意赅的说明</a:t>
            </a:r>
            <a:endParaRPr lang="zh-CN" altLang="en-US" sz="1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9" name="TextBox 82"/>
          <p:cNvSpPr txBox="1"/>
          <p:nvPr/>
        </p:nvSpPr>
        <p:spPr>
          <a:xfrm>
            <a:off x="491146" y="4138830"/>
            <a:ext cx="2952328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cs typeface="+mn-ea"/>
                <a:sym typeface="+mn-lt"/>
              </a:rPr>
              <a:t>点击输入简要文字内容，文字内容需概括精炼，不用多余的文字修饰，言简意赅的说明</a:t>
            </a:r>
            <a:endParaRPr lang="zh-CN" altLang="en-US" sz="1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355242" y="2347574"/>
            <a:ext cx="1356392" cy="432536"/>
            <a:chOff x="814328" y="3219334"/>
            <a:chExt cx="1356392" cy="432536"/>
          </a:xfrm>
        </p:grpSpPr>
        <p:grpSp>
          <p:nvGrpSpPr>
            <p:cNvPr id="41" name="组合 40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5" name="圆角矩形 44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圆角矩形 45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4" name="椭圆 43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C0000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2" name="TextBox 86"/>
            <p:cNvSpPr txBox="1"/>
            <p:nvPr/>
          </p:nvSpPr>
          <p:spPr>
            <a:xfrm>
              <a:off x="1224127" y="3331792"/>
              <a:ext cx="7878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en-US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标题内容</a:t>
              </a:r>
              <a:endPara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355241" y="3569621"/>
            <a:ext cx="1356392" cy="432536"/>
            <a:chOff x="814328" y="3219334"/>
            <a:chExt cx="1356392" cy="432536"/>
          </a:xfrm>
        </p:grpSpPr>
        <p:grpSp>
          <p:nvGrpSpPr>
            <p:cNvPr id="48" name="组合 47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2" name="圆角矩形 51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圆角矩形 52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1" name="椭圆 50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C0000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9" name="TextBox 93"/>
            <p:cNvSpPr txBox="1"/>
            <p:nvPr/>
          </p:nvSpPr>
          <p:spPr>
            <a:xfrm>
              <a:off x="1224127" y="3331792"/>
              <a:ext cx="7878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en-US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标题内容</a:t>
              </a:r>
              <a:endPara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9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93827E-6 L 0.17847 0.88797 " pathEditMode="relative" rAng="0" ptsTypes="AA">
                                      <p:cBhvr>
                                        <p:cTn id="38" dur="6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24" y="44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5" grpId="0"/>
      <p:bldP spid="6" grpId="0"/>
      <p:bldP spid="7" grpId="0"/>
      <p:bldP spid="38" grpId="0"/>
      <p:bldP spid="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5" name="Group 15"/>
          <p:cNvGrpSpPr/>
          <p:nvPr/>
        </p:nvGrpSpPr>
        <p:grpSpPr>
          <a:xfrm>
            <a:off x="1518637" y="1724816"/>
            <a:ext cx="3316210" cy="1861590"/>
            <a:chOff x="714174" y="1657350"/>
            <a:chExt cx="2638626" cy="1683224"/>
          </a:xfrm>
        </p:grpSpPr>
        <p:cxnSp>
          <p:nvCxnSpPr>
            <p:cNvPr id="6" name="Straight Connector 16"/>
            <p:cNvCxnSpPr/>
            <p:nvPr/>
          </p:nvCxnSpPr>
          <p:spPr>
            <a:xfrm>
              <a:off x="714174" y="3340574"/>
              <a:ext cx="2638626" cy="0"/>
            </a:xfrm>
            <a:prstGeom prst="line">
              <a:avLst/>
            </a:prstGeom>
            <a:ln w="76200">
              <a:solidFill>
                <a:schemeClr val="tx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17"/>
            <p:cNvGrpSpPr/>
            <p:nvPr/>
          </p:nvGrpSpPr>
          <p:grpSpPr>
            <a:xfrm>
              <a:off x="951571" y="1657350"/>
              <a:ext cx="202844" cy="1676400"/>
              <a:chOff x="951571" y="1657350"/>
              <a:chExt cx="202844" cy="1676400"/>
            </a:xfrm>
          </p:grpSpPr>
          <p:cxnSp>
            <p:nvCxnSpPr>
              <p:cNvPr id="23" name="Straight Connector 34"/>
              <p:cNvCxnSpPr/>
              <p:nvPr/>
            </p:nvCxnSpPr>
            <p:spPr>
              <a:xfrm flipV="1">
                <a:off x="1052993" y="1657350"/>
                <a:ext cx="0" cy="1676400"/>
              </a:xfrm>
              <a:prstGeom prst="line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ounded Rectangle 35"/>
              <p:cNvSpPr/>
              <p:nvPr/>
            </p:nvSpPr>
            <p:spPr>
              <a:xfrm>
                <a:off x="951571" y="2571750"/>
                <a:ext cx="202844" cy="6858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1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18"/>
            <p:cNvGrpSpPr/>
            <p:nvPr/>
          </p:nvGrpSpPr>
          <p:grpSpPr>
            <a:xfrm>
              <a:off x="1336791" y="1657350"/>
              <a:ext cx="202844" cy="1676400"/>
              <a:chOff x="1346378" y="1657350"/>
              <a:chExt cx="202844" cy="1676400"/>
            </a:xfrm>
          </p:grpSpPr>
          <p:cxnSp>
            <p:nvCxnSpPr>
              <p:cNvPr id="21" name="Straight Connector 32"/>
              <p:cNvCxnSpPr/>
              <p:nvPr/>
            </p:nvCxnSpPr>
            <p:spPr>
              <a:xfrm flipV="1">
                <a:off x="1447800" y="1657350"/>
                <a:ext cx="0" cy="1676400"/>
              </a:xfrm>
              <a:prstGeom prst="line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Rounded Rectangle 33"/>
              <p:cNvSpPr/>
              <p:nvPr/>
            </p:nvSpPr>
            <p:spPr>
              <a:xfrm>
                <a:off x="1346378" y="1733550"/>
                <a:ext cx="202844" cy="1524000"/>
              </a:xfrm>
              <a:prstGeom prst="roundRect">
                <a:avLst/>
              </a:prstGeom>
              <a:solidFill>
                <a:srgbClr val="E6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1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19"/>
            <p:cNvGrpSpPr/>
            <p:nvPr/>
          </p:nvGrpSpPr>
          <p:grpSpPr>
            <a:xfrm>
              <a:off x="1722011" y="1657350"/>
              <a:ext cx="202844" cy="1676400"/>
              <a:chOff x="1695492" y="1657350"/>
              <a:chExt cx="202844" cy="1676400"/>
            </a:xfrm>
          </p:grpSpPr>
          <p:cxnSp>
            <p:nvCxnSpPr>
              <p:cNvPr id="19" name="Straight Connector 30"/>
              <p:cNvCxnSpPr/>
              <p:nvPr/>
            </p:nvCxnSpPr>
            <p:spPr>
              <a:xfrm flipV="1">
                <a:off x="1796914" y="1657350"/>
                <a:ext cx="0" cy="1676400"/>
              </a:xfrm>
              <a:prstGeom prst="line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ounded Rectangle 31"/>
              <p:cNvSpPr/>
              <p:nvPr/>
            </p:nvSpPr>
            <p:spPr>
              <a:xfrm>
                <a:off x="1695492" y="2114550"/>
                <a:ext cx="202844" cy="11430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1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20"/>
            <p:cNvGrpSpPr/>
            <p:nvPr/>
          </p:nvGrpSpPr>
          <p:grpSpPr>
            <a:xfrm>
              <a:off x="2107231" y="1657350"/>
              <a:ext cx="202844" cy="1676400"/>
              <a:chOff x="2090299" y="1657350"/>
              <a:chExt cx="202844" cy="1676400"/>
            </a:xfrm>
          </p:grpSpPr>
          <p:cxnSp>
            <p:nvCxnSpPr>
              <p:cNvPr id="17" name="Straight Connector 27"/>
              <p:cNvCxnSpPr/>
              <p:nvPr/>
            </p:nvCxnSpPr>
            <p:spPr>
              <a:xfrm flipV="1">
                <a:off x="2191721" y="1657350"/>
                <a:ext cx="0" cy="1676400"/>
              </a:xfrm>
              <a:prstGeom prst="line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ounded Rectangle 29"/>
              <p:cNvSpPr/>
              <p:nvPr/>
            </p:nvSpPr>
            <p:spPr>
              <a:xfrm>
                <a:off x="2090299" y="2266950"/>
                <a:ext cx="202844" cy="990600"/>
              </a:xfrm>
              <a:prstGeom prst="roundRect">
                <a:avLst/>
              </a:prstGeom>
              <a:solidFill>
                <a:srgbClr val="E6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1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21"/>
            <p:cNvGrpSpPr/>
            <p:nvPr/>
          </p:nvGrpSpPr>
          <p:grpSpPr>
            <a:xfrm>
              <a:off x="2492451" y="1657350"/>
              <a:ext cx="202844" cy="1676400"/>
              <a:chOff x="2482864" y="1657350"/>
              <a:chExt cx="202844" cy="1676400"/>
            </a:xfrm>
          </p:grpSpPr>
          <p:cxnSp>
            <p:nvCxnSpPr>
              <p:cNvPr id="15" name="Straight Connector 25"/>
              <p:cNvCxnSpPr/>
              <p:nvPr/>
            </p:nvCxnSpPr>
            <p:spPr>
              <a:xfrm flipV="1">
                <a:off x="2584286" y="1657350"/>
                <a:ext cx="0" cy="1676400"/>
              </a:xfrm>
              <a:prstGeom prst="line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ounded Rectangle 26"/>
              <p:cNvSpPr/>
              <p:nvPr/>
            </p:nvSpPr>
            <p:spPr>
              <a:xfrm>
                <a:off x="2482864" y="2038350"/>
                <a:ext cx="202844" cy="12192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1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22"/>
            <p:cNvGrpSpPr/>
            <p:nvPr/>
          </p:nvGrpSpPr>
          <p:grpSpPr>
            <a:xfrm>
              <a:off x="2877671" y="1657350"/>
              <a:ext cx="202844" cy="1676400"/>
              <a:chOff x="2877671" y="1657350"/>
              <a:chExt cx="202844" cy="1676400"/>
            </a:xfrm>
          </p:grpSpPr>
          <p:cxnSp>
            <p:nvCxnSpPr>
              <p:cNvPr id="13" name="Straight Connector 23"/>
              <p:cNvCxnSpPr/>
              <p:nvPr/>
            </p:nvCxnSpPr>
            <p:spPr>
              <a:xfrm flipV="1">
                <a:off x="2979093" y="1657350"/>
                <a:ext cx="0" cy="1676400"/>
              </a:xfrm>
              <a:prstGeom prst="line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ounded Rectangle 24"/>
              <p:cNvSpPr/>
              <p:nvPr/>
            </p:nvSpPr>
            <p:spPr>
              <a:xfrm>
                <a:off x="2877671" y="1885950"/>
                <a:ext cx="202844" cy="1371600"/>
              </a:xfrm>
              <a:prstGeom prst="roundRect">
                <a:avLst/>
              </a:prstGeom>
              <a:solidFill>
                <a:srgbClr val="E62A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1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Group 36"/>
          <p:cNvGrpSpPr/>
          <p:nvPr/>
        </p:nvGrpSpPr>
        <p:grpSpPr>
          <a:xfrm>
            <a:off x="1866136" y="2863639"/>
            <a:ext cx="2566747" cy="138499"/>
            <a:chOff x="1126494" y="3332262"/>
            <a:chExt cx="1993400" cy="150175"/>
          </a:xfrm>
        </p:grpSpPr>
        <p:sp>
          <p:nvSpPr>
            <p:cNvPr id="26" name="Rectangle 1436"/>
            <p:cNvSpPr>
              <a:spLocks noChangeArrowheads="1"/>
            </p:cNvSpPr>
            <p:nvPr/>
          </p:nvSpPr>
          <p:spPr bwMode="auto">
            <a:xfrm>
              <a:off x="1126494" y="3332262"/>
              <a:ext cx="109554" cy="15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39</a:t>
              </a:r>
              <a:endParaRPr lang="en-US" sz="24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1436"/>
            <p:cNvSpPr>
              <a:spLocks noChangeArrowheads="1"/>
            </p:cNvSpPr>
            <p:nvPr/>
          </p:nvSpPr>
          <p:spPr bwMode="auto">
            <a:xfrm>
              <a:off x="1511714" y="3332262"/>
              <a:ext cx="109554" cy="15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97</a:t>
              </a:r>
              <a:endParaRPr lang="en-US" sz="24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Rectangle 1436"/>
            <p:cNvSpPr>
              <a:spLocks noChangeArrowheads="1"/>
            </p:cNvSpPr>
            <p:nvPr/>
          </p:nvSpPr>
          <p:spPr bwMode="auto">
            <a:xfrm>
              <a:off x="1880032" y="3332262"/>
              <a:ext cx="109554" cy="15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80</a:t>
              </a:r>
              <a:endParaRPr lang="en-US" sz="24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Rectangle 1436"/>
            <p:cNvSpPr>
              <a:spLocks noChangeArrowheads="1"/>
            </p:cNvSpPr>
            <p:nvPr/>
          </p:nvSpPr>
          <p:spPr bwMode="auto">
            <a:xfrm>
              <a:off x="2265252" y="3332262"/>
              <a:ext cx="109554" cy="15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63</a:t>
              </a:r>
              <a:endParaRPr lang="en-US" sz="24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Rectangle 1436"/>
            <p:cNvSpPr>
              <a:spLocks noChangeArrowheads="1"/>
            </p:cNvSpPr>
            <p:nvPr/>
          </p:nvSpPr>
          <p:spPr bwMode="auto">
            <a:xfrm>
              <a:off x="2633566" y="3332262"/>
              <a:ext cx="109554" cy="15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82</a:t>
              </a:r>
              <a:endParaRPr lang="en-US" sz="24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Rectangle 1436"/>
            <p:cNvSpPr>
              <a:spLocks noChangeArrowheads="1"/>
            </p:cNvSpPr>
            <p:nvPr/>
          </p:nvSpPr>
          <p:spPr bwMode="auto">
            <a:xfrm>
              <a:off x="3010340" y="3332262"/>
              <a:ext cx="109554" cy="15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90</a:t>
              </a:r>
              <a:endParaRPr lang="en-US" sz="24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TextBox 58"/>
          <p:cNvSpPr txBox="1"/>
          <p:nvPr/>
        </p:nvSpPr>
        <p:spPr>
          <a:xfrm>
            <a:off x="5158799" y="1826394"/>
            <a:ext cx="313153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59"/>
          <p:cNvSpPr txBox="1"/>
          <p:nvPr/>
        </p:nvSpPr>
        <p:spPr>
          <a:xfrm>
            <a:off x="5158799" y="1463298"/>
            <a:ext cx="154410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点击输入标题文本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60"/>
          <p:cNvSpPr txBox="1"/>
          <p:nvPr/>
        </p:nvSpPr>
        <p:spPr>
          <a:xfrm>
            <a:off x="5158798" y="2812359"/>
            <a:ext cx="2429637" cy="507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300" dirty="0">
                <a:solidFill>
                  <a:srgbClr val="C00000"/>
                </a:solidFill>
                <a:cs typeface="+mn-ea"/>
                <a:sym typeface="+mn-lt"/>
              </a:rPr>
              <a:t>53,648,258</a:t>
            </a:r>
            <a:endParaRPr lang="zh-CN" altLang="en-US" sz="33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5" name="TextBox 61"/>
          <p:cNvSpPr txBox="1"/>
          <p:nvPr/>
        </p:nvSpPr>
        <p:spPr>
          <a:xfrm>
            <a:off x="5175939" y="2634532"/>
            <a:ext cx="107983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全年总额：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椭圆 35"/>
          <p:cNvSpPr>
            <a:spLocks noChangeAspect="1"/>
          </p:cNvSpPr>
          <p:nvPr/>
        </p:nvSpPr>
        <p:spPr>
          <a:xfrm>
            <a:off x="5706339" y="3546902"/>
            <a:ext cx="80979" cy="8097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椭圆 36"/>
          <p:cNvSpPr>
            <a:spLocks noChangeAspect="1"/>
          </p:cNvSpPr>
          <p:nvPr/>
        </p:nvSpPr>
        <p:spPr>
          <a:xfrm>
            <a:off x="6553070" y="3535879"/>
            <a:ext cx="80979" cy="80979"/>
          </a:xfrm>
          <a:prstGeom prst="ellipse">
            <a:avLst/>
          </a:prstGeom>
          <a:solidFill>
            <a:srgbClr val="E62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64"/>
          <p:cNvSpPr txBox="1"/>
          <p:nvPr/>
        </p:nvSpPr>
        <p:spPr>
          <a:xfrm>
            <a:off x="5184112" y="3507836"/>
            <a:ext cx="47607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毛利润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65"/>
          <p:cNvSpPr txBox="1"/>
          <p:nvPr/>
        </p:nvSpPr>
        <p:spPr>
          <a:xfrm>
            <a:off x="6030843" y="3495598"/>
            <a:ext cx="47607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纯利润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椭圆 39"/>
          <p:cNvSpPr>
            <a:spLocks noChangeAspect="1"/>
          </p:cNvSpPr>
          <p:nvPr/>
        </p:nvSpPr>
        <p:spPr>
          <a:xfrm>
            <a:off x="6713743" y="3535879"/>
            <a:ext cx="80979" cy="80979"/>
          </a:xfrm>
          <a:prstGeom prst="ellipse">
            <a:avLst/>
          </a:prstGeom>
          <a:solidFill>
            <a:srgbClr val="E62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椭圆 40"/>
          <p:cNvSpPr>
            <a:spLocks noChangeAspect="1"/>
          </p:cNvSpPr>
          <p:nvPr/>
        </p:nvSpPr>
        <p:spPr>
          <a:xfrm>
            <a:off x="6868055" y="3535879"/>
            <a:ext cx="80979" cy="80979"/>
          </a:xfrm>
          <a:prstGeom prst="ellipse">
            <a:avLst/>
          </a:prstGeom>
          <a:solidFill>
            <a:srgbClr val="E62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椭圆 41"/>
          <p:cNvSpPr>
            <a:spLocks noChangeAspect="1"/>
          </p:cNvSpPr>
          <p:nvPr/>
        </p:nvSpPr>
        <p:spPr>
          <a:xfrm>
            <a:off x="7021529" y="3535879"/>
            <a:ext cx="80979" cy="80979"/>
          </a:xfrm>
          <a:prstGeom prst="ellipse">
            <a:avLst/>
          </a:prstGeom>
          <a:solidFill>
            <a:srgbClr val="E62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90"/>
          <p:cNvSpPr txBox="1"/>
          <p:nvPr/>
        </p:nvSpPr>
        <p:spPr>
          <a:xfrm>
            <a:off x="1514342" y="4426570"/>
            <a:ext cx="6128085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TextBox 91"/>
          <p:cNvSpPr txBox="1"/>
          <p:nvPr/>
        </p:nvSpPr>
        <p:spPr>
          <a:xfrm>
            <a:off x="3830661" y="4100442"/>
            <a:ext cx="154410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点击输入标题文本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/>
      <p:bldP spid="33" grpId="0"/>
      <p:bldP spid="34" grpId="0"/>
      <p:bldP spid="35" grpId="0"/>
      <p:bldP spid="36" grpId="0" animBg="1"/>
      <p:bldP spid="37" grpId="0" animBg="1"/>
      <p:bldP spid="38" grpId="0"/>
      <p:bldP spid="39" grpId="0"/>
      <p:bldP spid="40" grpId="0" animBg="1"/>
      <p:bldP spid="41" grpId="0" animBg="1"/>
      <p:bldP spid="42" grpId="0" animBg="1"/>
      <p:bldP spid="43" grpId="0"/>
      <p:bldP spid="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16113" y="934691"/>
            <a:ext cx="1511103" cy="1511103"/>
            <a:chOff x="5182632" y="1700808"/>
            <a:chExt cx="2015329" cy="2015329"/>
          </a:xfrm>
        </p:grpSpPr>
        <p:sp>
          <p:nvSpPr>
            <p:cNvPr id="5" name="Oval 6"/>
            <p:cNvSpPr>
              <a:spLocks noChangeArrowheads="1"/>
            </p:cNvSpPr>
            <p:nvPr/>
          </p:nvSpPr>
          <p:spPr bwMode="auto">
            <a:xfrm>
              <a:off x="5182632" y="1700808"/>
              <a:ext cx="2015329" cy="201532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cs typeface="+mn-ea"/>
                <a:sym typeface="+mn-lt"/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5769194" y="1999060"/>
              <a:ext cx="886234" cy="1418826"/>
            </a:xfrm>
            <a:custGeom>
              <a:avLst/>
              <a:gdLst>
                <a:gd name="T0" fmla="*/ 74 w 991"/>
                <a:gd name="T1" fmla="*/ 0 h 1589"/>
                <a:gd name="T2" fmla="*/ 0 w 991"/>
                <a:gd name="T3" fmla="*/ 1517 h 1589"/>
                <a:gd name="T4" fmla="*/ 917 w 991"/>
                <a:gd name="T5" fmla="*/ 1589 h 1589"/>
                <a:gd name="T6" fmla="*/ 991 w 991"/>
                <a:gd name="T7" fmla="*/ 72 h 1589"/>
                <a:gd name="T8" fmla="*/ 401 w 991"/>
                <a:gd name="T9" fmla="*/ 38 h 1589"/>
                <a:gd name="T10" fmla="*/ 577 w 991"/>
                <a:gd name="T11" fmla="*/ 38 h 1589"/>
                <a:gd name="T12" fmla="*/ 577 w 991"/>
                <a:gd name="T13" fmla="*/ 88 h 1589"/>
                <a:gd name="T14" fmla="*/ 376 w 991"/>
                <a:gd name="T15" fmla="*/ 63 h 1589"/>
                <a:gd name="T16" fmla="*/ 753 w 991"/>
                <a:gd name="T17" fmla="*/ 1472 h 1589"/>
                <a:gd name="T18" fmla="*/ 722 w 991"/>
                <a:gd name="T19" fmla="*/ 1503 h 1589"/>
                <a:gd name="T20" fmla="*/ 180 w 991"/>
                <a:gd name="T21" fmla="*/ 1472 h 1589"/>
                <a:gd name="T22" fmla="*/ 211 w 991"/>
                <a:gd name="T23" fmla="*/ 1439 h 1589"/>
                <a:gd name="T24" fmla="*/ 753 w 991"/>
                <a:gd name="T25" fmla="*/ 1470 h 1589"/>
                <a:gd name="T26" fmla="*/ 866 w 991"/>
                <a:gd name="T27" fmla="*/ 1503 h 1589"/>
                <a:gd name="T28" fmla="*/ 835 w 991"/>
                <a:gd name="T29" fmla="*/ 1471 h 1589"/>
                <a:gd name="T30" fmla="*/ 898 w 991"/>
                <a:gd name="T31" fmla="*/ 1471 h 1589"/>
                <a:gd name="T32" fmla="*/ 903 w 991"/>
                <a:gd name="T33" fmla="*/ 1349 h 1589"/>
                <a:gd name="T34" fmla="*/ 88 w 991"/>
                <a:gd name="T35" fmla="*/ 1349 h 1589"/>
                <a:gd name="T36" fmla="*/ 903 w 991"/>
                <a:gd name="T37" fmla="*/ 141 h 1589"/>
                <a:gd name="T38" fmla="*/ 211 w 991"/>
                <a:gd name="T39" fmla="*/ 877 h 1589"/>
                <a:gd name="T40" fmla="*/ 347 w 991"/>
                <a:gd name="T41" fmla="*/ 1004 h 1589"/>
                <a:gd name="T42" fmla="*/ 289 w 991"/>
                <a:gd name="T43" fmla="*/ 556 h 1589"/>
                <a:gd name="T44" fmla="*/ 145 w 991"/>
                <a:gd name="T45" fmla="*/ 1004 h 1589"/>
                <a:gd name="T46" fmla="*/ 211 w 991"/>
                <a:gd name="T47" fmla="*/ 877 h 1589"/>
                <a:gd name="T48" fmla="*/ 222 w 991"/>
                <a:gd name="T49" fmla="*/ 823 h 1589"/>
                <a:gd name="T50" fmla="*/ 306 w 991"/>
                <a:gd name="T51" fmla="*/ 823 h 1589"/>
                <a:gd name="T52" fmla="*/ 456 w 991"/>
                <a:gd name="T53" fmla="*/ 818 h 1589"/>
                <a:gd name="T54" fmla="*/ 621 w 991"/>
                <a:gd name="T55" fmla="*/ 684 h 1589"/>
                <a:gd name="T56" fmla="*/ 420 w 991"/>
                <a:gd name="T57" fmla="*/ 556 h 1589"/>
                <a:gd name="T58" fmla="*/ 456 w 991"/>
                <a:gd name="T59" fmla="*/ 1004 h 1589"/>
                <a:gd name="T60" fmla="*/ 456 w 991"/>
                <a:gd name="T61" fmla="*/ 608 h 1589"/>
                <a:gd name="T62" fmla="*/ 584 w 991"/>
                <a:gd name="T63" fmla="*/ 684 h 1589"/>
                <a:gd name="T64" fmla="*/ 456 w 991"/>
                <a:gd name="T65" fmla="*/ 765 h 1589"/>
                <a:gd name="T66" fmla="*/ 690 w 991"/>
                <a:gd name="T67" fmla="*/ 818 h 1589"/>
                <a:gd name="T68" fmla="*/ 856 w 991"/>
                <a:gd name="T69" fmla="*/ 684 h 1589"/>
                <a:gd name="T70" fmla="*/ 654 w 991"/>
                <a:gd name="T71" fmla="*/ 556 h 1589"/>
                <a:gd name="T72" fmla="*/ 690 w 991"/>
                <a:gd name="T73" fmla="*/ 1004 h 1589"/>
                <a:gd name="T74" fmla="*/ 690 w 991"/>
                <a:gd name="T75" fmla="*/ 608 h 1589"/>
                <a:gd name="T76" fmla="*/ 818 w 991"/>
                <a:gd name="T77" fmla="*/ 684 h 1589"/>
                <a:gd name="T78" fmla="*/ 690 w 991"/>
                <a:gd name="T79" fmla="*/ 765 h 1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91" h="1589">
                  <a:moveTo>
                    <a:pt x="917" y="0"/>
                  </a:moveTo>
                  <a:lnTo>
                    <a:pt x="74" y="0"/>
                  </a:lnTo>
                  <a:cubicBezTo>
                    <a:pt x="33" y="0"/>
                    <a:pt x="0" y="32"/>
                    <a:pt x="0" y="72"/>
                  </a:cubicBezTo>
                  <a:lnTo>
                    <a:pt x="0" y="1517"/>
                  </a:lnTo>
                  <a:cubicBezTo>
                    <a:pt x="0" y="1556"/>
                    <a:pt x="33" y="1589"/>
                    <a:pt x="74" y="1589"/>
                  </a:cubicBezTo>
                  <a:lnTo>
                    <a:pt x="917" y="1589"/>
                  </a:lnTo>
                  <a:cubicBezTo>
                    <a:pt x="957" y="1589"/>
                    <a:pt x="991" y="1556"/>
                    <a:pt x="991" y="1517"/>
                  </a:cubicBezTo>
                  <a:lnTo>
                    <a:pt x="991" y="72"/>
                  </a:lnTo>
                  <a:cubicBezTo>
                    <a:pt x="991" y="32"/>
                    <a:pt x="957" y="0"/>
                    <a:pt x="917" y="0"/>
                  </a:cubicBezTo>
                  <a:close/>
                  <a:moveTo>
                    <a:pt x="401" y="38"/>
                  </a:moveTo>
                  <a:lnTo>
                    <a:pt x="401" y="38"/>
                  </a:lnTo>
                  <a:lnTo>
                    <a:pt x="577" y="38"/>
                  </a:lnTo>
                  <a:cubicBezTo>
                    <a:pt x="591" y="38"/>
                    <a:pt x="602" y="49"/>
                    <a:pt x="602" y="63"/>
                  </a:cubicBezTo>
                  <a:cubicBezTo>
                    <a:pt x="602" y="77"/>
                    <a:pt x="591" y="88"/>
                    <a:pt x="577" y="88"/>
                  </a:cubicBezTo>
                  <a:lnTo>
                    <a:pt x="401" y="88"/>
                  </a:lnTo>
                  <a:cubicBezTo>
                    <a:pt x="387" y="88"/>
                    <a:pt x="376" y="77"/>
                    <a:pt x="376" y="63"/>
                  </a:cubicBezTo>
                  <a:cubicBezTo>
                    <a:pt x="376" y="49"/>
                    <a:pt x="387" y="38"/>
                    <a:pt x="401" y="38"/>
                  </a:cubicBezTo>
                  <a:close/>
                  <a:moveTo>
                    <a:pt x="753" y="1472"/>
                  </a:moveTo>
                  <a:lnTo>
                    <a:pt x="753" y="1472"/>
                  </a:lnTo>
                  <a:cubicBezTo>
                    <a:pt x="753" y="1489"/>
                    <a:pt x="739" y="1503"/>
                    <a:pt x="722" y="1503"/>
                  </a:cubicBezTo>
                  <a:lnTo>
                    <a:pt x="211" y="1503"/>
                  </a:lnTo>
                  <a:cubicBezTo>
                    <a:pt x="194" y="1503"/>
                    <a:pt x="180" y="1489"/>
                    <a:pt x="180" y="1472"/>
                  </a:cubicBezTo>
                  <a:lnTo>
                    <a:pt x="180" y="1470"/>
                  </a:lnTo>
                  <a:cubicBezTo>
                    <a:pt x="180" y="1453"/>
                    <a:pt x="194" y="1439"/>
                    <a:pt x="211" y="1439"/>
                  </a:cubicBezTo>
                  <a:lnTo>
                    <a:pt x="722" y="1439"/>
                  </a:lnTo>
                  <a:cubicBezTo>
                    <a:pt x="739" y="1439"/>
                    <a:pt x="753" y="1453"/>
                    <a:pt x="753" y="1470"/>
                  </a:cubicBezTo>
                  <a:lnTo>
                    <a:pt x="753" y="1472"/>
                  </a:lnTo>
                  <a:close/>
                  <a:moveTo>
                    <a:pt x="866" y="1503"/>
                  </a:moveTo>
                  <a:lnTo>
                    <a:pt x="866" y="1503"/>
                  </a:lnTo>
                  <a:cubicBezTo>
                    <a:pt x="849" y="1503"/>
                    <a:pt x="835" y="1488"/>
                    <a:pt x="835" y="1471"/>
                  </a:cubicBezTo>
                  <a:cubicBezTo>
                    <a:pt x="835" y="1453"/>
                    <a:pt x="849" y="1439"/>
                    <a:pt x="866" y="1439"/>
                  </a:cubicBezTo>
                  <a:cubicBezTo>
                    <a:pt x="884" y="1439"/>
                    <a:pt x="898" y="1453"/>
                    <a:pt x="898" y="1471"/>
                  </a:cubicBezTo>
                  <a:cubicBezTo>
                    <a:pt x="898" y="1488"/>
                    <a:pt x="884" y="1503"/>
                    <a:pt x="866" y="1503"/>
                  </a:cubicBezTo>
                  <a:close/>
                  <a:moveTo>
                    <a:pt x="903" y="1349"/>
                  </a:moveTo>
                  <a:lnTo>
                    <a:pt x="903" y="1349"/>
                  </a:lnTo>
                  <a:lnTo>
                    <a:pt x="88" y="1349"/>
                  </a:lnTo>
                  <a:lnTo>
                    <a:pt x="88" y="141"/>
                  </a:lnTo>
                  <a:lnTo>
                    <a:pt x="903" y="141"/>
                  </a:lnTo>
                  <a:lnTo>
                    <a:pt x="903" y="1349"/>
                  </a:lnTo>
                  <a:close/>
                  <a:moveTo>
                    <a:pt x="211" y="877"/>
                  </a:moveTo>
                  <a:lnTo>
                    <a:pt x="320" y="877"/>
                  </a:lnTo>
                  <a:lnTo>
                    <a:pt x="347" y="1004"/>
                  </a:lnTo>
                  <a:lnTo>
                    <a:pt x="387" y="1004"/>
                  </a:lnTo>
                  <a:lnTo>
                    <a:pt x="289" y="556"/>
                  </a:lnTo>
                  <a:lnTo>
                    <a:pt x="247" y="556"/>
                  </a:lnTo>
                  <a:lnTo>
                    <a:pt x="145" y="1004"/>
                  </a:lnTo>
                  <a:lnTo>
                    <a:pt x="183" y="1004"/>
                  </a:lnTo>
                  <a:lnTo>
                    <a:pt x="211" y="877"/>
                  </a:lnTo>
                  <a:close/>
                  <a:moveTo>
                    <a:pt x="306" y="823"/>
                  </a:moveTo>
                  <a:lnTo>
                    <a:pt x="222" y="823"/>
                  </a:lnTo>
                  <a:lnTo>
                    <a:pt x="266" y="623"/>
                  </a:lnTo>
                  <a:lnTo>
                    <a:pt x="306" y="823"/>
                  </a:lnTo>
                  <a:close/>
                  <a:moveTo>
                    <a:pt x="456" y="1004"/>
                  </a:moveTo>
                  <a:lnTo>
                    <a:pt x="456" y="818"/>
                  </a:lnTo>
                  <a:lnTo>
                    <a:pt x="541" y="818"/>
                  </a:lnTo>
                  <a:cubicBezTo>
                    <a:pt x="592" y="815"/>
                    <a:pt x="619" y="770"/>
                    <a:pt x="621" y="684"/>
                  </a:cubicBezTo>
                  <a:cubicBezTo>
                    <a:pt x="619" y="602"/>
                    <a:pt x="592" y="559"/>
                    <a:pt x="541" y="556"/>
                  </a:cubicBezTo>
                  <a:lnTo>
                    <a:pt x="420" y="556"/>
                  </a:lnTo>
                  <a:lnTo>
                    <a:pt x="420" y="1004"/>
                  </a:lnTo>
                  <a:lnTo>
                    <a:pt x="456" y="1004"/>
                  </a:lnTo>
                  <a:close/>
                  <a:moveTo>
                    <a:pt x="456" y="765"/>
                  </a:moveTo>
                  <a:lnTo>
                    <a:pt x="456" y="608"/>
                  </a:lnTo>
                  <a:lnTo>
                    <a:pt x="530" y="608"/>
                  </a:lnTo>
                  <a:cubicBezTo>
                    <a:pt x="566" y="608"/>
                    <a:pt x="584" y="633"/>
                    <a:pt x="584" y="684"/>
                  </a:cubicBezTo>
                  <a:cubicBezTo>
                    <a:pt x="585" y="739"/>
                    <a:pt x="566" y="766"/>
                    <a:pt x="529" y="765"/>
                  </a:cubicBezTo>
                  <a:lnTo>
                    <a:pt x="456" y="765"/>
                  </a:lnTo>
                  <a:close/>
                  <a:moveTo>
                    <a:pt x="690" y="1004"/>
                  </a:moveTo>
                  <a:lnTo>
                    <a:pt x="690" y="818"/>
                  </a:lnTo>
                  <a:lnTo>
                    <a:pt x="775" y="818"/>
                  </a:lnTo>
                  <a:cubicBezTo>
                    <a:pt x="826" y="815"/>
                    <a:pt x="853" y="770"/>
                    <a:pt x="856" y="684"/>
                  </a:cubicBezTo>
                  <a:cubicBezTo>
                    <a:pt x="853" y="602"/>
                    <a:pt x="826" y="559"/>
                    <a:pt x="775" y="556"/>
                  </a:cubicBezTo>
                  <a:lnTo>
                    <a:pt x="654" y="556"/>
                  </a:lnTo>
                  <a:lnTo>
                    <a:pt x="654" y="1004"/>
                  </a:lnTo>
                  <a:lnTo>
                    <a:pt x="690" y="1004"/>
                  </a:lnTo>
                  <a:close/>
                  <a:moveTo>
                    <a:pt x="690" y="765"/>
                  </a:moveTo>
                  <a:lnTo>
                    <a:pt x="690" y="608"/>
                  </a:lnTo>
                  <a:lnTo>
                    <a:pt x="764" y="608"/>
                  </a:lnTo>
                  <a:cubicBezTo>
                    <a:pt x="800" y="608"/>
                    <a:pt x="818" y="633"/>
                    <a:pt x="818" y="684"/>
                  </a:cubicBezTo>
                  <a:cubicBezTo>
                    <a:pt x="819" y="739"/>
                    <a:pt x="801" y="766"/>
                    <a:pt x="763" y="765"/>
                  </a:cubicBezTo>
                  <a:lnTo>
                    <a:pt x="690" y="7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99742" y="934691"/>
            <a:ext cx="1512168" cy="1511103"/>
            <a:chOff x="8758812" y="1700808"/>
            <a:chExt cx="2016749" cy="2015329"/>
          </a:xfrm>
        </p:grpSpPr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8758812" y="1700808"/>
              <a:ext cx="2016749" cy="2015329"/>
            </a:xfrm>
            <a:prstGeom prst="ellipse">
              <a:avLst/>
            </a:prstGeom>
            <a:solidFill>
              <a:srgbClr val="C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cs typeface="+mn-ea"/>
                <a:sym typeface="+mn-lt"/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9081207" y="2189373"/>
              <a:ext cx="1380479" cy="1038200"/>
            </a:xfrm>
            <a:custGeom>
              <a:avLst/>
              <a:gdLst>
                <a:gd name="T0" fmla="*/ 42 w 1545"/>
                <a:gd name="T1" fmla="*/ 0 h 1162"/>
                <a:gd name="T2" fmla="*/ 0 w 1545"/>
                <a:gd name="T3" fmla="*/ 932 h 1162"/>
                <a:gd name="T4" fmla="*/ 1503 w 1545"/>
                <a:gd name="T5" fmla="*/ 973 h 1162"/>
                <a:gd name="T6" fmla="*/ 1545 w 1545"/>
                <a:gd name="T7" fmla="*/ 41 h 1162"/>
                <a:gd name="T8" fmla="*/ 866 w 1545"/>
                <a:gd name="T9" fmla="*/ 907 h 1162"/>
                <a:gd name="T10" fmla="*/ 850 w 1545"/>
                <a:gd name="T11" fmla="*/ 922 h 1162"/>
                <a:gd name="T12" fmla="*/ 681 w 1545"/>
                <a:gd name="T13" fmla="*/ 907 h 1162"/>
                <a:gd name="T14" fmla="*/ 696 w 1545"/>
                <a:gd name="T15" fmla="*/ 885 h 1162"/>
                <a:gd name="T16" fmla="*/ 866 w 1545"/>
                <a:gd name="T17" fmla="*/ 900 h 1162"/>
                <a:gd name="T18" fmla="*/ 1481 w 1545"/>
                <a:gd name="T19" fmla="*/ 818 h 1162"/>
                <a:gd name="T20" fmla="*/ 64 w 1545"/>
                <a:gd name="T21" fmla="*/ 818 h 1162"/>
                <a:gd name="T22" fmla="*/ 1481 w 1545"/>
                <a:gd name="T23" fmla="*/ 65 h 1162"/>
                <a:gd name="T24" fmla="*/ 1008 w 1545"/>
                <a:gd name="T25" fmla="*/ 1083 h 1162"/>
                <a:gd name="T26" fmla="*/ 648 w 1545"/>
                <a:gd name="T27" fmla="*/ 1000 h 1162"/>
                <a:gd name="T28" fmla="*/ 1008 w 1545"/>
                <a:gd name="T29" fmla="*/ 1083 h 1162"/>
                <a:gd name="T30" fmla="*/ 477 w 1545"/>
                <a:gd name="T31" fmla="*/ 1162 h 1162"/>
                <a:gd name="T32" fmla="*/ 1051 w 1545"/>
                <a:gd name="T33" fmla="*/ 1107 h 1162"/>
                <a:gd name="T34" fmla="*/ 307 w 1545"/>
                <a:gd name="T35" fmla="*/ 550 h 1162"/>
                <a:gd name="T36" fmla="*/ 533 w 1545"/>
                <a:gd name="T37" fmla="*/ 678 h 1162"/>
                <a:gd name="T38" fmla="*/ 437 w 1545"/>
                <a:gd name="T39" fmla="*/ 230 h 1162"/>
                <a:gd name="T40" fmla="*/ 197 w 1545"/>
                <a:gd name="T41" fmla="*/ 678 h 1162"/>
                <a:gd name="T42" fmla="*/ 307 w 1545"/>
                <a:gd name="T43" fmla="*/ 550 h 1162"/>
                <a:gd name="T44" fmla="*/ 325 w 1545"/>
                <a:gd name="T45" fmla="*/ 497 h 1162"/>
                <a:gd name="T46" fmla="*/ 466 w 1545"/>
                <a:gd name="T47" fmla="*/ 497 h 1162"/>
                <a:gd name="T48" fmla="*/ 715 w 1545"/>
                <a:gd name="T49" fmla="*/ 492 h 1162"/>
                <a:gd name="T50" fmla="*/ 991 w 1545"/>
                <a:gd name="T51" fmla="*/ 358 h 1162"/>
                <a:gd name="T52" fmla="*/ 655 w 1545"/>
                <a:gd name="T53" fmla="*/ 230 h 1162"/>
                <a:gd name="T54" fmla="*/ 715 w 1545"/>
                <a:gd name="T55" fmla="*/ 678 h 1162"/>
                <a:gd name="T56" fmla="*/ 715 w 1545"/>
                <a:gd name="T57" fmla="*/ 282 h 1162"/>
                <a:gd name="T58" fmla="*/ 928 w 1545"/>
                <a:gd name="T59" fmla="*/ 358 h 1162"/>
                <a:gd name="T60" fmla="*/ 715 w 1545"/>
                <a:gd name="T61" fmla="*/ 438 h 1162"/>
                <a:gd name="T62" fmla="*/ 1106 w 1545"/>
                <a:gd name="T63" fmla="*/ 492 h 1162"/>
                <a:gd name="T64" fmla="*/ 1381 w 1545"/>
                <a:gd name="T65" fmla="*/ 358 h 1162"/>
                <a:gd name="T66" fmla="*/ 1045 w 1545"/>
                <a:gd name="T67" fmla="*/ 230 h 1162"/>
                <a:gd name="T68" fmla="*/ 1106 w 1545"/>
                <a:gd name="T69" fmla="*/ 678 h 1162"/>
                <a:gd name="T70" fmla="*/ 1106 w 1545"/>
                <a:gd name="T71" fmla="*/ 282 h 1162"/>
                <a:gd name="T72" fmla="*/ 1318 w 1545"/>
                <a:gd name="T73" fmla="*/ 358 h 1162"/>
                <a:gd name="T74" fmla="*/ 1106 w 1545"/>
                <a:gd name="T75" fmla="*/ 43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45" h="1162">
                  <a:moveTo>
                    <a:pt x="1503" y="0"/>
                  </a:moveTo>
                  <a:lnTo>
                    <a:pt x="42" y="0"/>
                  </a:lnTo>
                  <a:cubicBezTo>
                    <a:pt x="19" y="0"/>
                    <a:pt x="0" y="18"/>
                    <a:pt x="0" y="41"/>
                  </a:cubicBezTo>
                  <a:lnTo>
                    <a:pt x="0" y="932"/>
                  </a:lnTo>
                  <a:cubicBezTo>
                    <a:pt x="0" y="955"/>
                    <a:pt x="19" y="973"/>
                    <a:pt x="42" y="973"/>
                  </a:cubicBezTo>
                  <a:lnTo>
                    <a:pt x="1503" y="973"/>
                  </a:lnTo>
                  <a:cubicBezTo>
                    <a:pt x="1526" y="973"/>
                    <a:pt x="1545" y="955"/>
                    <a:pt x="1545" y="932"/>
                  </a:cubicBezTo>
                  <a:lnTo>
                    <a:pt x="1545" y="41"/>
                  </a:lnTo>
                  <a:cubicBezTo>
                    <a:pt x="1545" y="18"/>
                    <a:pt x="1526" y="0"/>
                    <a:pt x="1503" y="0"/>
                  </a:cubicBezTo>
                  <a:close/>
                  <a:moveTo>
                    <a:pt x="866" y="907"/>
                  </a:moveTo>
                  <a:lnTo>
                    <a:pt x="866" y="907"/>
                  </a:lnTo>
                  <a:cubicBezTo>
                    <a:pt x="866" y="915"/>
                    <a:pt x="859" y="922"/>
                    <a:pt x="850" y="922"/>
                  </a:cubicBezTo>
                  <a:lnTo>
                    <a:pt x="696" y="922"/>
                  </a:lnTo>
                  <a:cubicBezTo>
                    <a:pt x="687" y="922"/>
                    <a:pt x="681" y="915"/>
                    <a:pt x="681" y="907"/>
                  </a:cubicBezTo>
                  <a:lnTo>
                    <a:pt x="681" y="900"/>
                  </a:lnTo>
                  <a:cubicBezTo>
                    <a:pt x="681" y="892"/>
                    <a:pt x="687" y="885"/>
                    <a:pt x="696" y="885"/>
                  </a:cubicBezTo>
                  <a:lnTo>
                    <a:pt x="850" y="885"/>
                  </a:lnTo>
                  <a:cubicBezTo>
                    <a:pt x="859" y="885"/>
                    <a:pt x="866" y="892"/>
                    <a:pt x="866" y="900"/>
                  </a:cubicBezTo>
                  <a:lnTo>
                    <a:pt x="866" y="907"/>
                  </a:lnTo>
                  <a:close/>
                  <a:moveTo>
                    <a:pt x="1481" y="818"/>
                  </a:moveTo>
                  <a:lnTo>
                    <a:pt x="1481" y="818"/>
                  </a:lnTo>
                  <a:lnTo>
                    <a:pt x="64" y="818"/>
                  </a:lnTo>
                  <a:lnTo>
                    <a:pt x="64" y="65"/>
                  </a:lnTo>
                  <a:lnTo>
                    <a:pt x="1481" y="65"/>
                  </a:lnTo>
                  <a:lnTo>
                    <a:pt x="1481" y="818"/>
                  </a:lnTo>
                  <a:close/>
                  <a:moveTo>
                    <a:pt x="1008" y="1083"/>
                  </a:moveTo>
                  <a:lnTo>
                    <a:pt x="537" y="1083"/>
                  </a:lnTo>
                  <a:lnTo>
                    <a:pt x="648" y="1000"/>
                  </a:lnTo>
                  <a:lnTo>
                    <a:pt x="897" y="1000"/>
                  </a:lnTo>
                  <a:lnTo>
                    <a:pt x="1008" y="1083"/>
                  </a:lnTo>
                  <a:close/>
                  <a:moveTo>
                    <a:pt x="1051" y="1162"/>
                  </a:moveTo>
                  <a:lnTo>
                    <a:pt x="477" y="1162"/>
                  </a:lnTo>
                  <a:lnTo>
                    <a:pt x="477" y="1107"/>
                  </a:lnTo>
                  <a:lnTo>
                    <a:pt x="1051" y="1107"/>
                  </a:lnTo>
                  <a:lnTo>
                    <a:pt x="1051" y="1162"/>
                  </a:lnTo>
                  <a:close/>
                  <a:moveTo>
                    <a:pt x="307" y="550"/>
                  </a:moveTo>
                  <a:lnTo>
                    <a:pt x="489" y="550"/>
                  </a:lnTo>
                  <a:lnTo>
                    <a:pt x="533" y="678"/>
                  </a:lnTo>
                  <a:lnTo>
                    <a:pt x="600" y="678"/>
                  </a:lnTo>
                  <a:lnTo>
                    <a:pt x="437" y="230"/>
                  </a:lnTo>
                  <a:lnTo>
                    <a:pt x="367" y="230"/>
                  </a:lnTo>
                  <a:lnTo>
                    <a:pt x="197" y="678"/>
                  </a:lnTo>
                  <a:lnTo>
                    <a:pt x="260" y="678"/>
                  </a:lnTo>
                  <a:lnTo>
                    <a:pt x="307" y="550"/>
                  </a:lnTo>
                  <a:close/>
                  <a:moveTo>
                    <a:pt x="466" y="497"/>
                  </a:moveTo>
                  <a:lnTo>
                    <a:pt x="325" y="497"/>
                  </a:lnTo>
                  <a:lnTo>
                    <a:pt x="399" y="297"/>
                  </a:lnTo>
                  <a:lnTo>
                    <a:pt x="466" y="497"/>
                  </a:lnTo>
                  <a:close/>
                  <a:moveTo>
                    <a:pt x="715" y="678"/>
                  </a:moveTo>
                  <a:lnTo>
                    <a:pt x="715" y="492"/>
                  </a:lnTo>
                  <a:lnTo>
                    <a:pt x="856" y="492"/>
                  </a:lnTo>
                  <a:cubicBezTo>
                    <a:pt x="942" y="489"/>
                    <a:pt x="986" y="444"/>
                    <a:pt x="991" y="358"/>
                  </a:cubicBezTo>
                  <a:cubicBezTo>
                    <a:pt x="986" y="276"/>
                    <a:pt x="942" y="233"/>
                    <a:pt x="856" y="230"/>
                  </a:cubicBezTo>
                  <a:lnTo>
                    <a:pt x="655" y="230"/>
                  </a:lnTo>
                  <a:lnTo>
                    <a:pt x="655" y="678"/>
                  </a:lnTo>
                  <a:lnTo>
                    <a:pt x="715" y="678"/>
                  </a:lnTo>
                  <a:close/>
                  <a:moveTo>
                    <a:pt x="715" y="438"/>
                  </a:moveTo>
                  <a:lnTo>
                    <a:pt x="715" y="282"/>
                  </a:lnTo>
                  <a:lnTo>
                    <a:pt x="838" y="282"/>
                  </a:lnTo>
                  <a:cubicBezTo>
                    <a:pt x="898" y="282"/>
                    <a:pt x="928" y="307"/>
                    <a:pt x="928" y="358"/>
                  </a:cubicBezTo>
                  <a:cubicBezTo>
                    <a:pt x="930" y="413"/>
                    <a:pt x="899" y="440"/>
                    <a:pt x="836" y="438"/>
                  </a:cubicBezTo>
                  <a:lnTo>
                    <a:pt x="715" y="438"/>
                  </a:lnTo>
                  <a:close/>
                  <a:moveTo>
                    <a:pt x="1106" y="678"/>
                  </a:moveTo>
                  <a:lnTo>
                    <a:pt x="1106" y="492"/>
                  </a:lnTo>
                  <a:lnTo>
                    <a:pt x="1247" y="492"/>
                  </a:lnTo>
                  <a:cubicBezTo>
                    <a:pt x="1332" y="489"/>
                    <a:pt x="1377" y="444"/>
                    <a:pt x="1381" y="358"/>
                  </a:cubicBezTo>
                  <a:cubicBezTo>
                    <a:pt x="1377" y="276"/>
                    <a:pt x="1332" y="233"/>
                    <a:pt x="1247" y="230"/>
                  </a:cubicBezTo>
                  <a:lnTo>
                    <a:pt x="1045" y="230"/>
                  </a:lnTo>
                  <a:lnTo>
                    <a:pt x="1045" y="678"/>
                  </a:lnTo>
                  <a:lnTo>
                    <a:pt x="1106" y="678"/>
                  </a:lnTo>
                  <a:close/>
                  <a:moveTo>
                    <a:pt x="1106" y="438"/>
                  </a:moveTo>
                  <a:lnTo>
                    <a:pt x="1106" y="282"/>
                  </a:lnTo>
                  <a:lnTo>
                    <a:pt x="1229" y="282"/>
                  </a:lnTo>
                  <a:cubicBezTo>
                    <a:pt x="1289" y="282"/>
                    <a:pt x="1318" y="307"/>
                    <a:pt x="1318" y="358"/>
                  </a:cubicBezTo>
                  <a:cubicBezTo>
                    <a:pt x="1320" y="413"/>
                    <a:pt x="1289" y="440"/>
                    <a:pt x="1227" y="438"/>
                  </a:cubicBezTo>
                  <a:lnTo>
                    <a:pt x="1106" y="4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75219" y="934691"/>
            <a:ext cx="1512168" cy="1511103"/>
            <a:chOff x="1204523" y="1700808"/>
            <a:chExt cx="2016749" cy="2015329"/>
          </a:xfrm>
        </p:grpSpPr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204523" y="1700808"/>
              <a:ext cx="2016749" cy="2015329"/>
            </a:xfrm>
            <a:prstGeom prst="ellipse">
              <a:avLst/>
            </a:prstGeom>
            <a:solidFill>
              <a:srgbClr val="C00002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cs typeface="+mn-ea"/>
                <a:sym typeface="+mn-lt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453066" y="2193633"/>
              <a:ext cx="1560850" cy="1029678"/>
            </a:xfrm>
            <a:custGeom>
              <a:avLst/>
              <a:gdLst>
                <a:gd name="T0" fmla="*/ 1295 w 1747"/>
                <a:gd name="T1" fmla="*/ 377 h 1154"/>
                <a:gd name="T2" fmla="*/ 1260 w 1747"/>
                <a:gd name="T3" fmla="*/ 0 h 1154"/>
                <a:gd name="T4" fmla="*/ 641 w 1747"/>
                <a:gd name="T5" fmla="*/ 1031 h 1154"/>
                <a:gd name="T6" fmla="*/ 59 w 1747"/>
                <a:gd name="T7" fmla="*/ 1031 h 1154"/>
                <a:gd name="T8" fmla="*/ 1747 w 1747"/>
                <a:gd name="T9" fmla="*/ 1154 h 1154"/>
                <a:gd name="T10" fmla="*/ 371 w 1747"/>
                <a:gd name="T11" fmla="*/ 962 h 1154"/>
                <a:gd name="T12" fmla="*/ 270 w 1747"/>
                <a:gd name="T13" fmla="*/ 863 h 1154"/>
                <a:gd name="T14" fmla="*/ 371 w 1747"/>
                <a:gd name="T15" fmla="*/ 830 h 1154"/>
                <a:gd name="T16" fmla="*/ 270 w 1747"/>
                <a:gd name="T17" fmla="*/ 731 h 1154"/>
                <a:gd name="T18" fmla="*/ 371 w 1747"/>
                <a:gd name="T19" fmla="*/ 691 h 1154"/>
                <a:gd name="T20" fmla="*/ 270 w 1747"/>
                <a:gd name="T21" fmla="*/ 592 h 1154"/>
                <a:gd name="T22" fmla="*/ 371 w 1747"/>
                <a:gd name="T23" fmla="*/ 559 h 1154"/>
                <a:gd name="T24" fmla="*/ 270 w 1747"/>
                <a:gd name="T25" fmla="*/ 460 h 1154"/>
                <a:gd name="T26" fmla="*/ 524 w 1747"/>
                <a:gd name="T27" fmla="*/ 962 h 1154"/>
                <a:gd name="T28" fmla="*/ 422 w 1747"/>
                <a:gd name="T29" fmla="*/ 863 h 1154"/>
                <a:gd name="T30" fmla="*/ 524 w 1747"/>
                <a:gd name="T31" fmla="*/ 830 h 1154"/>
                <a:gd name="T32" fmla="*/ 422 w 1747"/>
                <a:gd name="T33" fmla="*/ 731 h 1154"/>
                <a:gd name="T34" fmla="*/ 524 w 1747"/>
                <a:gd name="T35" fmla="*/ 691 h 1154"/>
                <a:gd name="T36" fmla="*/ 422 w 1747"/>
                <a:gd name="T37" fmla="*/ 592 h 1154"/>
                <a:gd name="T38" fmla="*/ 524 w 1747"/>
                <a:gd name="T39" fmla="*/ 559 h 1154"/>
                <a:gd name="T40" fmla="*/ 422 w 1747"/>
                <a:gd name="T41" fmla="*/ 460 h 1154"/>
                <a:gd name="T42" fmla="*/ 940 w 1747"/>
                <a:gd name="T43" fmla="*/ 938 h 1154"/>
                <a:gd name="T44" fmla="*/ 774 w 1747"/>
                <a:gd name="T45" fmla="*/ 776 h 1154"/>
                <a:gd name="T46" fmla="*/ 940 w 1747"/>
                <a:gd name="T47" fmla="*/ 723 h 1154"/>
                <a:gd name="T48" fmla="*/ 774 w 1747"/>
                <a:gd name="T49" fmla="*/ 561 h 1154"/>
                <a:gd name="T50" fmla="*/ 940 w 1747"/>
                <a:gd name="T51" fmla="*/ 496 h 1154"/>
                <a:gd name="T52" fmla="*/ 774 w 1747"/>
                <a:gd name="T53" fmla="*/ 334 h 1154"/>
                <a:gd name="T54" fmla="*/ 940 w 1747"/>
                <a:gd name="T55" fmla="*/ 281 h 1154"/>
                <a:gd name="T56" fmla="*/ 774 w 1747"/>
                <a:gd name="T57" fmla="*/ 119 h 1154"/>
                <a:gd name="T58" fmla="*/ 1163 w 1747"/>
                <a:gd name="T59" fmla="*/ 938 h 1154"/>
                <a:gd name="T60" fmla="*/ 997 w 1747"/>
                <a:gd name="T61" fmla="*/ 776 h 1154"/>
                <a:gd name="T62" fmla="*/ 1163 w 1747"/>
                <a:gd name="T63" fmla="*/ 723 h 1154"/>
                <a:gd name="T64" fmla="*/ 997 w 1747"/>
                <a:gd name="T65" fmla="*/ 561 h 1154"/>
                <a:gd name="T66" fmla="*/ 1163 w 1747"/>
                <a:gd name="T67" fmla="*/ 496 h 1154"/>
                <a:gd name="T68" fmla="*/ 997 w 1747"/>
                <a:gd name="T69" fmla="*/ 334 h 1154"/>
                <a:gd name="T70" fmla="*/ 1163 w 1747"/>
                <a:gd name="T71" fmla="*/ 281 h 1154"/>
                <a:gd name="T72" fmla="*/ 997 w 1747"/>
                <a:gd name="T73" fmla="*/ 119 h 1154"/>
                <a:gd name="T74" fmla="*/ 1463 w 1747"/>
                <a:gd name="T75" fmla="*/ 950 h 1154"/>
                <a:gd name="T76" fmla="*/ 1361 w 1747"/>
                <a:gd name="T77" fmla="*/ 850 h 1154"/>
                <a:gd name="T78" fmla="*/ 1463 w 1747"/>
                <a:gd name="T79" fmla="*/ 810 h 1154"/>
                <a:gd name="T80" fmla="*/ 1361 w 1747"/>
                <a:gd name="T81" fmla="*/ 711 h 1154"/>
                <a:gd name="T82" fmla="*/ 1463 w 1747"/>
                <a:gd name="T83" fmla="*/ 679 h 1154"/>
                <a:gd name="T84" fmla="*/ 1361 w 1747"/>
                <a:gd name="T85" fmla="*/ 579 h 1154"/>
                <a:gd name="T86" fmla="*/ 1615 w 1747"/>
                <a:gd name="T87" fmla="*/ 950 h 1154"/>
                <a:gd name="T88" fmla="*/ 1514 w 1747"/>
                <a:gd name="T89" fmla="*/ 850 h 1154"/>
                <a:gd name="T90" fmla="*/ 1615 w 1747"/>
                <a:gd name="T91" fmla="*/ 810 h 1154"/>
                <a:gd name="T92" fmla="*/ 1514 w 1747"/>
                <a:gd name="T93" fmla="*/ 711 h 1154"/>
                <a:gd name="T94" fmla="*/ 1615 w 1747"/>
                <a:gd name="T95" fmla="*/ 679 h 1154"/>
                <a:gd name="T96" fmla="*/ 1514 w 1747"/>
                <a:gd name="T97" fmla="*/ 579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47" h="1154">
                  <a:moveTo>
                    <a:pt x="1689" y="1031"/>
                  </a:moveTo>
                  <a:lnTo>
                    <a:pt x="1689" y="548"/>
                  </a:lnTo>
                  <a:lnTo>
                    <a:pt x="1295" y="377"/>
                  </a:lnTo>
                  <a:lnTo>
                    <a:pt x="1295" y="1031"/>
                  </a:lnTo>
                  <a:lnTo>
                    <a:pt x="1260" y="1031"/>
                  </a:lnTo>
                  <a:lnTo>
                    <a:pt x="1260" y="0"/>
                  </a:lnTo>
                  <a:lnTo>
                    <a:pt x="677" y="0"/>
                  </a:lnTo>
                  <a:lnTo>
                    <a:pt x="677" y="1031"/>
                  </a:lnTo>
                  <a:lnTo>
                    <a:pt x="641" y="1031"/>
                  </a:lnTo>
                  <a:lnTo>
                    <a:pt x="641" y="262"/>
                  </a:lnTo>
                  <a:lnTo>
                    <a:pt x="59" y="463"/>
                  </a:lnTo>
                  <a:lnTo>
                    <a:pt x="59" y="1031"/>
                  </a:lnTo>
                  <a:lnTo>
                    <a:pt x="0" y="1031"/>
                  </a:lnTo>
                  <a:lnTo>
                    <a:pt x="0" y="1154"/>
                  </a:lnTo>
                  <a:lnTo>
                    <a:pt x="1747" y="1154"/>
                  </a:lnTo>
                  <a:lnTo>
                    <a:pt x="1747" y="1031"/>
                  </a:lnTo>
                  <a:lnTo>
                    <a:pt x="1689" y="1031"/>
                  </a:lnTo>
                  <a:close/>
                  <a:moveTo>
                    <a:pt x="371" y="962"/>
                  </a:moveTo>
                  <a:lnTo>
                    <a:pt x="371" y="962"/>
                  </a:lnTo>
                  <a:lnTo>
                    <a:pt x="270" y="962"/>
                  </a:lnTo>
                  <a:lnTo>
                    <a:pt x="270" y="863"/>
                  </a:lnTo>
                  <a:lnTo>
                    <a:pt x="371" y="863"/>
                  </a:lnTo>
                  <a:lnTo>
                    <a:pt x="371" y="962"/>
                  </a:lnTo>
                  <a:close/>
                  <a:moveTo>
                    <a:pt x="371" y="830"/>
                  </a:moveTo>
                  <a:lnTo>
                    <a:pt x="371" y="830"/>
                  </a:lnTo>
                  <a:lnTo>
                    <a:pt x="270" y="830"/>
                  </a:lnTo>
                  <a:lnTo>
                    <a:pt x="270" y="731"/>
                  </a:lnTo>
                  <a:lnTo>
                    <a:pt x="371" y="731"/>
                  </a:lnTo>
                  <a:lnTo>
                    <a:pt x="371" y="830"/>
                  </a:lnTo>
                  <a:close/>
                  <a:moveTo>
                    <a:pt x="371" y="691"/>
                  </a:moveTo>
                  <a:lnTo>
                    <a:pt x="371" y="691"/>
                  </a:lnTo>
                  <a:lnTo>
                    <a:pt x="270" y="691"/>
                  </a:lnTo>
                  <a:lnTo>
                    <a:pt x="270" y="592"/>
                  </a:lnTo>
                  <a:lnTo>
                    <a:pt x="371" y="592"/>
                  </a:lnTo>
                  <a:lnTo>
                    <a:pt x="371" y="691"/>
                  </a:lnTo>
                  <a:close/>
                  <a:moveTo>
                    <a:pt x="371" y="559"/>
                  </a:moveTo>
                  <a:lnTo>
                    <a:pt x="371" y="559"/>
                  </a:lnTo>
                  <a:lnTo>
                    <a:pt x="270" y="559"/>
                  </a:lnTo>
                  <a:lnTo>
                    <a:pt x="270" y="460"/>
                  </a:lnTo>
                  <a:lnTo>
                    <a:pt x="371" y="460"/>
                  </a:lnTo>
                  <a:lnTo>
                    <a:pt x="371" y="559"/>
                  </a:lnTo>
                  <a:close/>
                  <a:moveTo>
                    <a:pt x="524" y="962"/>
                  </a:moveTo>
                  <a:lnTo>
                    <a:pt x="524" y="962"/>
                  </a:lnTo>
                  <a:lnTo>
                    <a:pt x="422" y="962"/>
                  </a:lnTo>
                  <a:lnTo>
                    <a:pt x="422" y="863"/>
                  </a:lnTo>
                  <a:lnTo>
                    <a:pt x="524" y="863"/>
                  </a:lnTo>
                  <a:lnTo>
                    <a:pt x="524" y="962"/>
                  </a:lnTo>
                  <a:close/>
                  <a:moveTo>
                    <a:pt x="524" y="830"/>
                  </a:moveTo>
                  <a:lnTo>
                    <a:pt x="524" y="830"/>
                  </a:lnTo>
                  <a:lnTo>
                    <a:pt x="422" y="830"/>
                  </a:lnTo>
                  <a:lnTo>
                    <a:pt x="422" y="731"/>
                  </a:lnTo>
                  <a:lnTo>
                    <a:pt x="524" y="731"/>
                  </a:lnTo>
                  <a:lnTo>
                    <a:pt x="524" y="830"/>
                  </a:lnTo>
                  <a:close/>
                  <a:moveTo>
                    <a:pt x="524" y="691"/>
                  </a:moveTo>
                  <a:lnTo>
                    <a:pt x="524" y="691"/>
                  </a:lnTo>
                  <a:lnTo>
                    <a:pt x="422" y="691"/>
                  </a:lnTo>
                  <a:lnTo>
                    <a:pt x="422" y="592"/>
                  </a:lnTo>
                  <a:lnTo>
                    <a:pt x="524" y="592"/>
                  </a:lnTo>
                  <a:lnTo>
                    <a:pt x="524" y="691"/>
                  </a:lnTo>
                  <a:close/>
                  <a:moveTo>
                    <a:pt x="524" y="559"/>
                  </a:moveTo>
                  <a:lnTo>
                    <a:pt x="524" y="559"/>
                  </a:lnTo>
                  <a:lnTo>
                    <a:pt x="422" y="559"/>
                  </a:lnTo>
                  <a:lnTo>
                    <a:pt x="422" y="460"/>
                  </a:lnTo>
                  <a:lnTo>
                    <a:pt x="524" y="460"/>
                  </a:lnTo>
                  <a:lnTo>
                    <a:pt x="524" y="559"/>
                  </a:lnTo>
                  <a:close/>
                  <a:moveTo>
                    <a:pt x="940" y="938"/>
                  </a:moveTo>
                  <a:lnTo>
                    <a:pt x="940" y="938"/>
                  </a:lnTo>
                  <a:lnTo>
                    <a:pt x="774" y="938"/>
                  </a:lnTo>
                  <a:lnTo>
                    <a:pt x="774" y="776"/>
                  </a:lnTo>
                  <a:lnTo>
                    <a:pt x="940" y="776"/>
                  </a:lnTo>
                  <a:lnTo>
                    <a:pt x="940" y="938"/>
                  </a:lnTo>
                  <a:close/>
                  <a:moveTo>
                    <a:pt x="940" y="723"/>
                  </a:moveTo>
                  <a:lnTo>
                    <a:pt x="940" y="723"/>
                  </a:lnTo>
                  <a:lnTo>
                    <a:pt x="774" y="723"/>
                  </a:lnTo>
                  <a:lnTo>
                    <a:pt x="774" y="561"/>
                  </a:lnTo>
                  <a:lnTo>
                    <a:pt x="940" y="561"/>
                  </a:lnTo>
                  <a:lnTo>
                    <a:pt x="940" y="723"/>
                  </a:lnTo>
                  <a:close/>
                  <a:moveTo>
                    <a:pt x="940" y="496"/>
                  </a:moveTo>
                  <a:lnTo>
                    <a:pt x="940" y="496"/>
                  </a:lnTo>
                  <a:lnTo>
                    <a:pt x="774" y="496"/>
                  </a:lnTo>
                  <a:lnTo>
                    <a:pt x="774" y="334"/>
                  </a:lnTo>
                  <a:lnTo>
                    <a:pt x="940" y="334"/>
                  </a:lnTo>
                  <a:lnTo>
                    <a:pt x="940" y="496"/>
                  </a:lnTo>
                  <a:close/>
                  <a:moveTo>
                    <a:pt x="940" y="281"/>
                  </a:moveTo>
                  <a:lnTo>
                    <a:pt x="940" y="281"/>
                  </a:lnTo>
                  <a:lnTo>
                    <a:pt x="774" y="281"/>
                  </a:lnTo>
                  <a:lnTo>
                    <a:pt x="774" y="119"/>
                  </a:lnTo>
                  <a:lnTo>
                    <a:pt x="940" y="119"/>
                  </a:lnTo>
                  <a:lnTo>
                    <a:pt x="940" y="281"/>
                  </a:lnTo>
                  <a:close/>
                  <a:moveTo>
                    <a:pt x="1163" y="938"/>
                  </a:moveTo>
                  <a:lnTo>
                    <a:pt x="1163" y="938"/>
                  </a:lnTo>
                  <a:lnTo>
                    <a:pt x="997" y="938"/>
                  </a:lnTo>
                  <a:lnTo>
                    <a:pt x="997" y="776"/>
                  </a:lnTo>
                  <a:lnTo>
                    <a:pt x="1163" y="776"/>
                  </a:lnTo>
                  <a:lnTo>
                    <a:pt x="1163" y="938"/>
                  </a:lnTo>
                  <a:close/>
                  <a:moveTo>
                    <a:pt x="1163" y="723"/>
                  </a:moveTo>
                  <a:lnTo>
                    <a:pt x="1163" y="723"/>
                  </a:lnTo>
                  <a:lnTo>
                    <a:pt x="997" y="723"/>
                  </a:lnTo>
                  <a:lnTo>
                    <a:pt x="997" y="561"/>
                  </a:lnTo>
                  <a:lnTo>
                    <a:pt x="1163" y="561"/>
                  </a:lnTo>
                  <a:lnTo>
                    <a:pt x="1163" y="723"/>
                  </a:lnTo>
                  <a:close/>
                  <a:moveTo>
                    <a:pt x="1163" y="496"/>
                  </a:moveTo>
                  <a:lnTo>
                    <a:pt x="1163" y="496"/>
                  </a:lnTo>
                  <a:lnTo>
                    <a:pt x="997" y="496"/>
                  </a:lnTo>
                  <a:lnTo>
                    <a:pt x="997" y="334"/>
                  </a:lnTo>
                  <a:lnTo>
                    <a:pt x="1163" y="334"/>
                  </a:lnTo>
                  <a:lnTo>
                    <a:pt x="1163" y="496"/>
                  </a:lnTo>
                  <a:close/>
                  <a:moveTo>
                    <a:pt x="1163" y="281"/>
                  </a:moveTo>
                  <a:lnTo>
                    <a:pt x="1163" y="281"/>
                  </a:lnTo>
                  <a:lnTo>
                    <a:pt x="997" y="281"/>
                  </a:lnTo>
                  <a:lnTo>
                    <a:pt x="997" y="119"/>
                  </a:lnTo>
                  <a:lnTo>
                    <a:pt x="1163" y="119"/>
                  </a:lnTo>
                  <a:lnTo>
                    <a:pt x="1163" y="281"/>
                  </a:lnTo>
                  <a:close/>
                  <a:moveTo>
                    <a:pt x="1463" y="950"/>
                  </a:moveTo>
                  <a:lnTo>
                    <a:pt x="1463" y="950"/>
                  </a:lnTo>
                  <a:lnTo>
                    <a:pt x="1361" y="950"/>
                  </a:lnTo>
                  <a:lnTo>
                    <a:pt x="1361" y="850"/>
                  </a:lnTo>
                  <a:lnTo>
                    <a:pt x="1463" y="850"/>
                  </a:lnTo>
                  <a:lnTo>
                    <a:pt x="1463" y="950"/>
                  </a:lnTo>
                  <a:close/>
                  <a:moveTo>
                    <a:pt x="1463" y="810"/>
                  </a:moveTo>
                  <a:lnTo>
                    <a:pt x="1463" y="810"/>
                  </a:lnTo>
                  <a:lnTo>
                    <a:pt x="1361" y="810"/>
                  </a:lnTo>
                  <a:lnTo>
                    <a:pt x="1361" y="711"/>
                  </a:lnTo>
                  <a:lnTo>
                    <a:pt x="1463" y="711"/>
                  </a:lnTo>
                  <a:lnTo>
                    <a:pt x="1463" y="810"/>
                  </a:lnTo>
                  <a:close/>
                  <a:moveTo>
                    <a:pt x="1463" y="679"/>
                  </a:moveTo>
                  <a:lnTo>
                    <a:pt x="1463" y="679"/>
                  </a:lnTo>
                  <a:lnTo>
                    <a:pt x="1361" y="679"/>
                  </a:lnTo>
                  <a:lnTo>
                    <a:pt x="1361" y="579"/>
                  </a:lnTo>
                  <a:lnTo>
                    <a:pt x="1463" y="579"/>
                  </a:lnTo>
                  <a:lnTo>
                    <a:pt x="1463" y="679"/>
                  </a:lnTo>
                  <a:close/>
                  <a:moveTo>
                    <a:pt x="1615" y="950"/>
                  </a:moveTo>
                  <a:lnTo>
                    <a:pt x="1615" y="950"/>
                  </a:lnTo>
                  <a:lnTo>
                    <a:pt x="1514" y="950"/>
                  </a:lnTo>
                  <a:lnTo>
                    <a:pt x="1514" y="850"/>
                  </a:lnTo>
                  <a:lnTo>
                    <a:pt x="1615" y="850"/>
                  </a:lnTo>
                  <a:lnTo>
                    <a:pt x="1615" y="950"/>
                  </a:lnTo>
                  <a:close/>
                  <a:moveTo>
                    <a:pt x="1615" y="810"/>
                  </a:moveTo>
                  <a:lnTo>
                    <a:pt x="1615" y="810"/>
                  </a:lnTo>
                  <a:lnTo>
                    <a:pt x="1514" y="810"/>
                  </a:lnTo>
                  <a:lnTo>
                    <a:pt x="1514" y="711"/>
                  </a:lnTo>
                  <a:lnTo>
                    <a:pt x="1615" y="711"/>
                  </a:lnTo>
                  <a:lnTo>
                    <a:pt x="1615" y="810"/>
                  </a:lnTo>
                  <a:close/>
                  <a:moveTo>
                    <a:pt x="1615" y="679"/>
                  </a:moveTo>
                  <a:lnTo>
                    <a:pt x="1615" y="679"/>
                  </a:lnTo>
                  <a:lnTo>
                    <a:pt x="1514" y="679"/>
                  </a:lnTo>
                  <a:lnTo>
                    <a:pt x="1514" y="579"/>
                  </a:lnTo>
                  <a:lnTo>
                    <a:pt x="1615" y="579"/>
                  </a:lnTo>
                  <a:lnTo>
                    <a:pt x="1615" y="6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cs typeface="+mn-ea"/>
                <a:sym typeface="+mn-lt"/>
              </a:endParaRPr>
            </a:p>
          </p:txBody>
        </p:sp>
      </p:grpSp>
      <p:sp>
        <p:nvSpPr>
          <p:cNvPr id="13" name="Freeform 12"/>
          <p:cNvSpPr/>
          <p:nvPr/>
        </p:nvSpPr>
        <p:spPr bwMode="auto">
          <a:xfrm>
            <a:off x="3162469" y="1449041"/>
            <a:ext cx="437677" cy="437677"/>
          </a:xfrm>
          <a:custGeom>
            <a:avLst/>
            <a:gdLst>
              <a:gd name="T0" fmla="*/ 269 w 653"/>
              <a:gd name="T1" fmla="*/ 653 h 653"/>
              <a:gd name="T2" fmla="*/ 269 w 653"/>
              <a:gd name="T3" fmla="*/ 382 h 653"/>
              <a:gd name="T4" fmla="*/ 0 w 653"/>
              <a:gd name="T5" fmla="*/ 382 h 653"/>
              <a:gd name="T6" fmla="*/ 0 w 653"/>
              <a:gd name="T7" fmla="*/ 269 h 653"/>
              <a:gd name="T8" fmla="*/ 269 w 653"/>
              <a:gd name="T9" fmla="*/ 269 h 653"/>
              <a:gd name="T10" fmla="*/ 269 w 653"/>
              <a:gd name="T11" fmla="*/ 0 h 653"/>
              <a:gd name="T12" fmla="*/ 384 w 653"/>
              <a:gd name="T13" fmla="*/ 0 h 653"/>
              <a:gd name="T14" fmla="*/ 384 w 653"/>
              <a:gd name="T15" fmla="*/ 269 h 653"/>
              <a:gd name="T16" fmla="*/ 653 w 653"/>
              <a:gd name="T17" fmla="*/ 269 h 653"/>
              <a:gd name="T18" fmla="*/ 653 w 653"/>
              <a:gd name="T19" fmla="*/ 382 h 653"/>
              <a:gd name="T20" fmla="*/ 384 w 653"/>
              <a:gd name="T21" fmla="*/ 382 h 653"/>
              <a:gd name="T22" fmla="*/ 384 w 653"/>
              <a:gd name="T23" fmla="*/ 653 h 653"/>
              <a:gd name="T24" fmla="*/ 269 w 653"/>
              <a:gd name="T25" fmla="*/ 653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3" h="653">
                <a:moveTo>
                  <a:pt x="269" y="653"/>
                </a:moveTo>
                <a:lnTo>
                  <a:pt x="269" y="382"/>
                </a:lnTo>
                <a:lnTo>
                  <a:pt x="0" y="382"/>
                </a:lnTo>
                <a:lnTo>
                  <a:pt x="0" y="269"/>
                </a:lnTo>
                <a:lnTo>
                  <a:pt x="269" y="269"/>
                </a:lnTo>
                <a:lnTo>
                  <a:pt x="269" y="0"/>
                </a:lnTo>
                <a:lnTo>
                  <a:pt x="384" y="0"/>
                </a:lnTo>
                <a:lnTo>
                  <a:pt x="384" y="269"/>
                </a:lnTo>
                <a:lnTo>
                  <a:pt x="653" y="269"/>
                </a:lnTo>
                <a:lnTo>
                  <a:pt x="653" y="382"/>
                </a:lnTo>
                <a:lnTo>
                  <a:pt x="384" y="382"/>
                </a:lnTo>
                <a:lnTo>
                  <a:pt x="384" y="653"/>
                </a:lnTo>
                <a:lnTo>
                  <a:pt x="269" y="65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cs typeface="+mn-ea"/>
              <a:sym typeface="+mn-lt"/>
            </a:endParaRPr>
          </a:p>
        </p:txBody>
      </p:sp>
      <p:sp>
        <p:nvSpPr>
          <p:cNvPr id="14" name="Freeform 13"/>
          <p:cNvSpPr/>
          <p:nvPr/>
        </p:nvSpPr>
        <p:spPr bwMode="auto">
          <a:xfrm>
            <a:off x="5651839" y="1449041"/>
            <a:ext cx="437677" cy="437677"/>
          </a:xfrm>
          <a:custGeom>
            <a:avLst/>
            <a:gdLst>
              <a:gd name="T0" fmla="*/ 269 w 653"/>
              <a:gd name="T1" fmla="*/ 653 h 653"/>
              <a:gd name="T2" fmla="*/ 269 w 653"/>
              <a:gd name="T3" fmla="*/ 382 h 653"/>
              <a:gd name="T4" fmla="*/ 0 w 653"/>
              <a:gd name="T5" fmla="*/ 382 h 653"/>
              <a:gd name="T6" fmla="*/ 0 w 653"/>
              <a:gd name="T7" fmla="*/ 269 h 653"/>
              <a:gd name="T8" fmla="*/ 269 w 653"/>
              <a:gd name="T9" fmla="*/ 269 h 653"/>
              <a:gd name="T10" fmla="*/ 269 w 653"/>
              <a:gd name="T11" fmla="*/ 0 h 653"/>
              <a:gd name="T12" fmla="*/ 384 w 653"/>
              <a:gd name="T13" fmla="*/ 0 h 653"/>
              <a:gd name="T14" fmla="*/ 384 w 653"/>
              <a:gd name="T15" fmla="*/ 269 h 653"/>
              <a:gd name="T16" fmla="*/ 653 w 653"/>
              <a:gd name="T17" fmla="*/ 269 h 653"/>
              <a:gd name="T18" fmla="*/ 653 w 653"/>
              <a:gd name="T19" fmla="*/ 382 h 653"/>
              <a:gd name="T20" fmla="*/ 384 w 653"/>
              <a:gd name="T21" fmla="*/ 382 h 653"/>
              <a:gd name="T22" fmla="*/ 384 w 653"/>
              <a:gd name="T23" fmla="*/ 653 h 653"/>
              <a:gd name="T24" fmla="*/ 269 w 653"/>
              <a:gd name="T25" fmla="*/ 653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3" h="653">
                <a:moveTo>
                  <a:pt x="269" y="653"/>
                </a:moveTo>
                <a:lnTo>
                  <a:pt x="269" y="382"/>
                </a:lnTo>
                <a:lnTo>
                  <a:pt x="0" y="382"/>
                </a:lnTo>
                <a:lnTo>
                  <a:pt x="0" y="269"/>
                </a:lnTo>
                <a:lnTo>
                  <a:pt x="269" y="269"/>
                </a:lnTo>
                <a:lnTo>
                  <a:pt x="269" y="0"/>
                </a:lnTo>
                <a:lnTo>
                  <a:pt x="384" y="0"/>
                </a:lnTo>
                <a:lnTo>
                  <a:pt x="384" y="269"/>
                </a:lnTo>
                <a:lnTo>
                  <a:pt x="653" y="269"/>
                </a:lnTo>
                <a:lnTo>
                  <a:pt x="653" y="382"/>
                </a:lnTo>
                <a:lnTo>
                  <a:pt x="384" y="382"/>
                </a:lnTo>
                <a:lnTo>
                  <a:pt x="384" y="653"/>
                </a:lnTo>
                <a:lnTo>
                  <a:pt x="269" y="65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cs typeface="+mn-ea"/>
              <a:sym typeface="+mn-lt"/>
            </a:endParaRPr>
          </a:p>
        </p:txBody>
      </p:sp>
      <p:sp>
        <p:nvSpPr>
          <p:cNvPr id="15" name="矩形 83"/>
          <p:cNvSpPr>
            <a:spLocks noChangeArrowheads="1"/>
          </p:cNvSpPr>
          <p:nvPr/>
        </p:nvSpPr>
        <p:spPr bwMode="auto">
          <a:xfrm>
            <a:off x="1163974" y="3262699"/>
            <a:ext cx="6791481" cy="1440597"/>
          </a:xfrm>
          <a:prstGeom prst="rect">
            <a:avLst/>
          </a:prstGeom>
          <a:solidFill>
            <a:srgbClr val="F2F2F2"/>
          </a:solidFill>
          <a:ln w="9525" cmpd="sng">
            <a:solidFill>
              <a:srgbClr val="55735B"/>
            </a:solidFill>
            <a:miter lim="800000"/>
          </a:ln>
        </p:spPr>
        <p:txBody>
          <a:bodyPr/>
          <a:lstStyle/>
          <a:p>
            <a:endParaRPr lang="zh-CN" altLang="en-US" sz="1010">
              <a:cs typeface="+mn-ea"/>
              <a:sym typeface="+mn-lt"/>
            </a:endParaRPr>
          </a:p>
        </p:txBody>
      </p:sp>
      <p:sp>
        <p:nvSpPr>
          <p:cNvPr id="16" name="TextBox 84"/>
          <p:cNvSpPr txBox="1">
            <a:spLocks noChangeArrowheads="1"/>
          </p:cNvSpPr>
          <p:nvPr/>
        </p:nvSpPr>
        <p:spPr bwMode="auto">
          <a:xfrm>
            <a:off x="1343651" y="3387939"/>
            <a:ext cx="637645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200" dirty="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这里输入产品形式的简介，这里输入产品形式的简介，这里输入产品形式的简介，这里输入产品形式的简介，这里输入产品形式的简介，里输入产品形式的简介，这里输入产品形式的简介，这里输入产品形式的简介，这里输入产品形式的简介，这里输入产品形式的简介，这里输入产品形式的简介，里输入产品形式的简介。</a:t>
            </a:r>
            <a:endParaRPr lang="zh-CN" altLang="en-US" sz="1200" dirty="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/>
            <a:r>
              <a:rPr lang="zh-CN" altLang="en-US" sz="1200" dirty="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这里输入产品形式的简介，这里输入产品形式的简介，这里输入产品形式的简介，这里输入产品形式的简介，这里输入产品形式的简介，里输入产品形式的简介。</a:t>
            </a:r>
            <a:endParaRPr lang="zh-CN" altLang="en-US" sz="1200" dirty="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Freeform 12"/>
          <p:cNvSpPr/>
          <p:nvPr/>
        </p:nvSpPr>
        <p:spPr bwMode="auto">
          <a:xfrm>
            <a:off x="1108028" y="3153190"/>
            <a:ext cx="396375" cy="39756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C3637"/>
          </a:solidFill>
          <a:ln>
            <a:noFill/>
          </a:ln>
        </p:spPr>
        <p:txBody>
          <a:bodyPr/>
          <a:lstStyle/>
          <a:p>
            <a:endParaRPr lang="zh-CN" altLang="en-US" sz="1010">
              <a:solidFill>
                <a:srgbClr val="2C3637"/>
              </a:solidFill>
              <a:cs typeface="+mn-ea"/>
              <a:sym typeface="+mn-lt"/>
            </a:endParaRPr>
          </a:p>
        </p:txBody>
      </p:sp>
      <p:sp>
        <p:nvSpPr>
          <p:cNvPr id="18" name="Freeform 12"/>
          <p:cNvSpPr/>
          <p:nvPr/>
        </p:nvSpPr>
        <p:spPr bwMode="auto">
          <a:xfrm flipH="1" flipV="1">
            <a:off x="7631109" y="4407476"/>
            <a:ext cx="396375" cy="39756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C3637"/>
          </a:solidFill>
          <a:ln>
            <a:noFill/>
          </a:ln>
        </p:spPr>
        <p:txBody>
          <a:bodyPr/>
          <a:lstStyle/>
          <a:p>
            <a:endParaRPr lang="zh-CN" altLang="en-US" sz="1010">
              <a:solidFill>
                <a:srgbClr val="2C3637"/>
              </a:solidFill>
              <a:cs typeface="+mn-ea"/>
              <a:sym typeface="+mn-lt"/>
            </a:endParaRPr>
          </a:p>
        </p:txBody>
      </p:sp>
      <p:sp>
        <p:nvSpPr>
          <p:cNvPr id="19" name="TextBox 46"/>
          <p:cNvSpPr txBox="1"/>
          <p:nvPr/>
        </p:nvSpPr>
        <p:spPr>
          <a:xfrm>
            <a:off x="1484446" y="2541706"/>
            <a:ext cx="12474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rgbClr val="C00000"/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0" name="TextBox 47"/>
          <p:cNvSpPr txBox="1"/>
          <p:nvPr/>
        </p:nvSpPr>
        <p:spPr>
          <a:xfrm>
            <a:off x="3920384" y="2541706"/>
            <a:ext cx="12474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rgbClr val="C00000"/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1" name="TextBox 48"/>
          <p:cNvSpPr txBox="1"/>
          <p:nvPr/>
        </p:nvSpPr>
        <p:spPr>
          <a:xfrm>
            <a:off x="6475296" y="2541706"/>
            <a:ext cx="12474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rgbClr val="C00000"/>
                </a:solidFill>
                <a:cs typeface="+mn-ea"/>
                <a:sym typeface="+mn-lt"/>
              </a:rPr>
              <a:t>添加标题</a:t>
            </a:r>
            <a:endParaRPr lang="zh-CN" altLang="en-US" sz="15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60" dur="500" spd="-999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64" dur="500" spd="-999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  <p:bldP spid="15" grpId="0" animBg="1" autoUpdateAnimBg="0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363014" y="2802670"/>
            <a:ext cx="1863481" cy="18634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576683" y="1398879"/>
            <a:ext cx="432354" cy="432476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0" dirty="0">
                <a:cs typeface="+mn-ea"/>
                <a:sym typeface="+mn-lt"/>
              </a:rPr>
              <a:t>1</a:t>
            </a:r>
            <a:endParaRPr lang="zh-CN" altLang="en-US" sz="1010" dirty="0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009424" y="1627443"/>
            <a:ext cx="755083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22"/>
          <p:cNvSpPr txBox="1"/>
          <p:nvPr/>
        </p:nvSpPr>
        <p:spPr>
          <a:xfrm>
            <a:off x="1542303" y="3579345"/>
            <a:ext cx="15010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单击添加标题</a:t>
            </a:r>
            <a:endParaRPr lang="en-US" altLang="zh-CN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363014" y="1290895"/>
            <a:ext cx="1863481" cy="1863481"/>
          </a:xfrm>
          <a:prstGeom prst="ellipse">
            <a:avLst/>
          </a:prstGeom>
          <a:solidFill>
            <a:srgbClr val="C00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>
              <a:cs typeface="+mn-ea"/>
              <a:sym typeface="+mn-lt"/>
            </a:endParaRPr>
          </a:p>
        </p:txBody>
      </p:sp>
      <p:sp>
        <p:nvSpPr>
          <p:cNvPr id="10" name="KSO_Shape"/>
          <p:cNvSpPr/>
          <p:nvPr/>
        </p:nvSpPr>
        <p:spPr bwMode="auto">
          <a:xfrm>
            <a:off x="1666474" y="1821976"/>
            <a:ext cx="1235770" cy="862980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标题 11"/>
          <p:cNvSpPr txBox="1"/>
          <p:nvPr/>
        </p:nvSpPr>
        <p:spPr>
          <a:xfrm>
            <a:off x="4781378" y="1462045"/>
            <a:ext cx="2898693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请在此处输入详细的文字介绍信息和简介，表达图表的含义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表达图表的含义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576684" y="1938799"/>
            <a:ext cx="432354" cy="432476"/>
          </a:xfrm>
          <a:prstGeom prst="ellipse">
            <a:avLst/>
          </a:prstGeom>
          <a:solidFill>
            <a:srgbClr val="E62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0" dirty="0">
                <a:cs typeface="+mn-ea"/>
                <a:sym typeface="+mn-lt"/>
              </a:rPr>
              <a:t>2</a:t>
            </a:r>
            <a:endParaRPr lang="zh-CN" altLang="en-US" sz="1010" dirty="0"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009425" y="2167363"/>
            <a:ext cx="755083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1"/>
          <p:cNvSpPr txBox="1"/>
          <p:nvPr/>
        </p:nvSpPr>
        <p:spPr>
          <a:xfrm>
            <a:off x="4781379" y="2001965"/>
            <a:ext cx="2898693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请在此处输入详细的文字介绍信息和简介，表达图表的含义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表达图表的含义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576684" y="2491315"/>
            <a:ext cx="432354" cy="432476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0" dirty="0">
                <a:cs typeface="+mn-ea"/>
                <a:sym typeface="+mn-lt"/>
              </a:rPr>
              <a:t>3</a:t>
            </a:r>
            <a:endParaRPr lang="zh-CN" altLang="en-US" sz="1010" dirty="0"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009425" y="2719879"/>
            <a:ext cx="755083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1"/>
          <p:cNvSpPr txBox="1"/>
          <p:nvPr/>
        </p:nvSpPr>
        <p:spPr>
          <a:xfrm>
            <a:off x="4781379" y="2554481"/>
            <a:ext cx="2898693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请在此处输入详细的文字介绍信息和简介，表达图表的含义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表达图表的含义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576684" y="3031234"/>
            <a:ext cx="432354" cy="432476"/>
          </a:xfrm>
          <a:prstGeom prst="ellipse">
            <a:avLst/>
          </a:prstGeom>
          <a:solidFill>
            <a:srgbClr val="E62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0" dirty="0">
                <a:cs typeface="+mn-ea"/>
                <a:sym typeface="+mn-lt"/>
              </a:rPr>
              <a:t>4</a:t>
            </a:r>
            <a:endParaRPr lang="zh-CN" altLang="en-US" sz="1010" dirty="0">
              <a:cs typeface="+mn-ea"/>
              <a:sym typeface="+mn-lt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4009425" y="3259798"/>
            <a:ext cx="755083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标题 11"/>
          <p:cNvSpPr txBox="1"/>
          <p:nvPr/>
        </p:nvSpPr>
        <p:spPr>
          <a:xfrm>
            <a:off x="4781380" y="3094400"/>
            <a:ext cx="2898693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请在此处输入详细的文字介绍信息和简介，表达图表的含义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表达图表的含义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576684" y="3571153"/>
            <a:ext cx="432354" cy="432476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0" dirty="0">
                <a:cs typeface="+mn-ea"/>
                <a:sym typeface="+mn-lt"/>
              </a:rPr>
              <a:t>5</a:t>
            </a:r>
            <a:endParaRPr lang="zh-CN" altLang="en-US" sz="1010" dirty="0"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4009425" y="3799717"/>
            <a:ext cx="755083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标题 11"/>
          <p:cNvSpPr txBox="1"/>
          <p:nvPr/>
        </p:nvSpPr>
        <p:spPr>
          <a:xfrm>
            <a:off x="4781379" y="3634320"/>
            <a:ext cx="2898693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请在此处输入详细的文字介绍信息和简介，表达图表的含义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表达图表的含义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576684" y="4111073"/>
            <a:ext cx="432354" cy="432476"/>
          </a:xfrm>
          <a:prstGeom prst="ellipse">
            <a:avLst/>
          </a:prstGeom>
          <a:solidFill>
            <a:srgbClr val="E62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0" dirty="0">
                <a:cs typeface="+mn-ea"/>
                <a:sym typeface="+mn-lt"/>
              </a:rPr>
              <a:t>6</a:t>
            </a:r>
            <a:endParaRPr lang="zh-CN" altLang="en-US" sz="1010" dirty="0"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009425" y="4339637"/>
            <a:ext cx="755083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标题 11"/>
          <p:cNvSpPr txBox="1"/>
          <p:nvPr/>
        </p:nvSpPr>
        <p:spPr>
          <a:xfrm>
            <a:off x="4781380" y="4174239"/>
            <a:ext cx="2898693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请在此处输入详细的文字介绍信息和简介，表达图表的含义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表达图表的含义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5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50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/>
      <p:bldP spid="9" grpId="0" animBg="1"/>
      <p:bldP spid="10" grpId="0" animBg="1"/>
      <p:bldP spid="11" grpId="0"/>
      <p:bldP spid="12" grpId="0" animBg="1"/>
      <p:bldP spid="14" grpId="0"/>
      <p:bldP spid="15" grpId="0" animBg="1"/>
      <p:bldP spid="17" grpId="0"/>
      <p:bldP spid="18" grpId="0" animBg="1"/>
      <p:bldP spid="20" grpId="0"/>
      <p:bldP spid="21" grpId="0" animBg="1"/>
      <p:bldP spid="23" grpId="0"/>
      <p:bldP spid="24" grpId="0" animBg="1"/>
      <p:bldP spid="2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/>
          <p:cNvSpPr/>
          <p:nvPr/>
        </p:nvSpPr>
        <p:spPr>
          <a:xfrm>
            <a:off x="3381375" y="853440"/>
            <a:ext cx="2164080" cy="2164080"/>
          </a:xfrm>
          <a:prstGeom prst="diamond">
            <a:avLst/>
          </a:prstGeom>
          <a:solidFill>
            <a:srgbClr val="FF0000"/>
          </a:solidFill>
          <a:ln w="381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</a:ln>
          <a:effectLst>
            <a:innerShdw blurRad="63500" dist="254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3293745" y="487680"/>
            <a:ext cx="2339340" cy="233934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4800000"/>
            </a:lightRig>
          </a:scene3d>
          <a:sp3d>
            <a:bevelT w="63500" h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08076" y="1150620"/>
            <a:ext cx="910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Part5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47752" y="1426517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rPr>
              <a:t>单击添加标题</a:t>
            </a:r>
            <a:endParaRPr lang="zh-CN" altLang="en-US" sz="2400" b="1" dirty="0">
              <a:solidFill>
                <a:srgbClr val="FF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4362970" y="1963193"/>
            <a:ext cx="200886" cy="401771"/>
          </a:xfrm>
          <a:custGeom>
            <a:avLst/>
            <a:gdLst/>
            <a:ahLst/>
            <a:cxnLst/>
            <a:rect l="0" t="0" r="r" b="b"/>
            <a:pathLst>
              <a:path w="725488" h="1450976">
                <a:moveTo>
                  <a:pt x="180975" y="543686"/>
                </a:moveTo>
                <a:lnTo>
                  <a:pt x="544513" y="543686"/>
                </a:lnTo>
                <a:lnTo>
                  <a:pt x="544513" y="785648"/>
                </a:lnTo>
                <a:lnTo>
                  <a:pt x="544248" y="794903"/>
                </a:lnTo>
                <a:lnTo>
                  <a:pt x="543187" y="804158"/>
                </a:lnTo>
                <a:lnTo>
                  <a:pt x="542392" y="813149"/>
                </a:lnTo>
                <a:lnTo>
                  <a:pt x="540536" y="822140"/>
                </a:lnTo>
                <a:lnTo>
                  <a:pt x="538679" y="830867"/>
                </a:lnTo>
                <a:lnTo>
                  <a:pt x="536293" y="839329"/>
                </a:lnTo>
                <a:lnTo>
                  <a:pt x="533111" y="847791"/>
                </a:lnTo>
                <a:lnTo>
                  <a:pt x="530194" y="856253"/>
                </a:lnTo>
                <a:lnTo>
                  <a:pt x="526482" y="864186"/>
                </a:lnTo>
                <a:lnTo>
                  <a:pt x="522504" y="871855"/>
                </a:lnTo>
                <a:lnTo>
                  <a:pt x="517997" y="879523"/>
                </a:lnTo>
                <a:lnTo>
                  <a:pt x="513224" y="886928"/>
                </a:lnTo>
                <a:lnTo>
                  <a:pt x="508186" y="893803"/>
                </a:lnTo>
                <a:lnTo>
                  <a:pt x="502882" y="900943"/>
                </a:lnTo>
                <a:lnTo>
                  <a:pt x="497049" y="907290"/>
                </a:lnTo>
                <a:lnTo>
                  <a:pt x="490950" y="913636"/>
                </a:lnTo>
                <a:lnTo>
                  <a:pt x="484851" y="919718"/>
                </a:lnTo>
                <a:lnTo>
                  <a:pt x="478222" y="925271"/>
                </a:lnTo>
                <a:lnTo>
                  <a:pt x="471328" y="930825"/>
                </a:lnTo>
                <a:lnTo>
                  <a:pt x="464169" y="935849"/>
                </a:lnTo>
                <a:lnTo>
                  <a:pt x="456744" y="940609"/>
                </a:lnTo>
                <a:lnTo>
                  <a:pt x="449054" y="944840"/>
                </a:lnTo>
                <a:lnTo>
                  <a:pt x="441630" y="949071"/>
                </a:lnTo>
                <a:lnTo>
                  <a:pt x="433145" y="952773"/>
                </a:lnTo>
                <a:lnTo>
                  <a:pt x="424925" y="955682"/>
                </a:lnTo>
                <a:lnTo>
                  <a:pt x="416705" y="958855"/>
                </a:lnTo>
                <a:lnTo>
                  <a:pt x="407954" y="961235"/>
                </a:lnTo>
                <a:lnTo>
                  <a:pt x="399204" y="963086"/>
                </a:lnTo>
                <a:lnTo>
                  <a:pt x="390188" y="964673"/>
                </a:lnTo>
                <a:lnTo>
                  <a:pt x="380908" y="965730"/>
                </a:lnTo>
                <a:lnTo>
                  <a:pt x="371892" y="966788"/>
                </a:lnTo>
                <a:lnTo>
                  <a:pt x="362612" y="966788"/>
                </a:lnTo>
                <a:lnTo>
                  <a:pt x="353331" y="966788"/>
                </a:lnTo>
                <a:lnTo>
                  <a:pt x="344050" y="965730"/>
                </a:lnTo>
                <a:lnTo>
                  <a:pt x="334770" y="964673"/>
                </a:lnTo>
                <a:lnTo>
                  <a:pt x="326019" y="963086"/>
                </a:lnTo>
                <a:lnTo>
                  <a:pt x="317269" y="961235"/>
                </a:lnTo>
                <a:lnTo>
                  <a:pt x="308518" y="958855"/>
                </a:lnTo>
                <a:lnTo>
                  <a:pt x="300033" y="955682"/>
                </a:lnTo>
                <a:lnTo>
                  <a:pt x="291813" y="952773"/>
                </a:lnTo>
                <a:lnTo>
                  <a:pt x="283858" y="949071"/>
                </a:lnTo>
                <a:lnTo>
                  <a:pt x="275903" y="944840"/>
                </a:lnTo>
                <a:lnTo>
                  <a:pt x="268214" y="940609"/>
                </a:lnTo>
                <a:lnTo>
                  <a:pt x="261054" y="935849"/>
                </a:lnTo>
                <a:lnTo>
                  <a:pt x="253895" y="930825"/>
                </a:lnTo>
                <a:lnTo>
                  <a:pt x="247001" y="925271"/>
                </a:lnTo>
                <a:lnTo>
                  <a:pt x="240372" y="919718"/>
                </a:lnTo>
                <a:lnTo>
                  <a:pt x="234008" y="913636"/>
                </a:lnTo>
                <a:lnTo>
                  <a:pt x="228174" y="907290"/>
                </a:lnTo>
                <a:lnTo>
                  <a:pt x="222341" y="900943"/>
                </a:lnTo>
                <a:lnTo>
                  <a:pt x="217037" y="893803"/>
                </a:lnTo>
                <a:lnTo>
                  <a:pt x="211999" y="886928"/>
                </a:lnTo>
                <a:lnTo>
                  <a:pt x="207226" y="879523"/>
                </a:lnTo>
                <a:lnTo>
                  <a:pt x="202984" y="871855"/>
                </a:lnTo>
                <a:lnTo>
                  <a:pt x="199006" y="864186"/>
                </a:lnTo>
                <a:lnTo>
                  <a:pt x="195294" y="856253"/>
                </a:lnTo>
                <a:lnTo>
                  <a:pt x="191847" y="847791"/>
                </a:lnTo>
                <a:lnTo>
                  <a:pt x="189195" y="839329"/>
                </a:lnTo>
                <a:lnTo>
                  <a:pt x="186809" y="830867"/>
                </a:lnTo>
                <a:lnTo>
                  <a:pt x="184422" y="822140"/>
                </a:lnTo>
                <a:lnTo>
                  <a:pt x="183097" y="813149"/>
                </a:lnTo>
                <a:lnTo>
                  <a:pt x="181771" y="804158"/>
                </a:lnTo>
                <a:lnTo>
                  <a:pt x="181240" y="794903"/>
                </a:lnTo>
                <a:lnTo>
                  <a:pt x="180975" y="785648"/>
                </a:lnTo>
                <a:lnTo>
                  <a:pt x="180975" y="543686"/>
                </a:lnTo>
                <a:close/>
                <a:moveTo>
                  <a:pt x="60589" y="484188"/>
                </a:moveTo>
                <a:lnTo>
                  <a:pt x="66675" y="484453"/>
                </a:lnTo>
                <a:lnTo>
                  <a:pt x="72760" y="485510"/>
                </a:lnTo>
                <a:lnTo>
                  <a:pt x="78581" y="487096"/>
                </a:lnTo>
                <a:lnTo>
                  <a:pt x="84137" y="488947"/>
                </a:lnTo>
                <a:lnTo>
                  <a:pt x="89429" y="491591"/>
                </a:lnTo>
                <a:lnTo>
                  <a:pt x="94191" y="494499"/>
                </a:lnTo>
                <a:lnTo>
                  <a:pt x="99219" y="497935"/>
                </a:lnTo>
                <a:lnTo>
                  <a:pt x="103452" y="501901"/>
                </a:lnTo>
                <a:lnTo>
                  <a:pt x="107421" y="506131"/>
                </a:lnTo>
                <a:lnTo>
                  <a:pt x="110596" y="510889"/>
                </a:lnTo>
                <a:lnTo>
                  <a:pt x="113771" y="515912"/>
                </a:lnTo>
                <a:lnTo>
                  <a:pt x="116152" y="521200"/>
                </a:lnTo>
                <a:lnTo>
                  <a:pt x="118269" y="526487"/>
                </a:lnTo>
                <a:lnTo>
                  <a:pt x="119856" y="532303"/>
                </a:lnTo>
                <a:lnTo>
                  <a:pt x="120650" y="538383"/>
                </a:lnTo>
                <a:lnTo>
                  <a:pt x="121179" y="544464"/>
                </a:lnTo>
                <a:lnTo>
                  <a:pt x="121179" y="786095"/>
                </a:lnTo>
                <a:lnTo>
                  <a:pt x="121179" y="793233"/>
                </a:lnTo>
                <a:lnTo>
                  <a:pt x="121973" y="803807"/>
                </a:lnTo>
                <a:lnTo>
                  <a:pt x="123560" y="817554"/>
                </a:lnTo>
                <a:lnTo>
                  <a:pt x="124619" y="825750"/>
                </a:lnTo>
                <a:lnTo>
                  <a:pt x="126206" y="834209"/>
                </a:lnTo>
                <a:lnTo>
                  <a:pt x="128058" y="843462"/>
                </a:lnTo>
                <a:lnTo>
                  <a:pt x="130175" y="853244"/>
                </a:lnTo>
                <a:lnTo>
                  <a:pt x="132821" y="863290"/>
                </a:lnTo>
                <a:lnTo>
                  <a:pt x="136260" y="873600"/>
                </a:lnTo>
                <a:lnTo>
                  <a:pt x="139964" y="883910"/>
                </a:lnTo>
                <a:lnTo>
                  <a:pt x="144198" y="894485"/>
                </a:lnTo>
                <a:lnTo>
                  <a:pt x="149225" y="905588"/>
                </a:lnTo>
                <a:lnTo>
                  <a:pt x="154517" y="916163"/>
                </a:lnTo>
                <a:lnTo>
                  <a:pt x="160867" y="927002"/>
                </a:lnTo>
                <a:lnTo>
                  <a:pt x="164306" y="932289"/>
                </a:lnTo>
                <a:lnTo>
                  <a:pt x="167746" y="937577"/>
                </a:lnTo>
                <a:lnTo>
                  <a:pt x="171714" y="942864"/>
                </a:lnTo>
                <a:lnTo>
                  <a:pt x="175683" y="947887"/>
                </a:lnTo>
                <a:lnTo>
                  <a:pt x="179652" y="953174"/>
                </a:lnTo>
                <a:lnTo>
                  <a:pt x="184150" y="957933"/>
                </a:lnTo>
                <a:lnTo>
                  <a:pt x="188384" y="962956"/>
                </a:lnTo>
                <a:lnTo>
                  <a:pt x="193411" y="967714"/>
                </a:lnTo>
                <a:lnTo>
                  <a:pt x="198438" y="972209"/>
                </a:lnTo>
                <a:lnTo>
                  <a:pt x="203730" y="976967"/>
                </a:lnTo>
                <a:lnTo>
                  <a:pt x="209286" y="981197"/>
                </a:lnTo>
                <a:lnTo>
                  <a:pt x="214577" y="985427"/>
                </a:lnTo>
                <a:lnTo>
                  <a:pt x="220663" y="989657"/>
                </a:lnTo>
                <a:lnTo>
                  <a:pt x="226748" y="993622"/>
                </a:lnTo>
                <a:lnTo>
                  <a:pt x="233363" y="997323"/>
                </a:lnTo>
                <a:lnTo>
                  <a:pt x="239977" y="1001025"/>
                </a:lnTo>
                <a:lnTo>
                  <a:pt x="246857" y="1004461"/>
                </a:lnTo>
                <a:lnTo>
                  <a:pt x="254000" y="1007634"/>
                </a:lnTo>
                <a:lnTo>
                  <a:pt x="261673" y="1010542"/>
                </a:lnTo>
                <a:lnTo>
                  <a:pt x="269346" y="1013714"/>
                </a:lnTo>
                <a:lnTo>
                  <a:pt x="277019" y="1016093"/>
                </a:lnTo>
                <a:lnTo>
                  <a:pt x="285750" y="1018473"/>
                </a:lnTo>
                <a:lnTo>
                  <a:pt x="294217" y="1020852"/>
                </a:lnTo>
                <a:lnTo>
                  <a:pt x="302948" y="1022438"/>
                </a:lnTo>
                <a:lnTo>
                  <a:pt x="312209" y="1024024"/>
                </a:lnTo>
                <a:lnTo>
                  <a:pt x="321734" y="1025611"/>
                </a:lnTo>
                <a:lnTo>
                  <a:pt x="331523" y="1026404"/>
                </a:lnTo>
                <a:lnTo>
                  <a:pt x="341842" y="1027461"/>
                </a:lnTo>
                <a:lnTo>
                  <a:pt x="352161" y="1027726"/>
                </a:lnTo>
                <a:lnTo>
                  <a:pt x="362744" y="1027990"/>
                </a:lnTo>
                <a:lnTo>
                  <a:pt x="373857" y="1027726"/>
                </a:lnTo>
                <a:lnTo>
                  <a:pt x="384440" y="1027197"/>
                </a:lnTo>
                <a:lnTo>
                  <a:pt x="394759" y="1026404"/>
                </a:lnTo>
                <a:lnTo>
                  <a:pt x="404813" y="1025346"/>
                </a:lnTo>
                <a:lnTo>
                  <a:pt x="414602" y="1023760"/>
                </a:lnTo>
                <a:lnTo>
                  <a:pt x="424127" y="1022174"/>
                </a:lnTo>
                <a:lnTo>
                  <a:pt x="432859" y="1020059"/>
                </a:lnTo>
                <a:lnTo>
                  <a:pt x="441854" y="1017944"/>
                </a:lnTo>
                <a:lnTo>
                  <a:pt x="450321" y="1015565"/>
                </a:lnTo>
                <a:lnTo>
                  <a:pt x="458523" y="1012921"/>
                </a:lnTo>
                <a:lnTo>
                  <a:pt x="466196" y="1009749"/>
                </a:lnTo>
                <a:lnTo>
                  <a:pt x="473869" y="1006312"/>
                </a:lnTo>
                <a:lnTo>
                  <a:pt x="481013" y="1003140"/>
                </a:lnTo>
                <a:lnTo>
                  <a:pt x="488157" y="999438"/>
                </a:lnTo>
                <a:lnTo>
                  <a:pt x="494771" y="995473"/>
                </a:lnTo>
                <a:lnTo>
                  <a:pt x="501386" y="991507"/>
                </a:lnTo>
                <a:lnTo>
                  <a:pt x="507736" y="987278"/>
                </a:lnTo>
                <a:lnTo>
                  <a:pt x="513821" y="983048"/>
                </a:lnTo>
                <a:lnTo>
                  <a:pt x="519113" y="978289"/>
                </a:lnTo>
                <a:lnTo>
                  <a:pt x="524669" y="973795"/>
                </a:lnTo>
                <a:lnTo>
                  <a:pt x="530225" y="969036"/>
                </a:lnTo>
                <a:lnTo>
                  <a:pt x="534988" y="964013"/>
                </a:lnTo>
                <a:lnTo>
                  <a:pt x="540015" y="959255"/>
                </a:lnTo>
                <a:lnTo>
                  <a:pt x="544248" y="953967"/>
                </a:lnTo>
                <a:lnTo>
                  <a:pt x="548746" y="948944"/>
                </a:lnTo>
                <a:lnTo>
                  <a:pt x="552715" y="943657"/>
                </a:lnTo>
                <a:lnTo>
                  <a:pt x="556684" y="938105"/>
                </a:lnTo>
                <a:lnTo>
                  <a:pt x="560388" y="932554"/>
                </a:lnTo>
                <a:lnTo>
                  <a:pt x="564092" y="927266"/>
                </a:lnTo>
                <a:lnTo>
                  <a:pt x="567267" y="921715"/>
                </a:lnTo>
                <a:lnTo>
                  <a:pt x="573352" y="910876"/>
                </a:lnTo>
                <a:lnTo>
                  <a:pt x="578644" y="899772"/>
                </a:lnTo>
                <a:lnTo>
                  <a:pt x="583407" y="888404"/>
                </a:lnTo>
                <a:lnTo>
                  <a:pt x="587375" y="877830"/>
                </a:lnTo>
                <a:lnTo>
                  <a:pt x="591080" y="867255"/>
                </a:lnTo>
                <a:lnTo>
                  <a:pt x="594255" y="856416"/>
                </a:lnTo>
                <a:lnTo>
                  <a:pt x="596636" y="846899"/>
                </a:lnTo>
                <a:lnTo>
                  <a:pt x="598752" y="837117"/>
                </a:lnTo>
                <a:lnTo>
                  <a:pt x="600605" y="828129"/>
                </a:lnTo>
                <a:lnTo>
                  <a:pt x="601928" y="819934"/>
                </a:lnTo>
                <a:lnTo>
                  <a:pt x="602721" y="812267"/>
                </a:lnTo>
                <a:lnTo>
                  <a:pt x="604044" y="799577"/>
                </a:lnTo>
                <a:lnTo>
                  <a:pt x="604573" y="790853"/>
                </a:lnTo>
                <a:lnTo>
                  <a:pt x="604573" y="786095"/>
                </a:lnTo>
                <a:lnTo>
                  <a:pt x="604573" y="544464"/>
                </a:lnTo>
                <a:lnTo>
                  <a:pt x="604838" y="538383"/>
                </a:lnTo>
                <a:lnTo>
                  <a:pt x="605896" y="532303"/>
                </a:lnTo>
                <a:lnTo>
                  <a:pt x="607219" y="526487"/>
                </a:lnTo>
                <a:lnTo>
                  <a:pt x="609336" y="521200"/>
                </a:lnTo>
                <a:lnTo>
                  <a:pt x="611982" y="515912"/>
                </a:lnTo>
                <a:lnTo>
                  <a:pt x="614892" y="510889"/>
                </a:lnTo>
                <a:lnTo>
                  <a:pt x="618332" y="506131"/>
                </a:lnTo>
                <a:lnTo>
                  <a:pt x="622300" y="501901"/>
                </a:lnTo>
                <a:lnTo>
                  <a:pt x="626534" y="497935"/>
                </a:lnTo>
                <a:lnTo>
                  <a:pt x="631296" y="494499"/>
                </a:lnTo>
                <a:lnTo>
                  <a:pt x="636323" y="491591"/>
                </a:lnTo>
                <a:lnTo>
                  <a:pt x="641350" y="488947"/>
                </a:lnTo>
                <a:lnTo>
                  <a:pt x="646907" y="487096"/>
                </a:lnTo>
                <a:lnTo>
                  <a:pt x="652992" y="485510"/>
                </a:lnTo>
                <a:lnTo>
                  <a:pt x="658813" y="484453"/>
                </a:lnTo>
                <a:lnTo>
                  <a:pt x="664898" y="484188"/>
                </a:lnTo>
                <a:lnTo>
                  <a:pt x="671248" y="484453"/>
                </a:lnTo>
                <a:lnTo>
                  <a:pt x="677069" y="485510"/>
                </a:lnTo>
                <a:lnTo>
                  <a:pt x="682890" y="487096"/>
                </a:lnTo>
                <a:lnTo>
                  <a:pt x="688711" y="488947"/>
                </a:lnTo>
                <a:lnTo>
                  <a:pt x="694003" y="491591"/>
                </a:lnTo>
                <a:lnTo>
                  <a:pt x="698765" y="494499"/>
                </a:lnTo>
                <a:lnTo>
                  <a:pt x="703528" y="497935"/>
                </a:lnTo>
                <a:lnTo>
                  <a:pt x="708026" y="501901"/>
                </a:lnTo>
                <a:lnTo>
                  <a:pt x="711994" y="506131"/>
                </a:lnTo>
                <a:lnTo>
                  <a:pt x="715169" y="510889"/>
                </a:lnTo>
                <a:lnTo>
                  <a:pt x="718344" y="515912"/>
                </a:lnTo>
                <a:lnTo>
                  <a:pt x="720726" y="521200"/>
                </a:lnTo>
                <a:lnTo>
                  <a:pt x="722842" y="526487"/>
                </a:lnTo>
                <a:lnTo>
                  <a:pt x="724430" y="532303"/>
                </a:lnTo>
                <a:lnTo>
                  <a:pt x="725223" y="538383"/>
                </a:lnTo>
                <a:lnTo>
                  <a:pt x="725488" y="544464"/>
                </a:lnTo>
                <a:lnTo>
                  <a:pt x="725488" y="786095"/>
                </a:lnTo>
                <a:lnTo>
                  <a:pt x="725223" y="797462"/>
                </a:lnTo>
                <a:lnTo>
                  <a:pt x="724694" y="809095"/>
                </a:lnTo>
                <a:lnTo>
                  <a:pt x="723636" y="821255"/>
                </a:lnTo>
                <a:lnTo>
                  <a:pt x="722313" y="833681"/>
                </a:lnTo>
                <a:lnTo>
                  <a:pt x="720461" y="846370"/>
                </a:lnTo>
                <a:lnTo>
                  <a:pt x="718080" y="859853"/>
                </a:lnTo>
                <a:lnTo>
                  <a:pt x="714905" y="873336"/>
                </a:lnTo>
                <a:lnTo>
                  <a:pt x="711465" y="886554"/>
                </a:lnTo>
                <a:lnTo>
                  <a:pt x="707496" y="900830"/>
                </a:lnTo>
                <a:lnTo>
                  <a:pt x="702998" y="914312"/>
                </a:lnTo>
                <a:lnTo>
                  <a:pt x="698236" y="928324"/>
                </a:lnTo>
                <a:lnTo>
                  <a:pt x="692415" y="942335"/>
                </a:lnTo>
                <a:lnTo>
                  <a:pt x="686065" y="956347"/>
                </a:lnTo>
                <a:lnTo>
                  <a:pt x="679186" y="970094"/>
                </a:lnTo>
                <a:lnTo>
                  <a:pt x="671513" y="983841"/>
                </a:lnTo>
                <a:lnTo>
                  <a:pt x="663311" y="997323"/>
                </a:lnTo>
                <a:lnTo>
                  <a:pt x="658813" y="1003933"/>
                </a:lnTo>
                <a:lnTo>
                  <a:pt x="654315" y="1010542"/>
                </a:lnTo>
                <a:lnTo>
                  <a:pt x="649552" y="1017151"/>
                </a:lnTo>
                <a:lnTo>
                  <a:pt x="644525" y="1023496"/>
                </a:lnTo>
                <a:lnTo>
                  <a:pt x="639498" y="1029841"/>
                </a:lnTo>
                <a:lnTo>
                  <a:pt x="634207" y="1035921"/>
                </a:lnTo>
                <a:lnTo>
                  <a:pt x="628650" y="1042001"/>
                </a:lnTo>
                <a:lnTo>
                  <a:pt x="623094" y="1048082"/>
                </a:lnTo>
                <a:lnTo>
                  <a:pt x="617009" y="1054162"/>
                </a:lnTo>
                <a:lnTo>
                  <a:pt x="610923" y="1059978"/>
                </a:lnTo>
                <a:lnTo>
                  <a:pt x="604838" y="1065530"/>
                </a:lnTo>
                <a:lnTo>
                  <a:pt x="598488" y="1071082"/>
                </a:lnTo>
                <a:lnTo>
                  <a:pt x="591873" y="1076369"/>
                </a:lnTo>
                <a:lnTo>
                  <a:pt x="584730" y="1081656"/>
                </a:lnTo>
                <a:lnTo>
                  <a:pt x="577850" y="1086944"/>
                </a:lnTo>
                <a:lnTo>
                  <a:pt x="570442" y="1091702"/>
                </a:lnTo>
                <a:lnTo>
                  <a:pt x="563034" y="1096461"/>
                </a:lnTo>
                <a:lnTo>
                  <a:pt x="555096" y="1101219"/>
                </a:lnTo>
                <a:lnTo>
                  <a:pt x="547159" y="1105714"/>
                </a:lnTo>
                <a:lnTo>
                  <a:pt x="538957" y="1109944"/>
                </a:lnTo>
                <a:lnTo>
                  <a:pt x="530755" y="1113909"/>
                </a:lnTo>
                <a:lnTo>
                  <a:pt x="522288" y="1117875"/>
                </a:lnTo>
                <a:lnTo>
                  <a:pt x="513292" y="1121576"/>
                </a:lnTo>
                <a:lnTo>
                  <a:pt x="504296" y="1125277"/>
                </a:lnTo>
                <a:lnTo>
                  <a:pt x="495036" y="1128185"/>
                </a:lnTo>
                <a:lnTo>
                  <a:pt x="485246" y="1131357"/>
                </a:lnTo>
                <a:lnTo>
                  <a:pt x="475721" y="1134001"/>
                </a:lnTo>
                <a:lnTo>
                  <a:pt x="465932" y="1136909"/>
                </a:lnTo>
                <a:lnTo>
                  <a:pt x="455613" y="1139288"/>
                </a:lnTo>
                <a:lnTo>
                  <a:pt x="445029" y="1141139"/>
                </a:lnTo>
                <a:lnTo>
                  <a:pt x="434182" y="1142989"/>
                </a:lnTo>
                <a:lnTo>
                  <a:pt x="423069" y="1144840"/>
                </a:lnTo>
                <a:lnTo>
                  <a:pt x="423069" y="1329896"/>
                </a:lnTo>
                <a:lnTo>
                  <a:pt x="664898" y="1329896"/>
                </a:lnTo>
                <a:lnTo>
                  <a:pt x="671248" y="1330161"/>
                </a:lnTo>
                <a:lnTo>
                  <a:pt x="677069" y="1331218"/>
                </a:lnTo>
                <a:lnTo>
                  <a:pt x="682890" y="1332540"/>
                </a:lnTo>
                <a:lnTo>
                  <a:pt x="688711" y="1334919"/>
                </a:lnTo>
                <a:lnTo>
                  <a:pt x="694003" y="1337299"/>
                </a:lnTo>
                <a:lnTo>
                  <a:pt x="698765" y="1340207"/>
                </a:lnTo>
                <a:lnTo>
                  <a:pt x="703528" y="1343643"/>
                </a:lnTo>
                <a:lnTo>
                  <a:pt x="708026" y="1347609"/>
                </a:lnTo>
                <a:lnTo>
                  <a:pt x="711994" y="1351839"/>
                </a:lnTo>
                <a:lnTo>
                  <a:pt x="715169" y="1356862"/>
                </a:lnTo>
                <a:lnTo>
                  <a:pt x="718344" y="1361620"/>
                </a:lnTo>
                <a:lnTo>
                  <a:pt x="720726" y="1366908"/>
                </a:lnTo>
                <a:lnTo>
                  <a:pt x="722842" y="1372195"/>
                </a:lnTo>
                <a:lnTo>
                  <a:pt x="724430" y="1378011"/>
                </a:lnTo>
                <a:lnTo>
                  <a:pt x="725223" y="1384092"/>
                </a:lnTo>
                <a:lnTo>
                  <a:pt x="725488" y="1390172"/>
                </a:lnTo>
                <a:lnTo>
                  <a:pt x="725223" y="1396517"/>
                </a:lnTo>
                <a:lnTo>
                  <a:pt x="724430" y="1402333"/>
                </a:lnTo>
                <a:lnTo>
                  <a:pt x="722842" y="1408149"/>
                </a:lnTo>
                <a:lnTo>
                  <a:pt x="720726" y="1413965"/>
                </a:lnTo>
                <a:lnTo>
                  <a:pt x="718344" y="1419252"/>
                </a:lnTo>
                <a:lnTo>
                  <a:pt x="715169" y="1424011"/>
                </a:lnTo>
                <a:lnTo>
                  <a:pt x="711994" y="1429034"/>
                </a:lnTo>
                <a:lnTo>
                  <a:pt x="708026" y="1433264"/>
                </a:lnTo>
                <a:lnTo>
                  <a:pt x="703528" y="1436965"/>
                </a:lnTo>
                <a:lnTo>
                  <a:pt x="698765" y="1440402"/>
                </a:lnTo>
                <a:lnTo>
                  <a:pt x="694003" y="1443574"/>
                </a:lnTo>
                <a:lnTo>
                  <a:pt x="688711" y="1445953"/>
                </a:lnTo>
                <a:lnTo>
                  <a:pt x="682890" y="1448068"/>
                </a:lnTo>
                <a:lnTo>
                  <a:pt x="677069" y="1449654"/>
                </a:lnTo>
                <a:lnTo>
                  <a:pt x="671248" y="1450447"/>
                </a:lnTo>
                <a:lnTo>
                  <a:pt x="664898" y="1450976"/>
                </a:lnTo>
                <a:lnTo>
                  <a:pt x="60589" y="1450976"/>
                </a:lnTo>
                <a:lnTo>
                  <a:pt x="54239" y="1450447"/>
                </a:lnTo>
                <a:lnTo>
                  <a:pt x="48419" y="1449654"/>
                </a:lnTo>
                <a:lnTo>
                  <a:pt x="42598" y="1448068"/>
                </a:lnTo>
                <a:lnTo>
                  <a:pt x="37041" y="1445953"/>
                </a:lnTo>
                <a:lnTo>
                  <a:pt x="31750" y="1443574"/>
                </a:lnTo>
                <a:lnTo>
                  <a:pt x="26723" y="1440402"/>
                </a:lnTo>
                <a:lnTo>
                  <a:pt x="21960" y="1436965"/>
                </a:lnTo>
                <a:lnTo>
                  <a:pt x="17727" y="1433264"/>
                </a:lnTo>
                <a:lnTo>
                  <a:pt x="13758" y="1429034"/>
                </a:lnTo>
                <a:lnTo>
                  <a:pt x="10319" y="1424011"/>
                </a:lnTo>
                <a:lnTo>
                  <a:pt x="7408" y="1419252"/>
                </a:lnTo>
                <a:lnTo>
                  <a:pt x="5027" y="1413965"/>
                </a:lnTo>
                <a:lnTo>
                  <a:pt x="2646" y="1408149"/>
                </a:lnTo>
                <a:lnTo>
                  <a:pt x="1323" y="1402333"/>
                </a:lnTo>
                <a:lnTo>
                  <a:pt x="264" y="1396517"/>
                </a:lnTo>
                <a:lnTo>
                  <a:pt x="0" y="1390172"/>
                </a:lnTo>
                <a:lnTo>
                  <a:pt x="264" y="1384092"/>
                </a:lnTo>
                <a:lnTo>
                  <a:pt x="1323" y="1378011"/>
                </a:lnTo>
                <a:lnTo>
                  <a:pt x="2646" y="1372195"/>
                </a:lnTo>
                <a:lnTo>
                  <a:pt x="5027" y="1366908"/>
                </a:lnTo>
                <a:lnTo>
                  <a:pt x="7408" y="1361620"/>
                </a:lnTo>
                <a:lnTo>
                  <a:pt x="10319" y="1356862"/>
                </a:lnTo>
                <a:lnTo>
                  <a:pt x="13758" y="1351839"/>
                </a:lnTo>
                <a:lnTo>
                  <a:pt x="17727" y="1347609"/>
                </a:lnTo>
                <a:lnTo>
                  <a:pt x="21960" y="1343643"/>
                </a:lnTo>
                <a:lnTo>
                  <a:pt x="26723" y="1340207"/>
                </a:lnTo>
                <a:lnTo>
                  <a:pt x="31750" y="1337299"/>
                </a:lnTo>
                <a:lnTo>
                  <a:pt x="37041" y="1334919"/>
                </a:lnTo>
                <a:lnTo>
                  <a:pt x="42598" y="1332540"/>
                </a:lnTo>
                <a:lnTo>
                  <a:pt x="48419" y="1331218"/>
                </a:lnTo>
                <a:lnTo>
                  <a:pt x="54239" y="1330161"/>
                </a:lnTo>
                <a:lnTo>
                  <a:pt x="60589" y="1329896"/>
                </a:lnTo>
                <a:lnTo>
                  <a:pt x="302419" y="1329896"/>
                </a:lnTo>
                <a:lnTo>
                  <a:pt x="302419" y="1144840"/>
                </a:lnTo>
                <a:lnTo>
                  <a:pt x="291571" y="1142989"/>
                </a:lnTo>
                <a:lnTo>
                  <a:pt x="280459" y="1141139"/>
                </a:lnTo>
                <a:lnTo>
                  <a:pt x="270140" y="1139288"/>
                </a:lnTo>
                <a:lnTo>
                  <a:pt x="259821" y="1136909"/>
                </a:lnTo>
                <a:lnTo>
                  <a:pt x="250032" y="1134001"/>
                </a:lnTo>
                <a:lnTo>
                  <a:pt x="240242" y="1131357"/>
                </a:lnTo>
                <a:lnTo>
                  <a:pt x="230452" y="1128185"/>
                </a:lnTo>
                <a:lnTo>
                  <a:pt x="221457" y="1125277"/>
                </a:lnTo>
                <a:lnTo>
                  <a:pt x="212196" y="1121576"/>
                </a:lnTo>
                <a:lnTo>
                  <a:pt x="203465" y="1117875"/>
                </a:lnTo>
                <a:lnTo>
                  <a:pt x="194734" y="1113909"/>
                </a:lnTo>
                <a:lnTo>
                  <a:pt x="186532" y="1109944"/>
                </a:lnTo>
                <a:lnTo>
                  <a:pt x="178329" y="1105714"/>
                </a:lnTo>
                <a:lnTo>
                  <a:pt x="170392" y="1101219"/>
                </a:lnTo>
                <a:lnTo>
                  <a:pt x="162454" y="1096461"/>
                </a:lnTo>
                <a:lnTo>
                  <a:pt x="155310" y="1091702"/>
                </a:lnTo>
                <a:lnTo>
                  <a:pt x="147902" y="1086944"/>
                </a:lnTo>
                <a:lnTo>
                  <a:pt x="140758" y="1081656"/>
                </a:lnTo>
                <a:lnTo>
                  <a:pt x="133879" y="1076369"/>
                </a:lnTo>
                <a:lnTo>
                  <a:pt x="127264" y="1071082"/>
                </a:lnTo>
                <a:lnTo>
                  <a:pt x="120650" y="1065530"/>
                </a:lnTo>
                <a:lnTo>
                  <a:pt x="114564" y="1059978"/>
                </a:lnTo>
                <a:lnTo>
                  <a:pt x="108479" y="1054162"/>
                </a:lnTo>
                <a:lnTo>
                  <a:pt x="102394" y="1048082"/>
                </a:lnTo>
                <a:lnTo>
                  <a:pt x="97102" y="1042001"/>
                </a:lnTo>
                <a:lnTo>
                  <a:pt x="91546" y="1035921"/>
                </a:lnTo>
                <a:lnTo>
                  <a:pt x="85989" y="1029841"/>
                </a:lnTo>
                <a:lnTo>
                  <a:pt x="81227" y="1023496"/>
                </a:lnTo>
                <a:lnTo>
                  <a:pt x="75935" y="1017151"/>
                </a:lnTo>
                <a:lnTo>
                  <a:pt x="71437" y="1010542"/>
                </a:lnTo>
                <a:lnTo>
                  <a:pt x="66675" y="1003933"/>
                </a:lnTo>
                <a:lnTo>
                  <a:pt x="62177" y="997323"/>
                </a:lnTo>
                <a:lnTo>
                  <a:pt x="53975" y="983841"/>
                </a:lnTo>
                <a:lnTo>
                  <a:pt x="46302" y="970094"/>
                </a:lnTo>
                <a:lnTo>
                  <a:pt x="39687" y="956347"/>
                </a:lnTo>
                <a:lnTo>
                  <a:pt x="33337" y="942335"/>
                </a:lnTo>
                <a:lnTo>
                  <a:pt x="27516" y="928324"/>
                </a:lnTo>
                <a:lnTo>
                  <a:pt x="22489" y="914312"/>
                </a:lnTo>
                <a:lnTo>
                  <a:pt x="17991" y="900830"/>
                </a:lnTo>
                <a:lnTo>
                  <a:pt x="14023" y="886554"/>
                </a:lnTo>
                <a:lnTo>
                  <a:pt x="10583" y="873336"/>
                </a:lnTo>
                <a:lnTo>
                  <a:pt x="7673" y="859853"/>
                </a:lnTo>
                <a:lnTo>
                  <a:pt x="5291" y="846370"/>
                </a:lnTo>
                <a:lnTo>
                  <a:pt x="3439" y="833681"/>
                </a:lnTo>
                <a:lnTo>
                  <a:pt x="1852" y="821255"/>
                </a:lnTo>
                <a:lnTo>
                  <a:pt x="1058" y="809095"/>
                </a:lnTo>
                <a:lnTo>
                  <a:pt x="264" y="797462"/>
                </a:lnTo>
                <a:lnTo>
                  <a:pt x="0" y="786095"/>
                </a:lnTo>
                <a:lnTo>
                  <a:pt x="0" y="544464"/>
                </a:lnTo>
                <a:lnTo>
                  <a:pt x="264" y="538383"/>
                </a:lnTo>
                <a:lnTo>
                  <a:pt x="1323" y="532303"/>
                </a:lnTo>
                <a:lnTo>
                  <a:pt x="2646" y="526487"/>
                </a:lnTo>
                <a:lnTo>
                  <a:pt x="5027" y="521200"/>
                </a:lnTo>
                <a:lnTo>
                  <a:pt x="7408" y="515912"/>
                </a:lnTo>
                <a:lnTo>
                  <a:pt x="10319" y="510889"/>
                </a:lnTo>
                <a:lnTo>
                  <a:pt x="13758" y="506131"/>
                </a:lnTo>
                <a:lnTo>
                  <a:pt x="17727" y="501901"/>
                </a:lnTo>
                <a:lnTo>
                  <a:pt x="21960" y="497935"/>
                </a:lnTo>
                <a:lnTo>
                  <a:pt x="26723" y="494499"/>
                </a:lnTo>
                <a:lnTo>
                  <a:pt x="31750" y="491591"/>
                </a:lnTo>
                <a:lnTo>
                  <a:pt x="37041" y="488947"/>
                </a:lnTo>
                <a:lnTo>
                  <a:pt x="42598" y="487096"/>
                </a:lnTo>
                <a:lnTo>
                  <a:pt x="48419" y="485510"/>
                </a:lnTo>
                <a:lnTo>
                  <a:pt x="54239" y="484453"/>
                </a:lnTo>
                <a:lnTo>
                  <a:pt x="60589" y="484188"/>
                </a:lnTo>
                <a:close/>
                <a:moveTo>
                  <a:pt x="362612" y="0"/>
                </a:moveTo>
                <a:lnTo>
                  <a:pt x="372158" y="265"/>
                </a:lnTo>
                <a:lnTo>
                  <a:pt x="381438" y="1058"/>
                </a:lnTo>
                <a:lnTo>
                  <a:pt x="390454" y="2116"/>
                </a:lnTo>
                <a:lnTo>
                  <a:pt x="399204" y="3967"/>
                </a:lnTo>
                <a:lnTo>
                  <a:pt x="408219" y="5553"/>
                </a:lnTo>
                <a:lnTo>
                  <a:pt x="416705" y="8198"/>
                </a:lnTo>
                <a:lnTo>
                  <a:pt x="424925" y="11107"/>
                </a:lnTo>
                <a:lnTo>
                  <a:pt x="433145" y="14280"/>
                </a:lnTo>
                <a:lnTo>
                  <a:pt x="441630" y="17982"/>
                </a:lnTo>
                <a:lnTo>
                  <a:pt x="449054" y="21949"/>
                </a:lnTo>
                <a:lnTo>
                  <a:pt x="456744" y="26444"/>
                </a:lnTo>
                <a:lnTo>
                  <a:pt x="464169" y="30939"/>
                </a:lnTo>
                <a:lnTo>
                  <a:pt x="471328" y="36228"/>
                </a:lnTo>
                <a:lnTo>
                  <a:pt x="478222" y="41253"/>
                </a:lnTo>
                <a:lnTo>
                  <a:pt x="484851" y="47070"/>
                </a:lnTo>
                <a:lnTo>
                  <a:pt x="490950" y="53152"/>
                </a:lnTo>
                <a:lnTo>
                  <a:pt x="497049" y="59234"/>
                </a:lnTo>
                <a:lnTo>
                  <a:pt x="502882" y="66110"/>
                </a:lnTo>
                <a:lnTo>
                  <a:pt x="508186" y="72721"/>
                </a:lnTo>
                <a:lnTo>
                  <a:pt x="513224" y="80125"/>
                </a:lnTo>
                <a:lnTo>
                  <a:pt x="517997" y="87265"/>
                </a:lnTo>
                <a:lnTo>
                  <a:pt x="522504" y="94934"/>
                </a:lnTo>
                <a:lnTo>
                  <a:pt x="526482" y="102602"/>
                </a:lnTo>
                <a:lnTo>
                  <a:pt x="530194" y="110800"/>
                </a:lnTo>
                <a:lnTo>
                  <a:pt x="533111" y="118998"/>
                </a:lnTo>
                <a:lnTo>
                  <a:pt x="536293" y="127195"/>
                </a:lnTo>
                <a:lnTo>
                  <a:pt x="538679" y="136186"/>
                </a:lnTo>
                <a:lnTo>
                  <a:pt x="540536" y="144648"/>
                </a:lnTo>
                <a:lnTo>
                  <a:pt x="542392" y="153903"/>
                </a:lnTo>
                <a:lnTo>
                  <a:pt x="543187" y="162630"/>
                </a:lnTo>
                <a:lnTo>
                  <a:pt x="544248" y="172150"/>
                </a:lnTo>
                <a:lnTo>
                  <a:pt x="544513" y="181141"/>
                </a:lnTo>
                <a:lnTo>
                  <a:pt x="544513" y="483394"/>
                </a:lnTo>
                <a:lnTo>
                  <a:pt x="180975" y="483394"/>
                </a:lnTo>
                <a:lnTo>
                  <a:pt x="180975" y="181141"/>
                </a:lnTo>
                <a:lnTo>
                  <a:pt x="181240" y="172150"/>
                </a:lnTo>
                <a:lnTo>
                  <a:pt x="181771" y="162630"/>
                </a:lnTo>
                <a:lnTo>
                  <a:pt x="183097" y="153903"/>
                </a:lnTo>
                <a:lnTo>
                  <a:pt x="184422" y="144648"/>
                </a:lnTo>
                <a:lnTo>
                  <a:pt x="186809" y="136186"/>
                </a:lnTo>
                <a:lnTo>
                  <a:pt x="189195" y="127195"/>
                </a:lnTo>
                <a:lnTo>
                  <a:pt x="191847" y="118998"/>
                </a:lnTo>
                <a:lnTo>
                  <a:pt x="195294" y="110800"/>
                </a:lnTo>
                <a:lnTo>
                  <a:pt x="199006" y="102602"/>
                </a:lnTo>
                <a:lnTo>
                  <a:pt x="202984" y="94934"/>
                </a:lnTo>
                <a:lnTo>
                  <a:pt x="207226" y="87265"/>
                </a:lnTo>
                <a:lnTo>
                  <a:pt x="211999" y="80125"/>
                </a:lnTo>
                <a:lnTo>
                  <a:pt x="217037" y="72721"/>
                </a:lnTo>
                <a:lnTo>
                  <a:pt x="222341" y="66110"/>
                </a:lnTo>
                <a:lnTo>
                  <a:pt x="228174" y="59234"/>
                </a:lnTo>
                <a:lnTo>
                  <a:pt x="234008" y="53152"/>
                </a:lnTo>
                <a:lnTo>
                  <a:pt x="240372" y="47070"/>
                </a:lnTo>
                <a:lnTo>
                  <a:pt x="247266" y="41253"/>
                </a:lnTo>
                <a:lnTo>
                  <a:pt x="253895" y="36228"/>
                </a:lnTo>
                <a:lnTo>
                  <a:pt x="261054" y="30939"/>
                </a:lnTo>
                <a:lnTo>
                  <a:pt x="268479" y="26444"/>
                </a:lnTo>
                <a:lnTo>
                  <a:pt x="275903" y="21949"/>
                </a:lnTo>
                <a:lnTo>
                  <a:pt x="283858" y="17982"/>
                </a:lnTo>
                <a:lnTo>
                  <a:pt x="291813" y="14280"/>
                </a:lnTo>
                <a:lnTo>
                  <a:pt x="300033" y="11107"/>
                </a:lnTo>
                <a:lnTo>
                  <a:pt x="308518" y="8198"/>
                </a:lnTo>
                <a:lnTo>
                  <a:pt x="317269" y="5553"/>
                </a:lnTo>
                <a:lnTo>
                  <a:pt x="326019" y="3967"/>
                </a:lnTo>
                <a:lnTo>
                  <a:pt x="334770" y="2116"/>
                </a:lnTo>
                <a:lnTo>
                  <a:pt x="344050" y="1058"/>
                </a:lnTo>
                <a:lnTo>
                  <a:pt x="353331" y="265"/>
                </a:lnTo>
                <a:lnTo>
                  <a:pt x="362612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66081" y="3151070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94856" y="3135015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66081" y="3464646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94856" y="3448590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  <p:bldP spid="9" grpId="0"/>
      <p:bldP spid="10" grpId="0"/>
      <p:bldP spid="11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sp>
        <p:nvSpPr>
          <p:cNvPr id="207" name="圆角矩形 206"/>
          <p:cNvSpPr/>
          <p:nvPr/>
        </p:nvSpPr>
        <p:spPr>
          <a:xfrm>
            <a:off x="1147262" y="1295150"/>
            <a:ext cx="1467853" cy="301992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208" name="组合 207"/>
          <p:cNvGrpSpPr/>
          <p:nvPr/>
        </p:nvGrpSpPr>
        <p:grpSpPr>
          <a:xfrm>
            <a:off x="1332321" y="1454241"/>
            <a:ext cx="1097733" cy="1097733"/>
            <a:chOff x="1776428" y="1767538"/>
            <a:chExt cx="1463644" cy="1463644"/>
          </a:xfrm>
        </p:grpSpPr>
        <p:sp>
          <p:nvSpPr>
            <p:cNvPr id="209" name="椭圆 208"/>
            <p:cNvSpPr/>
            <p:nvPr/>
          </p:nvSpPr>
          <p:spPr>
            <a:xfrm>
              <a:off x="1776428" y="1767538"/>
              <a:ext cx="1463644" cy="1463644"/>
            </a:xfrm>
            <a:prstGeom prst="ellipse">
              <a:avLst/>
            </a:prstGeom>
            <a:solidFill>
              <a:srgbClr val="F70000"/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508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10" name="椭圆 209"/>
            <p:cNvSpPr/>
            <p:nvPr/>
          </p:nvSpPr>
          <p:spPr>
            <a:xfrm>
              <a:off x="1932659" y="1921483"/>
              <a:ext cx="1155752" cy="115575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889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sp>
        <p:nvSpPr>
          <p:cNvPr id="211" name="矩形 210"/>
          <p:cNvSpPr/>
          <p:nvPr/>
        </p:nvSpPr>
        <p:spPr>
          <a:xfrm>
            <a:off x="1258639" y="3594064"/>
            <a:ext cx="1245098" cy="27062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212" name="文本框 211"/>
          <p:cNvSpPr txBox="1"/>
          <p:nvPr/>
        </p:nvSpPr>
        <p:spPr>
          <a:xfrm>
            <a:off x="1494745" y="3686169"/>
            <a:ext cx="7728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>
                <a:solidFill>
                  <a:srgbClr val="FF0000"/>
                </a:solidFill>
                <a:cs typeface="+mn-ea"/>
                <a:sym typeface="+mn-lt"/>
              </a:rPr>
              <a:t>01</a:t>
            </a:r>
            <a:endParaRPr lang="zh-CN" altLang="en-US" sz="27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213" name="组合 212"/>
          <p:cNvGrpSpPr/>
          <p:nvPr/>
        </p:nvGrpSpPr>
        <p:grpSpPr>
          <a:xfrm>
            <a:off x="1282942" y="2751506"/>
            <a:ext cx="1203440" cy="703880"/>
            <a:chOff x="157615" y="2728096"/>
            <a:chExt cx="1604587" cy="938506"/>
          </a:xfrm>
        </p:grpSpPr>
        <p:sp>
          <p:nvSpPr>
            <p:cNvPr id="214" name="文本框 213"/>
            <p:cNvSpPr txBox="1"/>
            <p:nvPr/>
          </p:nvSpPr>
          <p:spPr>
            <a:xfrm>
              <a:off x="157615" y="2728096"/>
              <a:ext cx="1604587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5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015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215" name="文本框 214"/>
            <p:cNvSpPr txBox="1"/>
            <p:nvPr/>
          </p:nvSpPr>
          <p:spPr>
            <a:xfrm>
              <a:off x="159927" y="3035661"/>
              <a:ext cx="1590702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  <a:endParaRPr lang="zh-CN" altLang="en-US" sz="825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6" name="文本框 215"/>
          <p:cNvSpPr txBox="1"/>
          <p:nvPr/>
        </p:nvSpPr>
        <p:spPr>
          <a:xfrm>
            <a:off x="1494745" y="1778980"/>
            <a:ext cx="77288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100</a:t>
            </a: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%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17" name="圆角矩形 216"/>
          <p:cNvSpPr/>
          <p:nvPr/>
        </p:nvSpPr>
        <p:spPr>
          <a:xfrm>
            <a:off x="2941137" y="1295150"/>
            <a:ext cx="1467853" cy="301992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218" name="组合 217"/>
          <p:cNvGrpSpPr/>
          <p:nvPr/>
        </p:nvGrpSpPr>
        <p:grpSpPr>
          <a:xfrm>
            <a:off x="3126196" y="1454241"/>
            <a:ext cx="1097733" cy="1097733"/>
            <a:chOff x="4168261" y="1767538"/>
            <a:chExt cx="1463644" cy="1463644"/>
          </a:xfrm>
        </p:grpSpPr>
        <p:sp>
          <p:nvSpPr>
            <p:cNvPr id="219" name="椭圆 218"/>
            <p:cNvSpPr/>
            <p:nvPr/>
          </p:nvSpPr>
          <p:spPr>
            <a:xfrm>
              <a:off x="4168261" y="1767538"/>
              <a:ext cx="1463644" cy="1463644"/>
            </a:xfrm>
            <a:prstGeom prst="ellipse">
              <a:avLst/>
            </a:prstGeom>
            <a:solidFill>
              <a:srgbClr val="F70000"/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508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20" name="椭圆 219"/>
            <p:cNvSpPr/>
            <p:nvPr/>
          </p:nvSpPr>
          <p:spPr>
            <a:xfrm>
              <a:off x="4324492" y="1921483"/>
              <a:ext cx="1155752" cy="115575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889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sp>
        <p:nvSpPr>
          <p:cNvPr id="221" name="矩形 220"/>
          <p:cNvSpPr/>
          <p:nvPr/>
        </p:nvSpPr>
        <p:spPr>
          <a:xfrm>
            <a:off x="3052514" y="3594064"/>
            <a:ext cx="1245098" cy="27062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222" name="文本框 221"/>
          <p:cNvSpPr txBox="1"/>
          <p:nvPr/>
        </p:nvSpPr>
        <p:spPr>
          <a:xfrm>
            <a:off x="3288619" y="3686169"/>
            <a:ext cx="7728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>
                <a:solidFill>
                  <a:srgbClr val="FF0000"/>
                </a:solidFill>
                <a:cs typeface="+mn-ea"/>
                <a:sym typeface="+mn-lt"/>
              </a:rPr>
              <a:t>02</a:t>
            </a:r>
            <a:endParaRPr lang="zh-CN" altLang="en-US" sz="27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223" name="组合 222"/>
          <p:cNvGrpSpPr/>
          <p:nvPr/>
        </p:nvGrpSpPr>
        <p:grpSpPr>
          <a:xfrm>
            <a:off x="3076816" y="2751506"/>
            <a:ext cx="1203440" cy="703880"/>
            <a:chOff x="157615" y="2728096"/>
            <a:chExt cx="1604587" cy="938506"/>
          </a:xfrm>
        </p:grpSpPr>
        <p:sp>
          <p:nvSpPr>
            <p:cNvPr id="224" name="文本框 223"/>
            <p:cNvSpPr txBox="1"/>
            <p:nvPr/>
          </p:nvSpPr>
          <p:spPr>
            <a:xfrm>
              <a:off x="157615" y="2728096"/>
              <a:ext cx="1604587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5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015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225" name="文本框 224"/>
            <p:cNvSpPr txBox="1"/>
            <p:nvPr/>
          </p:nvSpPr>
          <p:spPr>
            <a:xfrm>
              <a:off x="159927" y="3035661"/>
              <a:ext cx="1590702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  <a:endParaRPr lang="zh-CN" altLang="en-US" sz="825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6" name="文本框 225"/>
          <p:cNvSpPr txBox="1"/>
          <p:nvPr/>
        </p:nvSpPr>
        <p:spPr>
          <a:xfrm>
            <a:off x="3288619" y="1778980"/>
            <a:ext cx="772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80</a:t>
            </a: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%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27" name="圆角矩形 226"/>
          <p:cNvSpPr/>
          <p:nvPr/>
        </p:nvSpPr>
        <p:spPr>
          <a:xfrm>
            <a:off x="4735011" y="1295150"/>
            <a:ext cx="1467853" cy="301992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228" name="组合 227"/>
          <p:cNvGrpSpPr/>
          <p:nvPr/>
        </p:nvGrpSpPr>
        <p:grpSpPr>
          <a:xfrm>
            <a:off x="4920071" y="1454241"/>
            <a:ext cx="1097733" cy="1097733"/>
            <a:chOff x="6560094" y="1767538"/>
            <a:chExt cx="1463644" cy="1463644"/>
          </a:xfrm>
        </p:grpSpPr>
        <p:sp>
          <p:nvSpPr>
            <p:cNvPr id="229" name="椭圆 228"/>
            <p:cNvSpPr/>
            <p:nvPr/>
          </p:nvSpPr>
          <p:spPr>
            <a:xfrm>
              <a:off x="6560094" y="1767538"/>
              <a:ext cx="1463644" cy="1463644"/>
            </a:xfrm>
            <a:prstGeom prst="ellipse">
              <a:avLst/>
            </a:prstGeom>
            <a:solidFill>
              <a:srgbClr val="F70000"/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508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30" name="椭圆 229"/>
            <p:cNvSpPr/>
            <p:nvPr/>
          </p:nvSpPr>
          <p:spPr>
            <a:xfrm>
              <a:off x="6716325" y="1921483"/>
              <a:ext cx="1155752" cy="115575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889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sp>
        <p:nvSpPr>
          <p:cNvPr id="231" name="矩形 230"/>
          <p:cNvSpPr/>
          <p:nvPr/>
        </p:nvSpPr>
        <p:spPr>
          <a:xfrm>
            <a:off x="4846389" y="3594064"/>
            <a:ext cx="1245098" cy="27062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232" name="文本框 231"/>
          <p:cNvSpPr txBox="1"/>
          <p:nvPr/>
        </p:nvSpPr>
        <p:spPr>
          <a:xfrm>
            <a:off x="5082494" y="3686169"/>
            <a:ext cx="7728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>
                <a:solidFill>
                  <a:srgbClr val="FF0000"/>
                </a:solidFill>
                <a:cs typeface="+mn-ea"/>
                <a:sym typeface="+mn-lt"/>
              </a:rPr>
              <a:t>03</a:t>
            </a:r>
            <a:endParaRPr lang="zh-CN" altLang="en-US" sz="27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233" name="组合 232"/>
          <p:cNvGrpSpPr/>
          <p:nvPr/>
        </p:nvGrpSpPr>
        <p:grpSpPr>
          <a:xfrm>
            <a:off x="4870691" y="2751506"/>
            <a:ext cx="1203440" cy="703880"/>
            <a:chOff x="157615" y="2728096"/>
            <a:chExt cx="1604587" cy="938506"/>
          </a:xfrm>
        </p:grpSpPr>
        <p:sp>
          <p:nvSpPr>
            <p:cNvPr id="234" name="文本框 233"/>
            <p:cNvSpPr txBox="1"/>
            <p:nvPr/>
          </p:nvSpPr>
          <p:spPr>
            <a:xfrm>
              <a:off x="157615" y="2728096"/>
              <a:ext cx="1604587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5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015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235" name="文本框 234"/>
            <p:cNvSpPr txBox="1"/>
            <p:nvPr/>
          </p:nvSpPr>
          <p:spPr>
            <a:xfrm>
              <a:off x="159927" y="3035661"/>
              <a:ext cx="1590702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  <a:endParaRPr lang="zh-CN" altLang="en-US" sz="825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36" name="文本框 235"/>
          <p:cNvSpPr txBox="1"/>
          <p:nvPr/>
        </p:nvSpPr>
        <p:spPr>
          <a:xfrm>
            <a:off x="5082494" y="1778980"/>
            <a:ext cx="772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60</a:t>
            </a: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%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37" name="圆角矩形 236"/>
          <p:cNvSpPr/>
          <p:nvPr/>
        </p:nvSpPr>
        <p:spPr>
          <a:xfrm>
            <a:off x="6528887" y="1295150"/>
            <a:ext cx="1467853" cy="301992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238" name="组合 237"/>
          <p:cNvGrpSpPr/>
          <p:nvPr/>
        </p:nvGrpSpPr>
        <p:grpSpPr>
          <a:xfrm>
            <a:off x="6713946" y="1454241"/>
            <a:ext cx="1097733" cy="1097733"/>
            <a:chOff x="8951928" y="1767538"/>
            <a:chExt cx="1463644" cy="1463644"/>
          </a:xfrm>
        </p:grpSpPr>
        <p:sp>
          <p:nvSpPr>
            <p:cNvPr id="239" name="椭圆 238"/>
            <p:cNvSpPr/>
            <p:nvPr/>
          </p:nvSpPr>
          <p:spPr>
            <a:xfrm>
              <a:off x="8951928" y="1767538"/>
              <a:ext cx="1463644" cy="1463644"/>
            </a:xfrm>
            <a:prstGeom prst="ellipse">
              <a:avLst/>
            </a:prstGeom>
            <a:solidFill>
              <a:srgbClr val="F70000"/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508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240" name="椭圆 239"/>
            <p:cNvSpPr/>
            <p:nvPr/>
          </p:nvSpPr>
          <p:spPr>
            <a:xfrm>
              <a:off x="9108159" y="1921483"/>
              <a:ext cx="1155752" cy="115575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889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1" name="矩形 240"/>
          <p:cNvSpPr/>
          <p:nvPr/>
        </p:nvSpPr>
        <p:spPr>
          <a:xfrm>
            <a:off x="6640264" y="3594064"/>
            <a:ext cx="1245098" cy="27062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242" name="文本框 241"/>
          <p:cNvSpPr txBox="1"/>
          <p:nvPr/>
        </p:nvSpPr>
        <p:spPr>
          <a:xfrm>
            <a:off x="6876370" y="3686169"/>
            <a:ext cx="7728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>
                <a:solidFill>
                  <a:srgbClr val="FF0000"/>
                </a:solidFill>
                <a:cs typeface="+mn-ea"/>
                <a:sym typeface="+mn-lt"/>
              </a:rPr>
              <a:t>04</a:t>
            </a:r>
            <a:endParaRPr lang="zh-CN" altLang="en-US" sz="27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243" name="组合 242"/>
          <p:cNvGrpSpPr/>
          <p:nvPr/>
        </p:nvGrpSpPr>
        <p:grpSpPr>
          <a:xfrm>
            <a:off x="6664567" y="2751506"/>
            <a:ext cx="1203440" cy="703880"/>
            <a:chOff x="157615" y="2728096"/>
            <a:chExt cx="1604587" cy="938506"/>
          </a:xfrm>
        </p:grpSpPr>
        <p:sp>
          <p:nvSpPr>
            <p:cNvPr id="244" name="文本框 243"/>
            <p:cNvSpPr txBox="1"/>
            <p:nvPr/>
          </p:nvSpPr>
          <p:spPr>
            <a:xfrm>
              <a:off x="157615" y="2728096"/>
              <a:ext cx="1604587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5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015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245" name="文本框 244"/>
            <p:cNvSpPr txBox="1"/>
            <p:nvPr/>
          </p:nvSpPr>
          <p:spPr>
            <a:xfrm>
              <a:off x="159927" y="3035661"/>
              <a:ext cx="1590702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  <a:endParaRPr lang="zh-CN" altLang="en-US" sz="825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6" name="文本框 245"/>
          <p:cNvSpPr txBox="1"/>
          <p:nvPr/>
        </p:nvSpPr>
        <p:spPr>
          <a:xfrm>
            <a:off x="6876370" y="1778980"/>
            <a:ext cx="772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40</a:t>
            </a: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%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7" grpId="0" animBg="1"/>
      <p:bldP spid="211" grpId="0" animBg="1"/>
      <p:bldP spid="212" grpId="0"/>
      <p:bldP spid="216" grpId="0"/>
      <p:bldP spid="217" grpId="0" animBg="1"/>
      <p:bldP spid="221" grpId="0" animBg="1"/>
      <p:bldP spid="222" grpId="0"/>
      <p:bldP spid="226" grpId="0"/>
      <p:bldP spid="227" grpId="0" animBg="1"/>
      <p:bldP spid="231" grpId="0" animBg="1"/>
      <p:bldP spid="232" grpId="0"/>
      <p:bldP spid="236" grpId="0"/>
      <p:bldP spid="237" grpId="0" animBg="1"/>
      <p:bldP spid="241" grpId="0" animBg="1"/>
      <p:bldP spid="242" grpId="0"/>
      <p:bldP spid="2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44843" y="2043136"/>
            <a:ext cx="6890204" cy="1586350"/>
            <a:chOff x="1144843" y="2043136"/>
            <a:chExt cx="6890204" cy="1586350"/>
          </a:xfrm>
        </p:grpSpPr>
        <p:sp>
          <p:nvSpPr>
            <p:cNvPr id="5" name="任意多边形 4"/>
            <p:cNvSpPr/>
            <p:nvPr/>
          </p:nvSpPr>
          <p:spPr>
            <a:xfrm>
              <a:off x="1144843" y="2086201"/>
              <a:ext cx="6886575" cy="1543285"/>
            </a:xfrm>
            <a:custGeom>
              <a:avLst/>
              <a:gdLst>
                <a:gd name="connsiteX0" fmla="*/ 0 w 6886575"/>
                <a:gd name="connsiteY0" fmla="*/ 1457529 h 1543285"/>
                <a:gd name="connsiteX1" fmla="*/ 1666875 w 6886575"/>
                <a:gd name="connsiteY1" fmla="*/ 204 h 1543285"/>
                <a:gd name="connsiteX2" fmla="*/ 3400425 w 6886575"/>
                <a:gd name="connsiteY2" fmla="*/ 1543254 h 1543285"/>
                <a:gd name="connsiteX3" fmla="*/ 5133975 w 6886575"/>
                <a:gd name="connsiteY3" fmla="*/ 47829 h 1543285"/>
                <a:gd name="connsiteX4" fmla="*/ 6886575 w 6886575"/>
                <a:gd name="connsiteY4" fmla="*/ 1524204 h 1543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86575" h="1543285">
                  <a:moveTo>
                    <a:pt x="0" y="1457529"/>
                  </a:moveTo>
                  <a:cubicBezTo>
                    <a:pt x="550069" y="721723"/>
                    <a:pt x="1100138" y="-14083"/>
                    <a:pt x="1666875" y="204"/>
                  </a:cubicBezTo>
                  <a:cubicBezTo>
                    <a:pt x="2233612" y="14491"/>
                    <a:pt x="2822575" y="1535317"/>
                    <a:pt x="3400425" y="1543254"/>
                  </a:cubicBezTo>
                  <a:cubicBezTo>
                    <a:pt x="3978275" y="1551191"/>
                    <a:pt x="4552950" y="51004"/>
                    <a:pt x="5133975" y="47829"/>
                  </a:cubicBezTo>
                  <a:cubicBezTo>
                    <a:pt x="5715000" y="44654"/>
                    <a:pt x="6300787" y="784429"/>
                    <a:pt x="6886575" y="1524204"/>
                  </a:cubicBezTo>
                </a:path>
              </a:pathLst>
            </a:custGeom>
            <a:noFill/>
            <a:ln w="317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148472" y="2043136"/>
              <a:ext cx="6886575" cy="1543285"/>
            </a:xfrm>
            <a:custGeom>
              <a:avLst/>
              <a:gdLst>
                <a:gd name="connsiteX0" fmla="*/ 0 w 6886575"/>
                <a:gd name="connsiteY0" fmla="*/ 1457529 h 1543285"/>
                <a:gd name="connsiteX1" fmla="*/ 1666875 w 6886575"/>
                <a:gd name="connsiteY1" fmla="*/ 204 h 1543285"/>
                <a:gd name="connsiteX2" fmla="*/ 3400425 w 6886575"/>
                <a:gd name="connsiteY2" fmla="*/ 1543254 h 1543285"/>
                <a:gd name="connsiteX3" fmla="*/ 5133975 w 6886575"/>
                <a:gd name="connsiteY3" fmla="*/ 47829 h 1543285"/>
                <a:gd name="connsiteX4" fmla="*/ 6886575 w 6886575"/>
                <a:gd name="connsiteY4" fmla="*/ 1524204 h 1543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86575" h="1543285">
                  <a:moveTo>
                    <a:pt x="0" y="1457529"/>
                  </a:moveTo>
                  <a:cubicBezTo>
                    <a:pt x="550069" y="721723"/>
                    <a:pt x="1100138" y="-14083"/>
                    <a:pt x="1666875" y="204"/>
                  </a:cubicBezTo>
                  <a:cubicBezTo>
                    <a:pt x="2233612" y="14491"/>
                    <a:pt x="2822575" y="1535317"/>
                    <a:pt x="3400425" y="1543254"/>
                  </a:cubicBezTo>
                  <a:cubicBezTo>
                    <a:pt x="3978275" y="1551191"/>
                    <a:pt x="4552950" y="51004"/>
                    <a:pt x="5133975" y="47829"/>
                  </a:cubicBezTo>
                  <a:cubicBezTo>
                    <a:pt x="5715000" y="44654"/>
                    <a:pt x="6300787" y="784429"/>
                    <a:pt x="6886575" y="1524204"/>
                  </a:cubicBezTo>
                </a:path>
              </a:pathLst>
            </a:custGeom>
            <a:noFill/>
            <a:ln w="158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 flipH="1">
            <a:off x="3172995" y="35671"/>
            <a:ext cx="324416" cy="32441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lin ang="18900000" scaled="1"/>
            <a:tileRect/>
          </a:gradFill>
          <a:ln w="28575" cap="flat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prstDash val="solid"/>
            <a:miter lim="800000"/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118404" y="628342"/>
            <a:ext cx="366803" cy="366803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824156" y="683598"/>
            <a:ext cx="196954" cy="1969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674433" y="524567"/>
            <a:ext cx="452050" cy="452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66236" y="-1395512"/>
            <a:ext cx="2176746" cy="217674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158168" y="320718"/>
            <a:ext cx="326530" cy="326530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 flipH="1">
            <a:off x="5183457" y="-206229"/>
            <a:ext cx="483799" cy="483799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lin ang="18900000" scaled="1"/>
            <a:tileRect/>
          </a:gradFill>
          <a:ln w="28575" cap="flat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prstDash val="solid"/>
            <a:miter lim="800000"/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185933" y="320718"/>
            <a:ext cx="326530" cy="326530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260954" y="1037827"/>
            <a:ext cx="196954" cy="1969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495928" y="261610"/>
            <a:ext cx="196954" cy="1969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348242" y="782075"/>
            <a:ext cx="196954" cy="1969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871168" y="27260"/>
            <a:ext cx="1173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rPr>
              <a:t>前言</a:t>
            </a:r>
            <a:endParaRPr lang="zh-CN" altLang="en-US" sz="3200" b="1" dirty="0">
              <a:solidFill>
                <a:srgbClr val="FF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03825" y="3281585"/>
            <a:ext cx="721951" cy="721951"/>
            <a:chOff x="803825" y="3281585"/>
            <a:chExt cx="721951" cy="721951"/>
          </a:xfrm>
        </p:grpSpPr>
        <p:sp>
          <p:nvSpPr>
            <p:cNvPr id="20" name="椭圆 19"/>
            <p:cNvSpPr/>
            <p:nvPr/>
          </p:nvSpPr>
          <p:spPr>
            <a:xfrm flipH="1">
              <a:off x="803825" y="3281585"/>
              <a:ext cx="721951" cy="721951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3800000" scaled="0"/>
              <a:tileRect/>
            </a:gradFill>
            <a:ln w="28575" cap="flat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5600000" scaled="0"/>
                <a:tileRect/>
              </a:gradFill>
              <a:prstDash val="solid"/>
              <a:miter lim="800000"/>
            </a:ln>
            <a:effectLst>
              <a:outerShdw blurRad="444500" dist="1905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1" name="KSO_Shape"/>
            <p:cNvSpPr/>
            <p:nvPr/>
          </p:nvSpPr>
          <p:spPr bwMode="auto">
            <a:xfrm>
              <a:off x="1064357" y="3402040"/>
              <a:ext cx="200886" cy="401771"/>
            </a:xfrm>
            <a:custGeom>
              <a:avLst/>
              <a:gdLst/>
              <a:ahLst/>
              <a:cxnLst/>
              <a:rect l="0" t="0" r="r" b="b"/>
              <a:pathLst>
                <a:path w="725488" h="1450976">
                  <a:moveTo>
                    <a:pt x="180975" y="543686"/>
                  </a:moveTo>
                  <a:lnTo>
                    <a:pt x="544513" y="543686"/>
                  </a:lnTo>
                  <a:lnTo>
                    <a:pt x="544513" y="785648"/>
                  </a:lnTo>
                  <a:lnTo>
                    <a:pt x="544248" y="794903"/>
                  </a:lnTo>
                  <a:lnTo>
                    <a:pt x="543187" y="804158"/>
                  </a:lnTo>
                  <a:lnTo>
                    <a:pt x="542392" y="813149"/>
                  </a:lnTo>
                  <a:lnTo>
                    <a:pt x="540536" y="822140"/>
                  </a:lnTo>
                  <a:lnTo>
                    <a:pt x="538679" y="830867"/>
                  </a:lnTo>
                  <a:lnTo>
                    <a:pt x="536293" y="839329"/>
                  </a:lnTo>
                  <a:lnTo>
                    <a:pt x="533111" y="847791"/>
                  </a:lnTo>
                  <a:lnTo>
                    <a:pt x="530194" y="856253"/>
                  </a:lnTo>
                  <a:lnTo>
                    <a:pt x="526482" y="864186"/>
                  </a:lnTo>
                  <a:lnTo>
                    <a:pt x="522504" y="871855"/>
                  </a:lnTo>
                  <a:lnTo>
                    <a:pt x="517997" y="879523"/>
                  </a:lnTo>
                  <a:lnTo>
                    <a:pt x="513224" y="886928"/>
                  </a:lnTo>
                  <a:lnTo>
                    <a:pt x="508186" y="893803"/>
                  </a:lnTo>
                  <a:lnTo>
                    <a:pt x="502882" y="900943"/>
                  </a:lnTo>
                  <a:lnTo>
                    <a:pt x="497049" y="907290"/>
                  </a:lnTo>
                  <a:lnTo>
                    <a:pt x="490950" y="913636"/>
                  </a:lnTo>
                  <a:lnTo>
                    <a:pt x="484851" y="919718"/>
                  </a:lnTo>
                  <a:lnTo>
                    <a:pt x="478222" y="925271"/>
                  </a:lnTo>
                  <a:lnTo>
                    <a:pt x="471328" y="930825"/>
                  </a:lnTo>
                  <a:lnTo>
                    <a:pt x="464169" y="935849"/>
                  </a:lnTo>
                  <a:lnTo>
                    <a:pt x="456744" y="940609"/>
                  </a:lnTo>
                  <a:lnTo>
                    <a:pt x="449054" y="944840"/>
                  </a:lnTo>
                  <a:lnTo>
                    <a:pt x="441630" y="949071"/>
                  </a:lnTo>
                  <a:lnTo>
                    <a:pt x="433145" y="952773"/>
                  </a:lnTo>
                  <a:lnTo>
                    <a:pt x="424925" y="955682"/>
                  </a:lnTo>
                  <a:lnTo>
                    <a:pt x="416705" y="958855"/>
                  </a:lnTo>
                  <a:lnTo>
                    <a:pt x="407954" y="961235"/>
                  </a:lnTo>
                  <a:lnTo>
                    <a:pt x="399204" y="963086"/>
                  </a:lnTo>
                  <a:lnTo>
                    <a:pt x="390188" y="964673"/>
                  </a:lnTo>
                  <a:lnTo>
                    <a:pt x="380908" y="965730"/>
                  </a:lnTo>
                  <a:lnTo>
                    <a:pt x="371892" y="966788"/>
                  </a:lnTo>
                  <a:lnTo>
                    <a:pt x="362612" y="966788"/>
                  </a:lnTo>
                  <a:lnTo>
                    <a:pt x="353331" y="966788"/>
                  </a:lnTo>
                  <a:lnTo>
                    <a:pt x="344050" y="965730"/>
                  </a:lnTo>
                  <a:lnTo>
                    <a:pt x="334770" y="964673"/>
                  </a:lnTo>
                  <a:lnTo>
                    <a:pt x="326019" y="963086"/>
                  </a:lnTo>
                  <a:lnTo>
                    <a:pt x="317269" y="961235"/>
                  </a:lnTo>
                  <a:lnTo>
                    <a:pt x="308518" y="958855"/>
                  </a:lnTo>
                  <a:lnTo>
                    <a:pt x="300033" y="955682"/>
                  </a:lnTo>
                  <a:lnTo>
                    <a:pt x="291813" y="952773"/>
                  </a:lnTo>
                  <a:lnTo>
                    <a:pt x="283858" y="949071"/>
                  </a:lnTo>
                  <a:lnTo>
                    <a:pt x="275903" y="944840"/>
                  </a:lnTo>
                  <a:lnTo>
                    <a:pt x="268214" y="940609"/>
                  </a:lnTo>
                  <a:lnTo>
                    <a:pt x="261054" y="935849"/>
                  </a:lnTo>
                  <a:lnTo>
                    <a:pt x="253895" y="930825"/>
                  </a:lnTo>
                  <a:lnTo>
                    <a:pt x="247001" y="925271"/>
                  </a:lnTo>
                  <a:lnTo>
                    <a:pt x="240372" y="919718"/>
                  </a:lnTo>
                  <a:lnTo>
                    <a:pt x="234008" y="913636"/>
                  </a:lnTo>
                  <a:lnTo>
                    <a:pt x="228174" y="907290"/>
                  </a:lnTo>
                  <a:lnTo>
                    <a:pt x="222341" y="900943"/>
                  </a:lnTo>
                  <a:lnTo>
                    <a:pt x="217037" y="893803"/>
                  </a:lnTo>
                  <a:lnTo>
                    <a:pt x="211999" y="886928"/>
                  </a:lnTo>
                  <a:lnTo>
                    <a:pt x="207226" y="879523"/>
                  </a:lnTo>
                  <a:lnTo>
                    <a:pt x="202984" y="871855"/>
                  </a:lnTo>
                  <a:lnTo>
                    <a:pt x="199006" y="864186"/>
                  </a:lnTo>
                  <a:lnTo>
                    <a:pt x="195294" y="856253"/>
                  </a:lnTo>
                  <a:lnTo>
                    <a:pt x="191847" y="847791"/>
                  </a:lnTo>
                  <a:lnTo>
                    <a:pt x="189195" y="839329"/>
                  </a:lnTo>
                  <a:lnTo>
                    <a:pt x="186809" y="830867"/>
                  </a:lnTo>
                  <a:lnTo>
                    <a:pt x="184422" y="822140"/>
                  </a:lnTo>
                  <a:lnTo>
                    <a:pt x="183097" y="813149"/>
                  </a:lnTo>
                  <a:lnTo>
                    <a:pt x="181771" y="804158"/>
                  </a:lnTo>
                  <a:lnTo>
                    <a:pt x="181240" y="794903"/>
                  </a:lnTo>
                  <a:lnTo>
                    <a:pt x="180975" y="785648"/>
                  </a:lnTo>
                  <a:lnTo>
                    <a:pt x="180975" y="543686"/>
                  </a:lnTo>
                  <a:close/>
                  <a:moveTo>
                    <a:pt x="60589" y="484188"/>
                  </a:moveTo>
                  <a:lnTo>
                    <a:pt x="66675" y="484453"/>
                  </a:lnTo>
                  <a:lnTo>
                    <a:pt x="72760" y="485510"/>
                  </a:lnTo>
                  <a:lnTo>
                    <a:pt x="78581" y="487096"/>
                  </a:lnTo>
                  <a:lnTo>
                    <a:pt x="84137" y="488947"/>
                  </a:lnTo>
                  <a:lnTo>
                    <a:pt x="89429" y="491591"/>
                  </a:lnTo>
                  <a:lnTo>
                    <a:pt x="94191" y="494499"/>
                  </a:lnTo>
                  <a:lnTo>
                    <a:pt x="99219" y="497935"/>
                  </a:lnTo>
                  <a:lnTo>
                    <a:pt x="103452" y="501901"/>
                  </a:lnTo>
                  <a:lnTo>
                    <a:pt x="107421" y="506131"/>
                  </a:lnTo>
                  <a:lnTo>
                    <a:pt x="110596" y="510889"/>
                  </a:lnTo>
                  <a:lnTo>
                    <a:pt x="113771" y="515912"/>
                  </a:lnTo>
                  <a:lnTo>
                    <a:pt x="116152" y="521200"/>
                  </a:lnTo>
                  <a:lnTo>
                    <a:pt x="118269" y="526487"/>
                  </a:lnTo>
                  <a:lnTo>
                    <a:pt x="119856" y="532303"/>
                  </a:lnTo>
                  <a:lnTo>
                    <a:pt x="120650" y="538383"/>
                  </a:lnTo>
                  <a:lnTo>
                    <a:pt x="121179" y="544464"/>
                  </a:lnTo>
                  <a:lnTo>
                    <a:pt x="121179" y="786095"/>
                  </a:lnTo>
                  <a:lnTo>
                    <a:pt x="121179" y="793233"/>
                  </a:lnTo>
                  <a:lnTo>
                    <a:pt x="121973" y="803807"/>
                  </a:lnTo>
                  <a:lnTo>
                    <a:pt x="123560" y="817554"/>
                  </a:lnTo>
                  <a:lnTo>
                    <a:pt x="124619" y="825750"/>
                  </a:lnTo>
                  <a:lnTo>
                    <a:pt x="126206" y="834209"/>
                  </a:lnTo>
                  <a:lnTo>
                    <a:pt x="128058" y="843462"/>
                  </a:lnTo>
                  <a:lnTo>
                    <a:pt x="130175" y="853244"/>
                  </a:lnTo>
                  <a:lnTo>
                    <a:pt x="132821" y="863290"/>
                  </a:lnTo>
                  <a:lnTo>
                    <a:pt x="136260" y="873600"/>
                  </a:lnTo>
                  <a:lnTo>
                    <a:pt x="139964" y="883910"/>
                  </a:lnTo>
                  <a:lnTo>
                    <a:pt x="144198" y="894485"/>
                  </a:lnTo>
                  <a:lnTo>
                    <a:pt x="149225" y="905588"/>
                  </a:lnTo>
                  <a:lnTo>
                    <a:pt x="154517" y="916163"/>
                  </a:lnTo>
                  <a:lnTo>
                    <a:pt x="160867" y="927002"/>
                  </a:lnTo>
                  <a:lnTo>
                    <a:pt x="164306" y="932289"/>
                  </a:lnTo>
                  <a:lnTo>
                    <a:pt x="167746" y="937577"/>
                  </a:lnTo>
                  <a:lnTo>
                    <a:pt x="171714" y="942864"/>
                  </a:lnTo>
                  <a:lnTo>
                    <a:pt x="175683" y="947887"/>
                  </a:lnTo>
                  <a:lnTo>
                    <a:pt x="179652" y="953174"/>
                  </a:lnTo>
                  <a:lnTo>
                    <a:pt x="184150" y="957933"/>
                  </a:lnTo>
                  <a:lnTo>
                    <a:pt x="188384" y="962956"/>
                  </a:lnTo>
                  <a:lnTo>
                    <a:pt x="193411" y="967714"/>
                  </a:lnTo>
                  <a:lnTo>
                    <a:pt x="198438" y="972209"/>
                  </a:lnTo>
                  <a:lnTo>
                    <a:pt x="203730" y="976967"/>
                  </a:lnTo>
                  <a:lnTo>
                    <a:pt x="209286" y="981197"/>
                  </a:lnTo>
                  <a:lnTo>
                    <a:pt x="214577" y="985427"/>
                  </a:lnTo>
                  <a:lnTo>
                    <a:pt x="220663" y="989657"/>
                  </a:lnTo>
                  <a:lnTo>
                    <a:pt x="226748" y="993622"/>
                  </a:lnTo>
                  <a:lnTo>
                    <a:pt x="233363" y="997323"/>
                  </a:lnTo>
                  <a:lnTo>
                    <a:pt x="239977" y="1001025"/>
                  </a:lnTo>
                  <a:lnTo>
                    <a:pt x="246857" y="1004461"/>
                  </a:lnTo>
                  <a:lnTo>
                    <a:pt x="254000" y="1007634"/>
                  </a:lnTo>
                  <a:lnTo>
                    <a:pt x="261673" y="1010542"/>
                  </a:lnTo>
                  <a:lnTo>
                    <a:pt x="269346" y="1013714"/>
                  </a:lnTo>
                  <a:lnTo>
                    <a:pt x="277019" y="1016093"/>
                  </a:lnTo>
                  <a:lnTo>
                    <a:pt x="285750" y="1018473"/>
                  </a:lnTo>
                  <a:lnTo>
                    <a:pt x="294217" y="1020852"/>
                  </a:lnTo>
                  <a:lnTo>
                    <a:pt x="302948" y="1022438"/>
                  </a:lnTo>
                  <a:lnTo>
                    <a:pt x="312209" y="1024024"/>
                  </a:lnTo>
                  <a:lnTo>
                    <a:pt x="321734" y="1025611"/>
                  </a:lnTo>
                  <a:lnTo>
                    <a:pt x="331523" y="1026404"/>
                  </a:lnTo>
                  <a:lnTo>
                    <a:pt x="341842" y="1027461"/>
                  </a:lnTo>
                  <a:lnTo>
                    <a:pt x="352161" y="1027726"/>
                  </a:lnTo>
                  <a:lnTo>
                    <a:pt x="362744" y="1027990"/>
                  </a:lnTo>
                  <a:lnTo>
                    <a:pt x="373857" y="1027726"/>
                  </a:lnTo>
                  <a:lnTo>
                    <a:pt x="384440" y="1027197"/>
                  </a:lnTo>
                  <a:lnTo>
                    <a:pt x="394759" y="1026404"/>
                  </a:lnTo>
                  <a:lnTo>
                    <a:pt x="404813" y="1025346"/>
                  </a:lnTo>
                  <a:lnTo>
                    <a:pt x="414602" y="1023760"/>
                  </a:lnTo>
                  <a:lnTo>
                    <a:pt x="424127" y="1022174"/>
                  </a:lnTo>
                  <a:lnTo>
                    <a:pt x="432859" y="1020059"/>
                  </a:lnTo>
                  <a:lnTo>
                    <a:pt x="441854" y="1017944"/>
                  </a:lnTo>
                  <a:lnTo>
                    <a:pt x="450321" y="1015565"/>
                  </a:lnTo>
                  <a:lnTo>
                    <a:pt x="458523" y="1012921"/>
                  </a:lnTo>
                  <a:lnTo>
                    <a:pt x="466196" y="1009749"/>
                  </a:lnTo>
                  <a:lnTo>
                    <a:pt x="473869" y="1006312"/>
                  </a:lnTo>
                  <a:lnTo>
                    <a:pt x="481013" y="1003140"/>
                  </a:lnTo>
                  <a:lnTo>
                    <a:pt x="488157" y="999438"/>
                  </a:lnTo>
                  <a:lnTo>
                    <a:pt x="494771" y="995473"/>
                  </a:lnTo>
                  <a:lnTo>
                    <a:pt x="501386" y="991507"/>
                  </a:lnTo>
                  <a:lnTo>
                    <a:pt x="507736" y="987278"/>
                  </a:lnTo>
                  <a:lnTo>
                    <a:pt x="513821" y="983048"/>
                  </a:lnTo>
                  <a:lnTo>
                    <a:pt x="519113" y="978289"/>
                  </a:lnTo>
                  <a:lnTo>
                    <a:pt x="524669" y="973795"/>
                  </a:lnTo>
                  <a:lnTo>
                    <a:pt x="530225" y="969036"/>
                  </a:lnTo>
                  <a:lnTo>
                    <a:pt x="534988" y="964013"/>
                  </a:lnTo>
                  <a:lnTo>
                    <a:pt x="540015" y="959255"/>
                  </a:lnTo>
                  <a:lnTo>
                    <a:pt x="544248" y="953967"/>
                  </a:lnTo>
                  <a:lnTo>
                    <a:pt x="548746" y="948944"/>
                  </a:lnTo>
                  <a:lnTo>
                    <a:pt x="552715" y="943657"/>
                  </a:lnTo>
                  <a:lnTo>
                    <a:pt x="556684" y="938105"/>
                  </a:lnTo>
                  <a:lnTo>
                    <a:pt x="560388" y="932554"/>
                  </a:lnTo>
                  <a:lnTo>
                    <a:pt x="564092" y="927266"/>
                  </a:lnTo>
                  <a:lnTo>
                    <a:pt x="567267" y="921715"/>
                  </a:lnTo>
                  <a:lnTo>
                    <a:pt x="573352" y="910876"/>
                  </a:lnTo>
                  <a:lnTo>
                    <a:pt x="578644" y="899772"/>
                  </a:lnTo>
                  <a:lnTo>
                    <a:pt x="583407" y="888404"/>
                  </a:lnTo>
                  <a:lnTo>
                    <a:pt x="587375" y="877830"/>
                  </a:lnTo>
                  <a:lnTo>
                    <a:pt x="591080" y="867255"/>
                  </a:lnTo>
                  <a:lnTo>
                    <a:pt x="594255" y="856416"/>
                  </a:lnTo>
                  <a:lnTo>
                    <a:pt x="596636" y="846899"/>
                  </a:lnTo>
                  <a:lnTo>
                    <a:pt x="598752" y="837117"/>
                  </a:lnTo>
                  <a:lnTo>
                    <a:pt x="600605" y="828129"/>
                  </a:lnTo>
                  <a:lnTo>
                    <a:pt x="601928" y="819934"/>
                  </a:lnTo>
                  <a:lnTo>
                    <a:pt x="602721" y="812267"/>
                  </a:lnTo>
                  <a:lnTo>
                    <a:pt x="604044" y="799577"/>
                  </a:lnTo>
                  <a:lnTo>
                    <a:pt x="604573" y="790853"/>
                  </a:lnTo>
                  <a:lnTo>
                    <a:pt x="604573" y="786095"/>
                  </a:lnTo>
                  <a:lnTo>
                    <a:pt x="604573" y="544464"/>
                  </a:lnTo>
                  <a:lnTo>
                    <a:pt x="604838" y="538383"/>
                  </a:lnTo>
                  <a:lnTo>
                    <a:pt x="605896" y="532303"/>
                  </a:lnTo>
                  <a:lnTo>
                    <a:pt x="607219" y="526487"/>
                  </a:lnTo>
                  <a:lnTo>
                    <a:pt x="609336" y="521200"/>
                  </a:lnTo>
                  <a:lnTo>
                    <a:pt x="611982" y="515912"/>
                  </a:lnTo>
                  <a:lnTo>
                    <a:pt x="614892" y="510889"/>
                  </a:lnTo>
                  <a:lnTo>
                    <a:pt x="618332" y="506131"/>
                  </a:lnTo>
                  <a:lnTo>
                    <a:pt x="622300" y="501901"/>
                  </a:lnTo>
                  <a:lnTo>
                    <a:pt x="626534" y="497935"/>
                  </a:lnTo>
                  <a:lnTo>
                    <a:pt x="631296" y="494499"/>
                  </a:lnTo>
                  <a:lnTo>
                    <a:pt x="636323" y="491591"/>
                  </a:lnTo>
                  <a:lnTo>
                    <a:pt x="641350" y="488947"/>
                  </a:lnTo>
                  <a:lnTo>
                    <a:pt x="646907" y="487096"/>
                  </a:lnTo>
                  <a:lnTo>
                    <a:pt x="652992" y="485510"/>
                  </a:lnTo>
                  <a:lnTo>
                    <a:pt x="658813" y="484453"/>
                  </a:lnTo>
                  <a:lnTo>
                    <a:pt x="664898" y="484188"/>
                  </a:lnTo>
                  <a:lnTo>
                    <a:pt x="671248" y="484453"/>
                  </a:lnTo>
                  <a:lnTo>
                    <a:pt x="677069" y="485510"/>
                  </a:lnTo>
                  <a:lnTo>
                    <a:pt x="682890" y="487096"/>
                  </a:lnTo>
                  <a:lnTo>
                    <a:pt x="688711" y="488947"/>
                  </a:lnTo>
                  <a:lnTo>
                    <a:pt x="694003" y="491591"/>
                  </a:lnTo>
                  <a:lnTo>
                    <a:pt x="698765" y="494499"/>
                  </a:lnTo>
                  <a:lnTo>
                    <a:pt x="703528" y="497935"/>
                  </a:lnTo>
                  <a:lnTo>
                    <a:pt x="708026" y="501901"/>
                  </a:lnTo>
                  <a:lnTo>
                    <a:pt x="711994" y="506131"/>
                  </a:lnTo>
                  <a:lnTo>
                    <a:pt x="715169" y="510889"/>
                  </a:lnTo>
                  <a:lnTo>
                    <a:pt x="718344" y="515912"/>
                  </a:lnTo>
                  <a:lnTo>
                    <a:pt x="720726" y="521200"/>
                  </a:lnTo>
                  <a:lnTo>
                    <a:pt x="722842" y="526487"/>
                  </a:lnTo>
                  <a:lnTo>
                    <a:pt x="724430" y="532303"/>
                  </a:lnTo>
                  <a:lnTo>
                    <a:pt x="725223" y="538383"/>
                  </a:lnTo>
                  <a:lnTo>
                    <a:pt x="725488" y="544464"/>
                  </a:lnTo>
                  <a:lnTo>
                    <a:pt x="725488" y="786095"/>
                  </a:lnTo>
                  <a:lnTo>
                    <a:pt x="725223" y="797462"/>
                  </a:lnTo>
                  <a:lnTo>
                    <a:pt x="724694" y="809095"/>
                  </a:lnTo>
                  <a:lnTo>
                    <a:pt x="723636" y="821255"/>
                  </a:lnTo>
                  <a:lnTo>
                    <a:pt x="722313" y="833681"/>
                  </a:lnTo>
                  <a:lnTo>
                    <a:pt x="720461" y="846370"/>
                  </a:lnTo>
                  <a:lnTo>
                    <a:pt x="718080" y="859853"/>
                  </a:lnTo>
                  <a:lnTo>
                    <a:pt x="714905" y="873336"/>
                  </a:lnTo>
                  <a:lnTo>
                    <a:pt x="711465" y="886554"/>
                  </a:lnTo>
                  <a:lnTo>
                    <a:pt x="707496" y="900830"/>
                  </a:lnTo>
                  <a:lnTo>
                    <a:pt x="702998" y="914312"/>
                  </a:lnTo>
                  <a:lnTo>
                    <a:pt x="698236" y="928324"/>
                  </a:lnTo>
                  <a:lnTo>
                    <a:pt x="692415" y="942335"/>
                  </a:lnTo>
                  <a:lnTo>
                    <a:pt x="686065" y="956347"/>
                  </a:lnTo>
                  <a:lnTo>
                    <a:pt x="679186" y="970094"/>
                  </a:lnTo>
                  <a:lnTo>
                    <a:pt x="671513" y="983841"/>
                  </a:lnTo>
                  <a:lnTo>
                    <a:pt x="663311" y="997323"/>
                  </a:lnTo>
                  <a:lnTo>
                    <a:pt x="658813" y="1003933"/>
                  </a:lnTo>
                  <a:lnTo>
                    <a:pt x="654315" y="1010542"/>
                  </a:lnTo>
                  <a:lnTo>
                    <a:pt x="649552" y="1017151"/>
                  </a:lnTo>
                  <a:lnTo>
                    <a:pt x="644525" y="1023496"/>
                  </a:lnTo>
                  <a:lnTo>
                    <a:pt x="639498" y="1029841"/>
                  </a:lnTo>
                  <a:lnTo>
                    <a:pt x="634207" y="1035921"/>
                  </a:lnTo>
                  <a:lnTo>
                    <a:pt x="628650" y="1042001"/>
                  </a:lnTo>
                  <a:lnTo>
                    <a:pt x="623094" y="1048082"/>
                  </a:lnTo>
                  <a:lnTo>
                    <a:pt x="617009" y="1054162"/>
                  </a:lnTo>
                  <a:lnTo>
                    <a:pt x="610923" y="1059978"/>
                  </a:lnTo>
                  <a:lnTo>
                    <a:pt x="604838" y="1065530"/>
                  </a:lnTo>
                  <a:lnTo>
                    <a:pt x="598488" y="1071082"/>
                  </a:lnTo>
                  <a:lnTo>
                    <a:pt x="591873" y="1076369"/>
                  </a:lnTo>
                  <a:lnTo>
                    <a:pt x="584730" y="1081656"/>
                  </a:lnTo>
                  <a:lnTo>
                    <a:pt x="577850" y="1086944"/>
                  </a:lnTo>
                  <a:lnTo>
                    <a:pt x="570442" y="1091702"/>
                  </a:lnTo>
                  <a:lnTo>
                    <a:pt x="563034" y="1096461"/>
                  </a:lnTo>
                  <a:lnTo>
                    <a:pt x="555096" y="1101219"/>
                  </a:lnTo>
                  <a:lnTo>
                    <a:pt x="547159" y="1105714"/>
                  </a:lnTo>
                  <a:lnTo>
                    <a:pt x="538957" y="1109944"/>
                  </a:lnTo>
                  <a:lnTo>
                    <a:pt x="530755" y="1113909"/>
                  </a:lnTo>
                  <a:lnTo>
                    <a:pt x="522288" y="1117875"/>
                  </a:lnTo>
                  <a:lnTo>
                    <a:pt x="513292" y="1121576"/>
                  </a:lnTo>
                  <a:lnTo>
                    <a:pt x="504296" y="1125277"/>
                  </a:lnTo>
                  <a:lnTo>
                    <a:pt x="495036" y="1128185"/>
                  </a:lnTo>
                  <a:lnTo>
                    <a:pt x="485246" y="1131357"/>
                  </a:lnTo>
                  <a:lnTo>
                    <a:pt x="475721" y="1134001"/>
                  </a:lnTo>
                  <a:lnTo>
                    <a:pt x="465932" y="1136909"/>
                  </a:lnTo>
                  <a:lnTo>
                    <a:pt x="455613" y="1139288"/>
                  </a:lnTo>
                  <a:lnTo>
                    <a:pt x="445029" y="1141139"/>
                  </a:lnTo>
                  <a:lnTo>
                    <a:pt x="434182" y="1142989"/>
                  </a:lnTo>
                  <a:lnTo>
                    <a:pt x="423069" y="1144840"/>
                  </a:lnTo>
                  <a:lnTo>
                    <a:pt x="423069" y="1329896"/>
                  </a:lnTo>
                  <a:lnTo>
                    <a:pt x="664898" y="1329896"/>
                  </a:lnTo>
                  <a:lnTo>
                    <a:pt x="671248" y="1330161"/>
                  </a:lnTo>
                  <a:lnTo>
                    <a:pt x="677069" y="1331218"/>
                  </a:lnTo>
                  <a:lnTo>
                    <a:pt x="682890" y="1332540"/>
                  </a:lnTo>
                  <a:lnTo>
                    <a:pt x="688711" y="1334919"/>
                  </a:lnTo>
                  <a:lnTo>
                    <a:pt x="694003" y="1337299"/>
                  </a:lnTo>
                  <a:lnTo>
                    <a:pt x="698765" y="1340207"/>
                  </a:lnTo>
                  <a:lnTo>
                    <a:pt x="703528" y="1343643"/>
                  </a:lnTo>
                  <a:lnTo>
                    <a:pt x="708026" y="1347609"/>
                  </a:lnTo>
                  <a:lnTo>
                    <a:pt x="711994" y="1351839"/>
                  </a:lnTo>
                  <a:lnTo>
                    <a:pt x="715169" y="1356862"/>
                  </a:lnTo>
                  <a:lnTo>
                    <a:pt x="718344" y="1361620"/>
                  </a:lnTo>
                  <a:lnTo>
                    <a:pt x="720726" y="1366908"/>
                  </a:lnTo>
                  <a:lnTo>
                    <a:pt x="722842" y="1372195"/>
                  </a:lnTo>
                  <a:lnTo>
                    <a:pt x="724430" y="1378011"/>
                  </a:lnTo>
                  <a:lnTo>
                    <a:pt x="725223" y="1384092"/>
                  </a:lnTo>
                  <a:lnTo>
                    <a:pt x="725488" y="1390172"/>
                  </a:lnTo>
                  <a:lnTo>
                    <a:pt x="725223" y="1396517"/>
                  </a:lnTo>
                  <a:lnTo>
                    <a:pt x="724430" y="1402333"/>
                  </a:lnTo>
                  <a:lnTo>
                    <a:pt x="722842" y="1408149"/>
                  </a:lnTo>
                  <a:lnTo>
                    <a:pt x="720726" y="1413965"/>
                  </a:lnTo>
                  <a:lnTo>
                    <a:pt x="718344" y="1419252"/>
                  </a:lnTo>
                  <a:lnTo>
                    <a:pt x="715169" y="1424011"/>
                  </a:lnTo>
                  <a:lnTo>
                    <a:pt x="711994" y="1429034"/>
                  </a:lnTo>
                  <a:lnTo>
                    <a:pt x="708026" y="1433264"/>
                  </a:lnTo>
                  <a:lnTo>
                    <a:pt x="703528" y="1436965"/>
                  </a:lnTo>
                  <a:lnTo>
                    <a:pt x="698765" y="1440402"/>
                  </a:lnTo>
                  <a:lnTo>
                    <a:pt x="694003" y="1443574"/>
                  </a:lnTo>
                  <a:lnTo>
                    <a:pt x="688711" y="1445953"/>
                  </a:lnTo>
                  <a:lnTo>
                    <a:pt x="682890" y="1448068"/>
                  </a:lnTo>
                  <a:lnTo>
                    <a:pt x="677069" y="1449654"/>
                  </a:lnTo>
                  <a:lnTo>
                    <a:pt x="671248" y="1450447"/>
                  </a:lnTo>
                  <a:lnTo>
                    <a:pt x="664898" y="1450976"/>
                  </a:lnTo>
                  <a:lnTo>
                    <a:pt x="60589" y="1450976"/>
                  </a:lnTo>
                  <a:lnTo>
                    <a:pt x="54239" y="1450447"/>
                  </a:lnTo>
                  <a:lnTo>
                    <a:pt x="48419" y="1449654"/>
                  </a:lnTo>
                  <a:lnTo>
                    <a:pt x="42598" y="1448068"/>
                  </a:lnTo>
                  <a:lnTo>
                    <a:pt x="37041" y="1445953"/>
                  </a:lnTo>
                  <a:lnTo>
                    <a:pt x="31750" y="1443574"/>
                  </a:lnTo>
                  <a:lnTo>
                    <a:pt x="26723" y="1440402"/>
                  </a:lnTo>
                  <a:lnTo>
                    <a:pt x="21960" y="1436965"/>
                  </a:lnTo>
                  <a:lnTo>
                    <a:pt x="17727" y="1433264"/>
                  </a:lnTo>
                  <a:lnTo>
                    <a:pt x="13758" y="1429034"/>
                  </a:lnTo>
                  <a:lnTo>
                    <a:pt x="10319" y="1424011"/>
                  </a:lnTo>
                  <a:lnTo>
                    <a:pt x="7408" y="1419252"/>
                  </a:lnTo>
                  <a:lnTo>
                    <a:pt x="5027" y="1413965"/>
                  </a:lnTo>
                  <a:lnTo>
                    <a:pt x="2646" y="1408149"/>
                  </a:lnTo>
                  <a:lnTo>
                    <a:pt x="1323" y="1402333"/>
                  </a:lnTo>
                  <a:lnTo>
                    <a:pt x="264" y="1396517"/>
                  </a:lnTo>
                  <a:lnTo>
                    <a:pt x="0" y="1390172"/>
                  </a:lnTo>
                  <a:lnTo>
                    <a:pt x="264" y="1384092"/>
                  </a:lnTo>
                  <a:lnTo>
                    <a:pt x="1323" y="1378011"/>
                  </a:lnTo>
                  <a:lnTo>
                    <a:pt x="2646" y="1372195"/>
                  </a:lnTo>
                  <a:lnTo>
                    <a:pt x="5027" y="1366908"/>
                  </a:lnTo>
                  <a:lnTo>
                    <a:pt x="7408" y="1361620"/>
                  </a:lnTo>
                  <a:lnTo>
                    <a:pt x="10319" y="1356862"/>
                  </a:lnTo>
                  <a:lnTo>
                    <a:pt x="13758" y="1351839"/>
                  </a:lnTo>
                  <a:lnTo>
                    <a:pt x="17727" y="1347609"/>
                  </a:lnTo>
                  <a:lnTo>
                    <a:pt x="21960" y="1343643"/>
                  </a:lnTo>
                  <a:lnTo>
                    <a:pt x="26723" y="1340207"/>
                  </a:lnTo>
                  <a:lnTo>
                    <a:pt x="31750" y="1337299"/>
                  </a:lnTo>
                  <a:lnTo>
                    <a:pt x="37041" y="1334919"/>
                  </a:lnTo>
                  <a:lnTo>
                    <a:pt x="42598" y="1332540"/>
                  </a:lnTo>
                  <a:lnTo>
                    <a:pt x="48419" y="1331218"/>
                  </a:lnTo>
                  <a:lnTo>
                    <a:pt x="54239" y="1330161"/>
                  </a:lnTo>
                  <a:lnTo>
                    <a:pt x="60589" y="1329896"/>
                  </a:lnTo>
                  <a:lnTo>
                    <a:pt x="302419" y="1329896"/>
                  </a:lnTo>
                  <a:lnTo>
                    <a:pt x="302419" y="1144840"/>
                  </a:lnTo>
                  <a:lnTo>
                    <a:pt x="291571" y="1142989"/>
                  </a:lnTo>
                  <a:lnTo>
                    <a:pt x="280459" y="1141139"/>
                  </a:lnTo>
                  <a:lnTo>
                    <a:pt x="270140" y="1139288"/>
                  </a:lnTo>
                  <a:lnTo>
                    <a:pt x="259821" y="1136909"/>
                  </a:lnTo>
                  <a:lnTo>
                    <a:pt x="250032" y="1134001"/>
                  </a:lnTo>
                  <a:lnTo>
                    <a:pt x="240242" y="1131357"/>
                  </a:lnTo>
                  <a:lnTo>
                    <a:pt x="230452" y="1128185"/>
                  </a:lnTo>
                  <a:lnTo>
                    <a:pt x="221457" y="1125277"/>
                  </a:lnTo>
                  <a:lnTo>
                    <a:pt x="212196" y="1121576"/>
                  </a:lnTo>
                  <a:lnTo>
                    <a:pt x="203465" y="1117875"/>
                  </a:lnTo>
                  <a:lnTo>
                    <a:pt x="194734" y="1113909"/>
                  </a:lnTo>
                  <a:lnTo>
                    <a:pt x="186532" y="1109944"/>
                  </a:lnTo>
                  <a:lnTo>
                    <a:pt x="178329" y="1105714"/>
                  </a:lnTo>
                  <a:lnTo>
                    <a:pt x="170392" y="1101219"/>
                  </a:lnTo>
                  <a:lnTo>
                    <a:pt x="162454" y="1096461"/>
                  </a:lnTo>
                  <a:lnTo>
                    <a:pt x="155310" y="1091702"/>
                  </a:lnTo>
                  <a:lnTo>
                    <a:pt x="147902" y="1086944"/>
                  </a:lnTo>
                  <a:lnTo>
                    <a:pt x="140758" y="1081656"/>
                  </a:lnTo>
                  <a:lnTo>
                    <a:pt x="133879" y="1076369"/>
                  </a:lnTo>
                  <a:lnTo>
                    <a:pt x="127264" y="1071082"/>
                  </a:lnTo>
                  <a:lnTo>
                    <a:pt x="120650" y="1065530"/>
                  </a:lnTo>
                  <a:lnTo>
                    <a:pt x="114564" y="1059978"/>
                  </a:lnTo>
                  <a:lnTo>
                    <a:pt x="108479" y="1054162"/>
                  </a:lnTo>
                  <a:lnTo>
                    <a:pt x="102394" y="1048082"/>
                  </a:lnTo>
                  <a:lnTo>
                    <a:pt x="97102" y="1042001"/>
                  </a:lnTo>
                  <a:lnTo>
                    <a:pt x="91546" y="1035921"/>
                  </a:lnTo>
                  <a:lnTo>
                    <a:pt x="85989" y="1029841"/>
                  </a:lnTo>
                  <a:lnTo>
                    <a:pt x="81227" y="1023496"/>
                  </a:lnTo>
                  <a:lnTo>
                    <a:pt x="75935" y="1017151"/>
                  </a:lnTo>
                  <a:lnTo>
                    <a:pt x="71437" y="1010542"/>
                  </a:lnTo>
                  <a:lnTo>
                    <a:pt x="66675" y="1003933"/>
                  </a:lnTo>
                  <a:lnTo>
                    <a:pt x="62177" y="997323"/>
                  </a:lnTo>
                  <a:lnTo>
                    <a:pt x="53975" y="983841"/>
                  </a:lnTo>
                  <a:lnTo>
                    <a:pt x="46302" y="970094"/>
                  </a:lnTo>
                  <a:lnTo>
                    <a:pt x="39687" y="956347"/>
                  </a:lnTo>
                  <a:lnTo>
                    <a:pt x="33337" y="942335"/>
                  </a:lnTo>
                  <a:lnTo>
                    <a:pt x="27516" y="928324"/>
                  </a:lnTo>
                  <a:lnTo>
                    <a:pt x="22489" y="914312"/>
                  </a:lnTo>
                  <a:lnTo>
                    <a:pt x="17991" y="900830"/>
                  </a:lnTo>
                  <a:lnTo>
                    <a:pt x="14023" y="886554"/>
                  </a:lnTo>
                  <a:lnTo>
                    <a:pt x="10583" y="873336"/>
                  </a:lnTo>
                  <a:lnTo>
                    <a:pt x="7673" y="859853"/>
                  </a:lnTo>
                  <a:lnTo>
                    <a:pt x="5291" y="846370"/>
                  </a:lnTo>
                  <a:lnTo>
                    <a:pt x="3439" y="833681"/>
                  </a:lnTo>
                  <a:lnTo>
                    <a:pt x="1852" y="821255"/>
                  </a:lnTo>
                  <a:lnTo>
                    <a:pt x="1058" y="809095"/>
                  </a:lnTo>
                  <a:lnTo>
                    <a:pt x="264" y="797462"/>
                  </a:lnTo>
                  <a:lnTo>
                    <a:pt x="0" y="786095"/>
                  </a:lnTo>
                  <a:lnTo>
                    <a:pt x="0" y="544464"/>
                  </a:lnTo>
                  <a:lnTo>
                    <a:pt x="264" y="538383"/>
                  </a:lnTo>
                  <a:lnTo>
                    <a:pt x="1323" y="532303"/>
                  </a:lnTo>
                  <a:lnTo>
                    <a:pt x="2646" y="526487"/>
                  </a:lnTo>
                  <a:lnTo>
                    <a:pt x="5027" y="521200"/>
                  </a:lnTo>
                  <a:lnTo>
                    <a:pt x="7408" y="515912"/>
                  </a:lnTo>
                  <a:lnTo>
                    <a:pt x="10319" y="510889"/>
                  </a:lnTo>
                  <a:lnTo>
                    <a:pt x="13758" y="506131"/>
                  </a:lnTo>
                  <a:lnTo>
                    <a:pt x="17727" y="501901"/>
                  </a:lnTo>
                  <a:lnTo>
                    <a:pt x="21960" y="497935"/>
                  </a:lnTo>
                  <a:lnTo>
                    <a:pt x="26723" y="494499"/>
                  </a:lnTo>
                  <a:lnTo>
                    <a:pt x="31750" y="491591"/>
                  </a:lnTo>
                  <a:lnTo>
                    <a:pt x="37041" y="488947"/>
                  </a:lnTo>
                  <a:lnTo>
                    <a:pt x="42598" y="487096"/>
                  </a:lnTo>
                  <a:lnTo>
                    <a:pt x="48419" y="485510"/>
                  </a:lnTo>
                  <a:lnTo>
                    <a:pt x="54239" y="484453"/>
                  </a:lnTo>
                  <a:lnTo>
                    <a:pt x="60589" y="484188"/>
                  </a:lnTo>
                  <a:close/>
                  <a:moveTo>
                    <a:pt x="362612" y="0"/>
                  </a:moveTo>
                  <a:lnTo>
                    <a:pt x="372158" y="265"/>
                  </a:lnTo>
                  <a:lnTo>
                    <a:pt x="381438" y="1058"/>
                  </a:lnTo>
                  <a:lnTo>
                    <a:pt x="390454" y="2116"/>
                  </a:lnTo>
                  <a:lnTo>
                    <a:pt x="399204" y="3967"/>
                  </a:lnTo>
                  <a:lnTo>
                    <a:pt x="408219" y="5553"/>
                  </a:lnTo>
                  <a:lnTo>
                    <a:pt x="416705" y="8198"/>
                  </a:lnTo>
                  <a:lnTo>
                    <a:pt x="424925" y="11107"/>
                  </a:lnTo>
                  <a:lnTo>
                    <a:pt x="433145" y="14280"/>
                  </a:lnTo>
                  <a:lnTo>
                    <a:pt x="441630" y="17982"/>
                  </a:lnTo>
                  <a:lnTo>
                    <a:pt x="449054" y="21949"/>
                  </a:lnTo>
                  <a:lnTo>
                    <a:pt x="456744" y="26444"/>
                  </a:lnTo>
                  <a:lnTo>
                    <a:pt x="464169" y="30939"/>
                  </a:lnTo>
                  <a:lnTo>
                    <a:pt x="471328" y="36228"/>
                  </a:lnTo>
                  <a:lnTo>
                    <a:pt x="478222" y="41253"/>
                  </a:lnTo>
                  <a:lnTo>
                    <a:pt x="484851" y="47070"/>
                  </a:lnTo>
                  <a:lnTo>
                    <a:pt x="490950" y="53152"/>
                  </a:lnTo>
                  <a:lnTo>
                    <a:pt x="497049" y="59234"/>
                  </a:lnTo>
                  <a:lnTo>
                    <a:pt x="502882" y="66110"/>
                  </a:lnTo>
                  <a:lnTo>
                    <a:pt x="508186" y="72721"/>
                  </a:lnTo>
                  <a:lnTo>
                    <a:pt x="513224" y="80125"/>
                  </a:lnTo>
                  <a:lnTo>
                    <a:pt x="517997" y="87265"/>
                  </a:lnTo>
                  <a:lnTo>
                    <a:pt x="522504" y="94934"/>
                  </a:lnTo>
                  <a:lnTo>
                    <a:pt x="526482" y="102602"/>
                  </a:lnTo>
                  <a:lnTo>
                    <a:pt x="530194" y="110800"/>
                  </a:lnTo>
                  <a:lnTo>
                    <a:pt x="533111" y="118998"/>
                  </a:lnTo>
                  <a:lnTo>
                    <a:pt x="536293" y="127195"/>
                  </a:lnTo>
                  <a:lnTo>
                    <a:pt x="538679" y="136186"/>
                  </a:lnTo>
                  <a:lnTo>
                    <a:pt x="540536" y="144648"/>
                  </a:lnTo>
                  <a:lnTo>
                    <a:pt x="542392" y="153903"/>
                  </a:lnTo>
                  <a:lnTo>
                    <a:pt x="543187" y="162630"/>
                  </a:lnTo>
                  <a:lnTo>
                    <a:pt x="544248" y="172150"/>
                  </a:lnTo>
                  <a:lnTo>
                    <a:pt x="544513" y="181141"/>
                  </a:lnTo>
                  <a:lnTo>
                    <a:pt x="544513" y="483394"/>
                  </a:lnTo>
                  <a:lnTo>
                    <a:pt x="180975" y="483394"/>
                  </a:lnTo>
                  <a:lnTo>
                    <a:pt x="180975" y="181141"/>
                  </a:lnTo>
                  <a:lnTo>
                    <a:pt x="181240" y="172150"/>
                  </a:lnTo>
                  <a:lnTo>
                    <a:pt x="181771" y="162630"/>
                  </a:lnTo>
                  <a:lnTo>
                    <a:pt x="183097" y="153903"/>
                  </a:lnTo>
                  <a:lnTo>
                    <a:pt x="184422" y="144648"/>
                  </a:lnTo>
                  <a:lnTo>
                    <a:pt x="186809" y="136186"/>
                  </a:lnTo>
                  <a:lnTo>
                    <a:pt x="189195" y="127195"/>
                  </a:lnTo>
                  <a:lnTo>
                    <a:pt x="191847" y="118998"/>
                  </a:lnTo>
                  <a:lnTo>
                    <a:pt x="195294" y="110800"/>
                  </a:lnTo>
                  <a:lnTo>
                    <a:pt x="199006" y="102602"/>
                  </a:lnTo>
                  <a:lnTo>
                    <a:pt x="202984" y="94934"/>
                  </a:lnTo>
                  <a:lnTo>
                    <a:pt x="207226" y="87265"/>
                  </a:lnTo>
                  <a:lnTo>
                    <a:pt x="211999" y="80125"/>
                  </a:lnTo>
                  <a:lnTo>
                    <a:pt x="217037" y="72721"/>
                  </a:lnTo>
                  <a:lnTo>
                    <a:pt x="222341" y="66110"/>
                  </a:lnTo>
                  <a:lnTo>
                    <a:pt x="228174" y="59234"/>
                  </a:lnTo>
                  <a:lnTo>
                    <a:pt x="234008" y="53152"/>
                  </a:lnTo>
                  <a:lnTo>
                    <a:pt x="240372" y="47070"/>
                  </a:lnTo>
                  <a:lnTo>
                    <a:pt x="247266" y="41253"/>
                  </a:lnTo>
                  <a:lnTo>
                    <a:pt x="253895" y="36228"/>
                  </a:lnTo>
                  <a:lnTo>
                    <a:pt x="261054" y="30939"/>
                  </a:lnTo>
                  <a:lnTo>
                    <a:pt x="268479" y="26444"/>
                  </a:lnTo>
                  <a:lnTo>
                    <a:pt x="275903" y="21949"/>
                  </a:lnTo>
                  <a:lnTo>
                    <a:pt x="283858" y="17982"/>
                  </a:lnTo>
                  <a:lnTo>
                    <a:pt x="291813" y="14280"/>
                  </a:lnTo>
                  <a:lnTo>
                    <a:pt x="300033" y="11107"/>
                  </a:lnTo>
                  <a:lnTo>
                    <a:pt x="308518" y="8198"/>
                  </a:lnTo>
                  <a:lnTo>
                    <a:pt x="317269" y="5553"/>
                  </a:lnTo>
                  <a:lnTo>
                    <a:pt x="326019" y="3967"/>
                  </a:lnTo>
                  <a:lnTo>
                    <a:pt x="334770" y="2116"/>
                  </a:lnTo>
                  <a:lnTo>
                    <a:pt x="344050" y="1058"/>
                  </a:lnTo>
                  <a:lnTo>
                    <a:pt x="353331" y="265"/>
                  </a:lnTo>
                  <a:lnTo>
                    <a:pt x="362612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359531" y="1708888"/>
            <a:ext cx="721951" cy="721951"/>
            <a:chOff x="2359531" y="1708888"/>
            <a:chExt cx="721951" cy="721951"/>
          </a:xfrm>
        </p:grpSpPr>
        <p:sp>
          <p:nvSpPr>
            <p:cNvPr id="23" name="椭圆 22"/>
            <p:cNvSpPr/>
            <p:nvPr/>
          </p:nvSpPr>
          <p:spPr>
            <a:xfrm flipH="1">
              <a:off x="2359531" y="1708888"/>
              <a:ext cx="721951" cy="721951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3800000" scaled="0"/>
              <a:tileRect/>
            </a:gradFill>
            <a:ln w="28575" cap="flat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5600000" scaled="0"/>
                <a:tileRect/>
              </a:gradFill>
              <a:prstDash val="solid"/>
              <a:miter lim="800000"/>
            </a:ln>
            <a:effectLst>
              <a:outerShdw blurRad="444500" dist="1905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2537220" y="1847278"/>
              <a:ext cx="397219" cy="409108"/>
              <a:chOff x="2537220" y="1847278"/>
              <a:chExt cx="397219" cy="409108"/>
            </a:xfrm>
            <a:solidFill>
              <a:srgbClr val="FF0000"/>
            </a:solidFill>
          </p:grpSpPr>
          <p:sp>
            <p:nvSpPr>
              <p:cNvPr id="25" name="KSO_Shape"/>
              <p:cNvSpPr/>
              <p:nvPr/>
            </p:nvSpPr>
            <p:spPr>
              <a:xfrm>
                <a:off x="2537220" y="1889815"/>
                <a:ext cx="366572" cy="366571"/>
              </a:xfrm>
              <a:prstGeom prst="pi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KSO_Shape"/>
              <p:cNvSpPr/>
              <p:nvPr/>
            </p:nvSpPr>
            <p:spPr>
              <a:xfrm rot="17344659">
                <a:off x="2567867" y="1847278"/>
                <a:ext cx="366571" cy="366572"/>
              </a:xfrm>
              <a:prstGeom prst="pie">
                <a:avLst>
                  <a:gd name="adj1" fmla="val 20720386"/>
                  <a:gd name="adj2" fmla="val 40651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230784" y="3281585"/>
            <a:ext cx="721951" cy="721951"/>
            <a:chOff x="4230784" y="3281585"/>
            <a:chExt cx="721951" cy="721951"/>
          </a:xfrm>
        </p:grpSpPr>
        <p:sp>
          <p:nvSpPr>
            <p:cNvPr id="28" name="椭圆 27"/>
            <p:cNvSpPr/>
            <p:nvPr/>
          </p:nvSpPr>
          <p:spPr>
            <a:xfrm flipH="1">
              <a:off x="4230784" y="3281585"/>
              <a:ext cx="721951" cy="721951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3800000" scaled="0"/>
              <a:tileRect/>
            </a:gradFill>
            <a:ln w="28575" cap="flat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5600000" scaled="0"/>
                <a:tileRect/>
              </a:gradFill>
              <a:prstDash val="solid"/>
              <a:miter lim="800000"/>
            </a:ln>
            <a:effectLst>
              <a:outerShdw blurRad="444500" dist="1905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" name="KSO_Shape"/>
            <p:cNvSpPr>
              <a:spLocks noChangeArrowheads="1"/>
            </p:cNvSpPr>
            <p:nvPr/>
          </p:nvSpPr>
          <p:spPr bwMode="auto">
            <a:xfrm>
              <a:off x="4418690" y="3513603"/>
              <a:ext cx="338880" cy="282401"/>
            </a:xfrm>
            <a:custGeom>
              <a:avLst/>
              <a:gdLst/>
              <a:ahLst/>
              <a:cxnLst/>
              <a:rect l="0" t="0" r="r" b="b"/>
              <a:pathLst>
                <a:path w="1450975" h="1209675">
                  <a:moveTo>
                    <a:pt x="180975" y="182562"/>
                  </a:moveTo>
                  <a:lnTo>
                    <a:pt x="1270000" y="182562"/>
                  </a:lnTo>
                  <a:lnTo>
                    <a:pt x="1270000" y="725487"/>
                  </a:lnTo>
                  <a:lnTo>
                    <a:pt x="180975" y="725487"/>
                  </a:lnTo>
                  <a:lnTo>
                    <a:pt x="180975" y="182562"/>
                  </a:lnTo>
                  <a:close/>
                  <a:moveTo>
                    <a:pt x="120672" y="120703"/>
                  </a:moveTo>
                  <a:lnTo>
                    <a:pt x="120672" y="785892"/>
                  </a:lnTo>
                  <a:lnTo>
                    <a:pt x="1330039" y="785892"/>
                  </a:lnTo>
                  <a:lnTo>
                    <a:pt x="1330039" y="120703"/>
                  </a:lnTo>
                  <a:lnTo>
                    <a:pt x="120672" y="120703"/>
                  </a:lnTo>
                  <a:close/>
                  <a:moveTo>
                    <a:pt x="114585" y="0"/>
                  </a:moveTo>
                  <a:lnTo>
                    <a:pt x="120672" y="0"/>
                  </a:lnTo>
                  <a:lnTo>
                    <a:pt x="1330039" y="0"/>
                  </a:lnTo>
                  <a:lnTo>
                    <a:pt x="1336390" y="0"/>
                  </a:lnTo>
                  <a:lnTo>
                    <a:pt x="1342476" y="529"/>
                  </a:lnTo>
                  <a:lnTo>
                    <a:pt x="1348298" y="1059"/>
                  </a:lnTo>
                  <a:lnTo>
                    <a:pt x="1354385" y="2382"/>
                  </a:lnTo>
                  <a:lnTo>
                    <a:pt x="1360207" y="3441"/>
                  </a:lnTo>
                  <a:lnTo>
                    <a:pt x="1366028" y="5294"/>
                  </a:lnTo>
                  <a:lnTo>
                    <a:pt x="1371586" y="7147"/>
                  </a:lnTo>
                  <a:lnTo>
                    <a:pt x="1376878" y="9264"/>
                  </a:lnTo>
                  <a:lnTo>
                    <a:pt x="1382436" y="11911"/>
                  </a:lnTo>
                  <a:lnTo>
                    <a:pt x="1387728" y="14558"/>
                  </a:lnTo>
                  <a:lnTo>
                    <a:pt x="1392492" y="17205"/>
                  </a:lnTo>
                  <a:lnTo>
                    <a:pt x="1397784" y="20646"/>
                  </a:lnTo>
                  <a:lnTo>
                    <a:pt x="1402283" y="24087"/>
                  </a:lnTo>
                  <a:lnTo>
                    <a:pt x="1406782" y="27529"/>
                  </a:lnTo>
                  <a:lnTo>
                    <a:pt x="1411545" y="31234"/>
                  </a:lnTo>
                  <a:lnTo>
                    <a:pt x="1415515" y="35205"/>
                  </a:lnTo>
                  <a:lnTo>
                    <a:pt x="1419749" y="39440"/>
                  </a:lnTo>
                  <a:lnTo>
                    <a:pt x="1423454" y="44205"/>
                  </a:lnTo>
                  <a:lnTo>
                    <a:pt x="1426894" y="48705"/>
                  </a:lnTo>
                  <a:lnTo>
                    <a:pt x="1430334" y="53204"/>
                  </a:lnTo>
                  <a:lnTo>
                    <a:pt x="1433510" y="58234"/>
                  </a:lnTo>
                  <a:lnTo>
                    <a:pt x="1436420" y="63263"/>
                  </a:lnTo>
                  <a:lnTo>
                    <a:pt x="1439067" y="68557"/>
                  </a:lnTo>
                  <a:lnTo>
                    <a:pt x="1441713" y="73586"/>
                  </a:lnTo>
                  <a:lnTo>
                    <a:pt x="1443830" y="79145"/>
                  </a:lnTo>
                  <a:lnTo>
                    <a:pt x="1445683" y="84968"/>
                  </a:lnTo>
                  <a:lnTo>
                    <a:pt x="1447006" y="90792"/>
                  </a:lnTo>
                  <a:lnTo>
                    <a:pt x="1448594" y="96615"/>
                  </a:lnTo>
                  <a:lnTo>
                    <a:pt x="1449652" y="102438"/>
                  </a:lnTo>
                  <a:lnTo>
                    <a:pt x="1450446" y="108527"/>
                  </a:lnTo>
                  <a:lnTo>
                    <a:pt x="1450711" y="114615"/>
                  </a:lnTo>
                  <a:lnTo>
                    <a:pt x="1450975" y="120703"/>
                  </a:lnTo>
                  <a:lnTo>
                    <a:pt x="1450975" y="785892"/>
                  </a:lnTo>
                  <a:lnTo>
                    <a:pt x="1450711" y="792245"/>
                  </a:lnTo>
                  <a:lnTo>
                    <a:pt x="1450446" y="798333"/>
                  </a:lnTo>
                  <a:lnTo>
                    <a:pt x="1449652" y="804421"/>
                  </a:lnTo>
                  <a:lnTo>
                    <a:pt x="1448594" y="810244"/>
                  </a:lnTo>
                  <a:lnTo>
                    <a:pt x="1447006" y="816068"/>
                  </a:lnTo>
                  <a:lnTo>
                    <a:pt x="1445683" y="821891"/>
                  </a:lnTo>
                  <a:lnTo>
                    <a:pt x="1443830" y="827714"/>
                  </a:lnTo>
                  <a:lnTo>
                    <a:pt x="1441713" y="833008"/>
                  </a:lnTo>
                  <a:lnTo>
                    <a:pt x="1439067" y="838302"/>
                  </a:lnTo>
                  <a:lnTo>
                    <a:pt x="1436420" y="843596"/>
                  </a:lnTo>
                  <a:lnTo>
                    <a:pt x="1433510" y="848626"/>
                  </a:lnTo>
                  <a:lnTo>
                    <a:pt x="1430334" y="853655"/>
                  </a:lnTo>
                  <a:lnTo>
                    <a:pt x="1426894" y="858155"/>
                  </a:lnTo>
                  <a:lnTo>
                    <a:pt x="1423454" y="862655"/>
                  </a:lnTo>
                  <a:lnTo>
                    <a:pt x="1419749" y="867419"/>
                  </a:lnTo>
                  <a:lnTo>
                    <a:pt x="1415515" y="871654"/>
                  </a:lnTo>
                  <a:lnTo>
                    <a:pt x="1411545" y="875625"/>
                  </a:lnTo>
                  <a:lnTo>
                    <a:pt x="1406782" y="879331"/>
                  </a:lnTo>
                  <a:lnTo>
                    <a:pt x="1402283" y="883036"/>
                  </a:lnTo>
                  <a:lnTo>
                    <a:pt x="1397784" y="886213"/>
                  </a:lnTo>
                  <a:lnTo>
                    <a:pt x="1392492" y="889389"/>
                  </a:lnTo>
                  <a:lnTo>
                    <a:pt x="1387728" y="892301"/>
                  </a:lnTo>
                  <a:lnTo>
                    <a:pt x="1382436" y="895213"/>
                  </a:lnTo>
                  <a:lnTo>
                    <a:pt x="1376878" y="897595"/>
                  </a:lnTo>
                  <a:lnTo>
                    <a:pt x="1371586" y="899713"/>
                  </a:lnTo>
                  <a:lnTo>
                    <a:pt x="1366028" y="901565"/>
                  </a:lnTo>
                  <a:lnTo>
                    <a:pt x="1360207" y="903418"/>
                  </a:lnTo>
                  <a:lnTo>
                    <a:pt x="1354385" y="904477"/>
                  </a:lnTo>
                  <a:lnTo>
                    <a:pt x="1348298" y="905536"/>
                  </a:lnTo>
                  <a:lnTo>
                    <a:pt x="1342476" y="906330"/>
                  </a:lnTo>
                  <a:lnTo>
                    <a:pt x="1336390" y="907124"/>
                  </a:lnTo>
                  <a:lnTo>
                    <a:pt x="1330039" y="907124"/>
                  </a:lnTo>
                  <a:lnTo>
                    <a:pt x="846557" y="907124"/>
                  </a:lnTo>
                  <a:lnTo>
                    <a:pt x="846557" y="1149059"/>
                  </a:lnTo>
                  <a:lnTo>
                    <a:pt x="906893" y="1149059"/>
                  </a:lnTo>
                  <a:lnTo>
                    <a:pt x="909539" y="1149059"/>
                  </a:lnTo>
                  <a:lnTo>
                    <a:pt x="912715" y="1149588"/>
                  </a:lnTo>
                  <a:lnTo>
                    <a:pt x="916155" y="1150118"/>
                  </a:lnTo>
                  <a:lnTo>
                    <a:pt x="920918" y="1150912"/>
                  </a:lnTo>
                  <a:lnTo>
                    <a:pt x="925946" y="1152235"/>
                  </a:lnTo>
                  <a:lnTo>
                    <a:pt x="931503" y="1154088"/>
                  </a:lnTo>
                  <a:lnTo>
                    <a:pt x="937061" y="1156471"/>
                  </a:lnTo>
                  <a:lnTo>
                    <a:pt x="942883" y="1159912"/>
                  </a:lnTo>
                  <a:lnTo>
                    <a:pt x="945529" y="1161765"/>
                  </a:lnTo>
                  <a:lnTo>
                    <a:pt x="948175" y="1163882"/>
                  </a:lnTo>
                  <a:lnTo>
                    <a:pt x="950821" y="1166265"/>
                  </a:lnTo>
                  <a:lnTo>
                    <a:pt x="953468" y="1168647"/>
                  </a:lnTo>
                  <a:lnTo>
                    <a:pt x="955585" y="1171559"/>
                  </a:lnTo>
                  <a:lnTo>
                    <a:pt x="957967" y="1174470"/>
                  </a:lnTo>
                  <a:lnTo>
                    <a:pt x="959819" y="1177911"/>
                  </a:lnTo>
                  <a:lnTo>
                    <a:pt x="961671" y="1181617"/>
                  </a:lnTo>
                  <a:lnTo>
                    <a:pt x="963524" y="1185588"/>
                  </a:lnTo>
                  <a:lnTo>
                    <a:pt x="964847" y="1189558"/>
                  </a:lnTo>
                  <a:lnTo>
                    <a:pt x="965905" y="1194058"/>
                  </a:lnTo>
                  <a:lnTo>
                    <a:pt x="966699" y="1198823"/>
                  </a:lnTo>
                  <a:lnTo>
                    <a:pt x="967229" y="1204117"/>
                  </a:lnTo>
                  <a:lnTo>
                    <a:pt x="967493" y="1209675"/>
                  </a:lnTo>
                  <a:lnTo>
                    <a:pt x="483482" y="1209675"/>
                  </a:lnTo>
                  <a:lnTo>
                    <a:pt x="484011" y="1206763"/>
                  </a:lnTo>
                  <a:lnTo>
                    <a:pt x="484011" y="1204117"/>
                  </a:lnTo>
                  <a:lnTo>
                    <a:pt x="484541" y="1200146"/>
                  </a:lnTo>
                  <a:lnTo>
                    <a:pt x="485334" y="1195646"/>
                  </a:lnTo>
                  <a:lnTo>
                    <a:pt x="486922" y="1190352"/>
                  </a:lnTo>
                  <a:lnTo>
                    <a:pt x="488775" y="1184793"/>
                  </a:lnTo>
                  <a:lnTo>
                    <a:pt x="491156" y="1179499"/>
                  </a:lnTo>
                  <a:lnTo>
                    <a:pt x="494332" y="1173676"/>
                  </a:lnTo>
                  <a:lnTo>
                    <a:pt x="496449" y="1170764"/>
                  </a:lnTo>
                  <a:lnTo>
                    <a:pt x="498566" y="1168117"/>
                  </a:lnTo>
                  <a:lnTo>
                    <a:pt x="500683" y="1165735"/>
                  </a:lnTo>
                  <a:lnTo>
                    <a:pt x="503329" y="1163353"/>
                  </a:lnTo>
                  <a:lnTo>
                    <a:pt x="506240" y="1160706"/>
                  </a:lnTo>
                  <a:lnTo>
                    <a:pt x="509151" y="1158588"/>
                  </a:lnTo>
                  <a:lnTo>
                    <a:pt x="512592" y="1156471"/>
                  </a:lnTo>
                  <a:lnTo>
                    <a:pt x="516296" y="1154618"/>
                  </a:lnTo>
                  <a:lnTo>
                    <a:pt x="520001" y="1153030"/>
                  </a:lnTo>
                  <a:lnTo>
                    <a:pt x="524235" y="1151706"/>
                  </a:lnTo>
                  <a:lnTo>
                    <a:pt x="528734" y="1150383"/>
                  </a:lnTo>
                  <a:lnTo>
                    <a:pt x="533497" y="1149853"/>
                  </a:lnTo>
                  <a:lnTo>
                    <a:pt x="538525" y="1149059"/>
                  </a:lnTo>
                  <a:lnTo>
                    <a:pt x="544083" y="1149059"/>
                  </a:lnTo>
                  <a:lnTo>
                    <a:pt x="604683" y="1149059"/>
                  </a:lnTo>
                  <a:lnTo>
                    <a:pt x="604683" y="907124"/>
                  </a:lnTo>
                  <a:lnTo>
                    <a:pt x="120672" y="907124"/>
                  </a:lnTo>
                  <a:lnTo>
                    <a:pt x="114585" y="907124"/>
                  </a:lnTo>
                  <a:lnTo>
                    <a:pt x="108499" y="906330"/>
                  </a:lnTo>
                  <a:lnTo>
                    <a:pt x="102412" y="905536"/>
                  </a:lnTo>
                  <a:lnTo>
                    <a:pt x="96590" y="904477"/>
                  </a:lnTo>
                  <a:lnTo>
                    <a:pt x="90769" y="903418"/>
                  </a:lnTo>
                  <a:lnTo>
                    <a:pt x="84947" y="901565"/>
                  </a:lnTo>
                  <a:lnTo>
                    <a:pt x="79389" y="899713"/>
                  </a:lnTo>
                  <a:lnTo>
                    <a:pt x="73832" y="897595"/>
                  </a:lnTo>
                  <a:lnTo>
                    <a:pt x="68539" y="895213"/>
                  </a:lnTo>
                  <a:lnTo>
                    <a:pt x="63511" y="892301"/>
                  </a:lnTo>
                  <a:lnTo>
                    <a:pt x="58219" y="889389"/>
                  </a:lnTo>
                  <a:lnTo>
                    <a:pt x="53455" y="886213"/>
                  </a:lnTo>
                  <a:lnTo>
                    <a:pt x="48427" y="883036"/>
                  </a:lnTo>
                  <a:lnTo>
                    <a:pt x="43929" y="879331"/>
                  </a:lnTo>
                  <a:lnTo>
                    <a:pt x="39695" y="875625"/>
                  </a:lnTo>
                  <a:lnTo>
                    <a:pt x="35461" y="871654"/>
                  </a:lnTo>
                  <a:lnTo>
                    <a:pt x="31491" y="867419"/>
                  </a:lnTo>
                  <a:lnTo>
                    <a:pt x="27786" y="862655"/>
                  </a:lnTo>
                  <a:lnTo>
                    <a:pt x="24081" y="858155"/>
                  </a:lnTo>
                  <a:lnTo>
                    <a:pt x="20641" y="853655"/>
                  </a:lnTo>
                  <a:lnTo>
                    <a:pt x="17466" y="848626"/>
                  </a:lnTo>
                  <a:lnTo>
                    <a:pt x="14555" y="843596"/>
                  </a:lnTo>
                  <a:lnTo>
                    <a:pt x="11908" y="838302"/>
                  </a:lnTo>
                  <a:lnTo>
                    <a:pt x="9527" y="833008"/>
                  </a:lnTo>
                  <a:lnTo>
                    <a:pt x="7410" y="827714"/>
                  </a:lnTo>
                  <a:lnTo>
                    <a:pt x="5557" y="821891"/>
                  </a:lnTo>
                  <a:lnTo>
                    <a:pt x="3705" y="816068"/>
                  </a:lnTo>
                  <a:lnTo>
                    <a:pt x="2382" y="810244"/>
                  </a:lnTo>
                  <a:lnTo>
                    <a:pt x="1323" y="804421"/>
                  </a:lnTo>
                  <a:lnTo>
                    <a:pt x="529" y="798333"/>
                  </a:lnTo>
                  <a:lnTo>
                    <a:pt x="0" y="792245"/>
                  </a:lnTo>
                  <a:lnTo>
                    <a:pt x="0" y="785892"/>
                  </a:lnTo>
                  <a:lnTo>
                    <a:pt x="0" y="120703"/>
                  </a:lnTo>
                  <a:lnTo>
                    <a:pt x="0" y="114615"/>
                  </a:lnTo>
                  <a:lnTo>
                    <a:pt x="529" y="108527"/>
                  </a:lnTo>
                  <a:lnTo>
                    <a:pt x="1323" y="102438"/>
                  </a:lnTo>
                  <a:lnTo>
                    <a:pt x="2382" y="96615"/>
                  </a:lnTo>
                  <a:lnTo>
                    <a:pt x="3705" y="90792"/>
                  </a:lnTo>
                  <a:lnTo>
                    <a:pt x="5557" y="84968"/>
                  </a:lnTo>
                  <a:lnTo>
                    <a:pt x="7410" y="79145"/>
                  </a:lnTo>
                  <a:lnTo>
                    <a:pt x="9527" y="73586"/>
                  </a:lnTo>
                  <a:lnTo>
                    <a:pt x="11908" y="68557"/>
                  </a:lnTo>
                  <a:lnTo>
                    <a:pt x="14555" y="63263"/>
                  </a:lnTo>
                  <a:lnTo>
                    <a:pt x="17466" y="58234"/>
                  </a:lnTo>
                  <a:lnTo>
                    <a:pt x="20641" y="53204"/>
                  </a:lnTo>
                  <a:lnTo>
                    <a:pt x="24081" y="48705"/>
                  </a:lnTo>
                  <a:lnTo>
                    <a:pt x="27786" y="44205"/>
                  </a:lnTo>
                  <a:lnTo>
                    <a:pt x="31491" y="39440"/>
                  </a:lnTo>
                  <a:lnTo>
                    <a:pt x="35461" y="35205"/>
                  </a:lnTo>
                  <a:lnTo>
                    <a:pt x="39695" y="31234"/>
                  </a:lnTo>
                  <a:lnTo>
                    <a:pt x="43929" y="27529"/>
                  </a:lnTo>
                  <a:lnTo>
                    <a:pt x="48427" y="24087"/>
                  </a:lnTo>
                  <a:lnTo>
                    <a:pt x="53455" y="20646"/>
                  </a:lnTo>
                  <a:lnTo>
                    <a:pt x="58219" y="17205"/>
                  </a:lnTo>
                  <a:lnTo>
                    <a:pt x="63511" y="14558"/>
                  </a:lnTo>
                  <a:lnTo>
                    <a:pt x="68539" y="11911"/>
                  </a:lnTo>
                  <a:lnTo>
                    <a:pt x="73832" y="9264"/>
                  </a:lnTo>
                  <a:lnTo>
                    <a:pt x="79389" y="7147"/>
                  </a:lnTo>
                  <a:lnTo>
                    <a:pt x="84947" y="5294"/>
                  </a:lnTo>
                  <a:lnTo>
                    <a:pt x="90769" y="3441"/>
                  </a:lnTo>
                  <a:lnTo>
                    <a:pt x="96590" y="2382"/>
                  </a:lnTo>
                  <a:lnTo>
                    <a:pt x="102412" y="1059"/>
                  </a:lnTo>
                  <a:lnTo>
                    <a:pt x="108499" y="529"/>
                  </a:lnTo>
                  <a:lnTo>
                    <a:pt x="114585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bIns="432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153588" y="1708888"/>
            <a:ext cx="721951" cy="721951"/>
            <a:chOff x="6153588" y="1708888"/>
            <a:chExt cx="721951" cy="721951"/>
          </a:xfrm>
        </p:grpSpPr>
        <p:sp>
          <p:nvSpPr>
            <p:cNvPr id="31" name="椭圆 30"/>
            <p:cNvSpPr/>
            <p:nvPr/>
          </p:nvSpPr>
          <p:spPr>
            <a:xfrm flipH="1">
              <a:off x="6153588" y="1708888"/>
              <a:ext cx="721951" cy="721951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3800000" scaled="0"/>
              <a:tileRect/>
            </a:gradFill>
            <a:ln w="28575" cap="flat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5600000" scaled="0"/>
                <a:tileRect/>
              </a:gradFill>
              <a:prstDash val="solid"/>
              <a:miter lim="800000"/>
            </a:ln>
            <a:effectLst>
              <a:outerShdw blurRad="444500" dist="1905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2" name="KSO_Shape"/>
            <p:cNvSpPr/>
            <p:nvPr/>
          </p:nvSpPr>
          <p:spPr bwMode="auto">
            <a:xfrm>
              <a:off x="6361933" y="1890415"/>
              <a:ext cx="358896" cy="358896"/>
            </a:xfrm>
            <a:custGeom>
              <a:avLst/>
              <a:gdLst>
                <a:gd name="T0" fmla="*/ 366124 w 1611313"/>
                <a:gd name="T1" fmla="*/ 1610945 h 1611313"/>
                <a:gd name="T2" fmla="*/ 489434 w 1611313"/>
                <a:gd name="T3" fmla="*/ 1727064 h 1611313"/>
                <a:gd name="T4" fmla="*/ 599113 w 1611313"/>
                <a:gd name="T5" fmla="*/ 1611260 h 1611313"/>
                <a:gd name="T6" fmla="*/ 599113 w 1611313"/>
                <a:gd name="T7" fmla="*/ 1952659 h 1611313"/>
                <a:gd name="T8" fmla="*/ 366124 w 1611313"/>
                <a:gd name="T9" fmla="*/ 1952659 h 1611313"/>
                <a:gd name="T10" fmla="*/ 1027366 w 1611313"/>
                <a:gd name="T11" fmla="*/ 1324703 h 1611313"/>
                <a:gd name="T12" fmla="*/ 1156381 w 1611313"/>
                <a:gd name="T13" fmla="*/ 1446550 h 1611313"/>
                <a:gd name="T14" fmla="*/ 1252430 w 1611313"/>
                <a:gd name="T15" fmla="*/ 1537618 h 1611313"/>
                <a:gd name="T16" fmla="*/ 1260354 w 1611313"/>
                <a:gd name="T17" fmla="*/ 1529368 h 1611313"/>
                <a:gd name="T18" fmla="*/ 1260354 w 1611313"/>
                <a:gd name="T19" fmla="*/ 1952661 h 1611313"/>
                <a:gd name="T20" fmla="*/ 1027366 w 1611313"/>
                <a:gd name="T21" fmla="*/ 1952661 h 1611313"/>
                <a:gd name="T22" fmla="*/ 929733 w 1611313"/>
                <a:gd name="T23" fmla="*/ 1260353 h 1611313"/>
                <a:gd name="T24" fmla="*/ 929733 w 1611313"/>
                <a:gd name="T25" fmla="*/ 1952659 h 1611313"/>
                <a:gd name="T26" fmla="*/ 696745 w 1611313"/>
                <a:gd name="T27" fmla="*/ 1952659 h 1611313"/>
                <a:gd name="T28" fmla="*/ 696745 w 1611313"/>
                <a:gd name="T29" fmla="*/ 1507605 h 1611313"/>
                <a:gd name="T30" fmla="*/ 1590975 w 1611313"/>
                <a:gd name="T31" fmla="*/ 1180471 h 1611313"/>
                <a:gd name="T32" fmla="*/ 1590975 w 1611313"/>
                <a:gd name="T33" fmla="*/ 1952659 h 1611313"/>
                <a:gd name="T34" fmla="*/ 1357986 w 1611313"/>
                <a:gd name="T35" fmla="*/ 1952659 h 1611313"/>
                <a:gd name="T36" fmla="*/ 1357986 w 1611313"/>
                <a:gd name="T37" fmla="*/ 1427204 h 1611313"/>
                <a:gd name="T38" fmla="*/ 1846571 w 1611313"/>
                <a:gd name="T39" fmla="*/ 909762 h 1611313"/>
                <a:gd name="T40" fmla="*/ 1921595 w 1611313"/>
                <a:gd name="T41" fmla="*/ 980386 h 1611313"/>
                <a:gd name="T42" fmla="*/ 1921595 w 1611313"/>
                <a:gd name="T43" fmla="*/ 1952659 h 1611313"/>
                <a:gd name="T44" fmla="*/ 1688608 w 1611313"/>
                <a:gd name="T45" fmla="*/ 1952659 h 1611313"/>
                <a:gd name="T46" fmla="*/ 1688608 w 1611313"/>
                <a:gd name="T47" fmla="*/ 1077614 h 1611313"/>
                <a:gd name="T48" fmla="*/ 1369516 w 1611313"/>
                <a:gd name="T49" fmla="*/ 201924 h 1611313"/>
                <a:gd name="T50" fmla="*/ 1966622 w 1611313"/>
                <a:gd name="T51" fmla="*/ 256445 h 1611313"/>
                <a:gd name="T52" fmla="*/ 2048074 w 1611313"/>
                <a:gd name="T53" fmla="*/ 848901 h 1611313"/>
                <a:gd name="T54" fmla="*/ 1846503 w 1611313"/>
                <a:gd name="T55" fmla="*/ 655536 h 1611313"/>
                <a:gd name="T56" fmla="*/ 1253200 w 1611313"/>
                <a:gd name="T57" fmla="*/ 1284446 h 1611313"/>
                <a:gd name="T58" fmla="*/ 1157170 w 1611313"/>
                <a:gd name="T59" fmla="*/ 1193787 h 1611313"/>
                <a:gd name="T60" fmla="*/ 977783 w 1611313"/>
                <a:gd name="T61" fmla="*/ 1024514 h 1611313"/>
                <a:gd name="T62" fmla="*/ 944188 w 1611313"/>
                <a:gd name="T63" fmla="*/ 992815 h 1611313"/>
                <a:gd name="T64" fmla="*/ 490970 w 1611313"/>
                <a:gd name="T65" fmla="*/ 1473371 h 1611313"/>
                <a:gd name="T66" fmla="*/ 215237 w 1611313"/>
                <a:gd name="T67" fmla="*/ 1213123 h 1611313"/>
                <a:gd name="T68" fmla="*/ 668454 w 1611313"/>
                <a:gd name="T69" fmla="*/ 732565 h 1611313"/>
                <a:gd name="T70" fmla="*/ 793961 w 1611313"/>
                <a:gd name="T71" fmla="*/ 599429 h 1611313"/>
                <a:gd name="T72" fmla="*/ 919784 w 1611313"/>
                <a:gd name="T73" fmla="*/ 466293 h 1611313"/>
                <a:gd name="T74" fmla="*/ 1228796 w 1611313"/>
                <a:gd name="T75" fmla="*/ 757924 h 1611313"/>
                <a:gd name="T76" fmla="*/ 1570770 w 1611313"/>
                <a:gd name="T77" fmla="*/ 395287 h 1611313"/>
                <a:gd name="T78" fmla="*/ 0 w 1611313"/>
                <a:gd name="T79" fmla="*/ 0 h 1611313"/>
                <a:gd name="T80" fmla="*/ 96958 w 1611313"/>
                <a:gd name="T81" fmla="*/ 0 h 1611313"/>
                <a:gd name="T82" fmla="*/ 96958 w 1611313"/>
                <a:gd name="T83" fmla="*/ 2155273 h 1611313"/>
                <a:gd name="T84" fmla="*/ 2252216 w 1611313"/>
                <a:gd name="T85" fmla="*/ 2155273 h 1611313"/>
                <a:gd name="T86" fmla="*/ 2252216 w 1611313"/>
                <a:gd name="T87" fmla="*/ 2252216 h 1611313"/>
                <a:gd name="T88" fmla="*/ 96958 w 1611313"/>
                <a:gd name="T89" fmla="*/ 2252216 h 1611313"/>
                <a:gd name="T90" fmla="*/ 0 w 1611313"/>
                <a:gd name="T91" fmla="*/ 2252216 h 1611313"/>
                <a:gd name="T92" fmla="*/ 0 w 1611313"/>
                <a:gd name="T93" fmla="*/ 2155273 h 16113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11313" h="1611313">
                  <a:moveTo>
                    <a:pt x="261938" y="1152525"/>
                  </a:moveTo>
                  <a:lnTo>
                    <a:pt x="350158" y="1235601"/>
                  </a:lnTo>
                  <a:lnTo>
                    <a:pt x="428626" y="1152751"/>
                  </a:lnTo>
                  <a:lnTo>
                    <a:pt x="428626" y="1397000"/>
                  </a:lnTo>
                  <a:lnTo>
                    <a:pt x="261938" y="1397000"/>
                  </a:lnTo>
                  <a:lnTo>
                    <a:pt x="261938" y="1152525"/>
                  </a:lnTo>
                  <a:close/>
                  <a:moveTo>
                    <a:pt x="735013" y="947738"/>
                  </a:moveTo>
                  <a:lnTo>
                    <a:pt x="827315" y="1034912"/>
                  </a:lnTo>
                  <a:lnTo>
                    <a:pt x="896031" y="1100065"/>
                  </a:lnTo>
                  <a:lnTo>
                    <a:pt x="901701" y="1094163"/>
                  </a:lnTo>
                  <a:lnTo>
                    <a:pt x="901701" y="1397001"/>
                  </a:lnTo>
                  <a:lnTo>
                    <a:pt x="735013" y="1397001"/>
                  </a:lnTo>
                  <a:lnTo>
                    <a:pt x="735013" y="947738"/>
                  </a:lnTo>
                  <a:close/>
                  <a:moveTo>
                    <a:pt x="665163" y="901700"/>
                  </a:moveTo>
                  <a:lnTo>
                    <a:pt x="665163" y="1397000"/>
                  </a:lnTo>
                  <a:lnTo>
                    <a:pt x="498475" y="1397000"/>
                  </a:lnTo>
                  <a:lnTo>
                    <a:pt x="498475" y="1078593"/>
                  </a:lnTo>
                  <a:lnTo>
                    <a:pt x="665163" y="901700"/>
                  </a:lnTo>
                  <a:close/>
                  <a:moveTo>
                    <a:pt x="1138238" y="844550"/>
                  </a:moveTo>
                  <a:lnTo>
                    <a:pt x="1138238" y="1397000"/>
                  </a:lnTo>
                  <a:lnTo>
                    <a:pt x="971550" y="1397000"/>
                  </a:lnTo>
                  <a:lnTo>
                    <a:pt x="971550" y="1021071"/>
                  </a:lnTo>
                  <a:lnTo>
                    <a:pt x="1138238" y="844550"/>
                  </a:lnTo>
                  <a:close/>
                  <a:moveTo>
                    <a:pt x="1321101" y="650875"/>
                  </a:moveTo>
                  <a:lnTo>
                    <a:pt x="1374776" y="701402"/>
                  </a:lnTo>
                  <a:lnTo>
                    <a:pt x="1374776" y="1397000"/>
                  </a:lnTo>
                  <a:lnTo>
                    <a:pt x="1208088" y="1397000"/>
                  </a:lnTo>
                  <a:lnTo>
                    <a:pt x="1208088" y="770962"/>
                  </a:lnTo>
                  <a:lnTo>
                    <a:pt x="1321101" y="650875"/>
                  </a:lnTo>
                  <a:close/>
                  <a:moveTo>
                    <a:pt x="979799" y="144463"/>
                  </a:moveTo>
                  <a:lnTo>
                    <a:pt x="1406989" y="183470"/>
                  </a:lnTo>
                  <a:lnTo>
                    <a:pt x="1465263" y="607333"/>
                  </a:lnTo>
                  <a:lnTo>
                    <a:pt x="1321052" y="468993"/>
                  </a:lnTo>
                  <a:lnTo>
                    <a:pt x="896583" y="918937"/>
                  </a:lnTo>
                  <a:lnTo>
                    <a:pt x="827879" y="854076"/>
                  </a:lnTo>
                  <a:lnTo>
                    <a:pt x="699540" y="732972"/>
                  </a:lnTo>
                  <a:lnTo>
                    <a:pt x="675505" y="710294"/>
                  </a:lnTo>
                  <a:lnTo>
                    <a:pt x="351257" y="1054101"/>
                  </a:lnTo>
                  <a:lnTo>
                    <a:pt x="153988" y="867910"/>
                  </a:lnTo>
                  <a:lnTo>
                    <a:pt x="478235" y="524102"/>
                  </a:lnTo>
                  <a:lnTo>
                    <a:pt x="568027" y="428852"/>
                  </a:lnTo>
                  <a:lnTo>
                    <a:pt x="658045" y="333602"/>
                  </a:lnTo>
                  <a:lnTo>
                    <a:pt x="879123" y="542245"/>
                  </a:lnTo>
                  <a:lnTo>
                    <a:pt x="1123783" y="282802"/>
                  </a:lnTo>
                  <a:lnTo>
                    <a:pt x="979799" y="144463"/>
                  </a:lnTo>
                  <a:close/>
                  <a:moveTo>
                    <a:pt x="0" y="0"/>
                  </a:moveTo>
                  <a:lnTo>
                    <a:pt x="69367" y="0"/>
                  </a:lnTo>
                  <a:lnTo>
                    <a:pt x="69367" y="1541956"/>
                  </a:lnTo>
                  <a:lnTo>
                    <a:pt x="1611313" y="1541956"/>
                  </a:lnTo>
                  <a:lnTo>
                    <a:pt x="1611313" y="1611313"/>
                  </a:lnTo>
                  <a:lnTo>
                    <a:pt x="69367" y="1611313"/>
                  </a:lnTo>
                  <a:lnTo>
                    <a:pt x="0" y="1611313"/>
                  </a:lnTo>
                  <a:lnTo>
                    <a:pt x="0" y="15419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657743" y="3283637"/>
            <a:ext cx="721951" cy="721951"/>
            <a:chOff x="7657743" y="3283637"/>
            <a:chExt cx="721951" cy="721951"/>
          </a:xfrm>
        </p:grpSpPr>
        <p:sp>
          <p:nvSpPr>
            <p:cNvPr id="34" name="椭圆 33"/>
            <p:cNvSpPr/>
            <p:nvPr/>
          </p:nvSpPr>
          <p:spPr>
            <a:xfrm flipH="1">
              <a:off x="7657743" y="3283637"/>
              <a:ext cx="721951" cy="721951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3800000" scaled="0"/>
              <a:tileRect/>
            </a:gradFill>
            <a:ln w="28575" cap="flat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5600000" scaled="0"/>
                <a:tileRect/>
              </a:gradFill>
              <a:prstDash val="solid"/>
              <a:miter lim="800000"/>
            </a:ln>
            <a:effectLst>
              <a:outerShdw blurRad="444500" dist="1905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5" name="KSO_Shape"/>
            <p:cNvSpPr/>
            <p:nvPr/>
          </p:nvSpPr>
          <p:spPr bwMode="auto">
            <a:xfrm>
              <a:off x="7845532" y="3402066"/>
              <a:ext cx="346371" cy="439370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1498270" y="3494835"/>
            <a:ext cx="2492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545059" y="1236954"/>
            <a:ext cx="2492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360997" y="2538975"/>
            <a:ext cx="2492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286199" y="1281937"/>
            <a:ext cx="2492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201017" y="3483571"/>
            <a:ext cx="2492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44770" y="4107255"/>
            <a:ext cx="9106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cs typeface="+mn-ea"/>
                <a:sym typeface="+mn-lt"/>
              </a:rPr>
              <a:t>Part1</a:t>
            </a:r>
            <a:endParaRPr lang="zh-CN" altLang="en-US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410079" y="2519389"/>
            <a:ext cx="9106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cs typeface="+mn-ea"/>
                <a:sym typeface="+mn-lt"/>
              </a:rPr>
              <a:t>Part2</a:t>
            </a:r>
            <a:endParaRPr lang="zh-CN" altLang="en-US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272782" y="4112580"/>
            <a:ext cx="9106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cs typeface="+mn-ea"/>
                <a:sym typeface="+mn-lt"/>
              </a:rPr>
              <a:t>Part3</a:t>
            </a:r>
            <a:endParaRPr lang="zh-CN" altLang="en-US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676827" y="4107255"/>
            <a:ext cx="9106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cs typeface="+mn-ea"/>
                <a:sym typeface="+mn-lt"/>
              </a:rPr>
              <a:t>Part5</a:t>
            </a:r>
            <a:endParaRPr lang="zh-CN" altLang="en-US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134433" y="2514696"/>
            <a:ext cx="9106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cs typeface="+mn-ea"/>
                <a:sym typeface="+mn-lt"/>
              </a:rPr>
              <a:t>Part4</a:t>
            </a:r>
            <a:endParaRPr lang="zh-CN" altLang="en-US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0">
        <p14:warp dir="in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500"/>
                            </p:stCondLst>
                            <p:childTnLst>
                              <p:par>
                                <p:cTn id="1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0"/>
                            </p:stCondLst>
                            <p:childTnLst>
                              <p:par>
                                <p:cTn id="1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500"/>
                            </p:stCondLst>
                            <p:childTnLst>
                              <p:par>
                                <p:cTn id="1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0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000"/>
                            </p:stCondLst>
                            <p:childTnLst>
                              <p:par>
                                <p:cTn id="1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8000"/>
                            </p:stCondLst>
                            <p:childTnLst>
                              <p:par>
                                <p:cTn id="1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9000"/>
                            </p:stCondLst>
                            <p:childTnLst>
                              <p:par>
                                <p:cTn id="1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9500"/>
                            </p:stCondLst>
                            <p:childTnLst>
                              <p:par>
                                <p:cTn id="16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1405425" y="2084120"/>
            <a:ext cx="2018203" cy="1549842"/>
          </a:xfrm>
          <a:custGeom>
            <a:avLst/>
            <a:gdLst>
              <a:gd name="connsiteX0" fmla="*/ 640385 w 3801979"/>
              <a:gd name="connsiteY0" fmla="*/ 209624 h 2919663"/>
              <a:gd name="connsiteX1" fmla="*/ 223641 w 3801979"/>
              <a:gd name="connsiteY1" fmla="*/ 626368 h 2919663"/>
              <a:gd name="connsiteX2" fmla="*/ 223641 w 3801979"/>
              <a:gd name="connsiteY2" fmla="*/ 2293293 h 2919663"/>
              <a:gd name="connsiteX3" fmla="*/ 640385 w 3801979"/>
              <a:gd name="connsiteY3" fmla="*/ 2710037 h 2919663"/>
              <a:gd name="connsiteX4" fmla="*/ 3161592 w 3801979"/>
              <a:gd name="connsiteY4" fmla="*/ 2710037 h 2919663"/>
              <a:gd name="connsiteX5" fmla="*/ 3578336 w 3801979"/>
              <a:gd name="connsiteY5" fmla="*/ 2293293 h 2919663"/>
              <a:gd name="connsiteX6" fmla="*/ 3578336 w 3801979"/>
              <a:gd name="connsiteY6" fmla="*/ 626368 h 2919663"/>
              <a:gd name="connsiteX7" fmla="*/ 3161592 w 3801979"/>
              <a:gd name="connsiteY7" fmla="*/ 209624 h 2919663"/>
              <a:gd name="connsiteX8" fmla="*/ 486620 w 3801979"/>
              <a:gd name="connsiteY8" fmla="*/ 0 h 2919663"/>
              <a:gd name="connsiteX9" fmla="*/ 3315359 w 3801979"/>
              <a:gd name="connsiteY9" fmla="*/ 0 h 2919663"/>
              <a:gd name="connsiteX10" fmla="*/ 3801979 w 3801979"/>
              <a:gd name="connsiteY10" fmla="*/ 486620 h 2919663"/>
              <a:gd name="connsiteX11" fmla="*/ 3801979 w 3801979"/>
              <a:gd name="connsiteY11" fmla="*/ 2433043 h 2919663"/>
              <a:gd name="connsiteX12" fmla="*/ 3315359 w 3801979"/>
              <a:gd name="connsiteY12" fmla="*/ 2919663 h 2919663"/>
              <a:gd name="connsiteX13" fmla="*/ 486620 w 3801979"/>
              <a:gd name="connsiteY13" fmla="*/ 2919663 h 2919663"/>
              <a:gd name="connsiteX14" fmla="*/ 0 w 3801979"/>
              <a:gd name="connsiteY14" fmla="*/ 2433043 h 2919663"/>
              <a:gd name="connsiteX15" fmla="*/ 0 w 3801979"/>
              <a:gd name="connsiteY15" fmla="*/ 486620 h 2919663"/>
              <a:gd name="connsiteX16" fmla="*/ 486620 w 3801979"/>
              <a:gd name="connsiteY16" fmla="*/ 0 h 291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01979" h="2919663">
                <a:moveTo>
                  <a:pt x="640385" y="209624"/>
                </a:moveTo>
                <a:cubicBezTo>
                  <a:pt x="410224" y="209624"/>
                  <a:pt x="223641" y="396207"/>
                  <a:pt x="223641" y="626368"/>
                </a:cubicBezTo>
                <a:lnTo>
                  <a:pt x="223641" y="2293293"/>
                </a:lnTo>
                <a:cubicBezTo>
                  <a:pt x="223641" y="2523454"/>
                  <a:pt x="410224" y="2710037"/>
                  <a:pt x="640385" y="2710037"/>
                </a:cubicBezTo>
                <a:lnTo>
                  <a:pt x="3161592" y="2710037"/>
                </a:lnTo>
                <a:cubicBezTo>
                  <a:pt x="3391753" y="2710037"/>
                  <a:pt x="3578336" y="2523454"/>
                  <a:pt x="3578336" y="2293293"/>
                </a:cubicBezTo>
                <a:lnTo>
                  <a:pt x="3578336" y="626368"/>
                </a:lnTo>
                <a:cubicBezTo>
                  <a:pt x="3578336" y="396207"/>
                  <a:pt x="3391753" y="209624"/>
                  <a:pt x="3161592" y="209624"/>
                </a:cubicBezTo>
                <a:close/>
                <a:moveTo>
                  <a:pt x="486620" y="0"/>
                </a:moveTo>
                <a:lnTo>
                  <a:pt x="3315359" y="0"/>
                </a:lnTo>
                <a:cubicBezTo>
                  <a:pt x="3584112" y="0"/>
                  <a:pt x="3801979" y="217867"/>
                  <a:pt x="3801979" y="486620"/>
                </a:cubicBezTo>
                <a:lnTo>
                  <a:pt x="3801979" y="2433043"/>
                </a:lnTo>
                <a:cubicBezTo>
                  <a:pt x="3801979" y="2701796"/>
                  <a:pt x="3584112" y="2919663"/>
                  <a:pt x="3315359" y="2919663"/>
                </a:cubicBezTo>
                <a:lnTo>
                  <a:pt x="486620" y="2919663"/>
                </a:lnTo>
                <a:cubicBezTo>
                  <a:pt x="217867" y="2919663"/>
                  <a:pt x="0" y="2701796"/>
                  <a:pt x="0" y="2433043"/>
                </a:cubicBezTo>
                <a:lnTo>
                  <a:pt x="0" y="486620"/>
                </a:lnTo>
                <a:cubicBezTo>
                  <a:pt x="0" y="217867"/>
                  <a:pt x="217867" y="0"/>
                  <a:pt x="48662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3859535" y="2084120"/>
            <a:ext cx="2018203" cy="1549842"/>
          </a:xfrm>
          <a:custGeom>
            <a:avLst/>
            <a:gdLst>
              <a:gd name="connsiteX0" fmla="*/ 640385 w 3801979"/>
              <a:gd name="connsiteY0" fmla="*/ 209624 h 2919663"/>
              <a:gd name="connsiteX1" fmla="*/ 223641 w 3801979"/>
              <a:gd name="connsiteY1" fmla="*/ 626368 h 2919663"/>
              <a:gd name="connsiteX2" fmla="*/ 223641 w 3801979"/>
              <a:gd name="connsiteY2" fmla="*/ 2293293 h 2919663"/>
              <a:gd name="connsiteX3" fmla="*/ 640385 w 3801979"/>
              <a:gd name="connsiteY3" fmla="*/ 2710037 h 2919663"/>
              <a:gd name="connsiteX4" fmla="*/ 3161592 w 3801979"/>
              <a:gd name="connsiteY4" fmla="*/ 2710037 h 2919663"/>
              <a:gd name="connsiteX5" fmla="*/ 3578336 w 3801979"/>
              <a:gd name="connsiteY5" fmla="*/ 2293293 h 2919663"/>
              <a:gd name="connsiteX6" fmla="*/ 3578336 w 3801979"/>
              <a:gd name="connsiteY6" fmla="*/ 626368 h 2919663"/>
              <a:gd name="connsiteX7" fmla="*/ 3161592 w 3801979"/>
              <a:gd name="connsiteY7" fmla="*/ 209624 h 2919663"/>
              <a:gd name="connsiteX8" fmla="*/ 486620 w 3801979"/>
              <a:gd name="connsiteY8" fmla="*/ 0 h 2919663"/>
              <a:gd name="connsiteX9" fmla="*/ 3315359 w 3801979"/>
              <a:gd name="connsiteY9" fmla="*/ 0 h 2919663"/>
              <a:gd name="connsiteX10" fmla="*/ 3801979 w 3801979"/>
              <a:gd name="connsiteY10" fmla="*/ 486620 h 2919663"/>
              <a:gd name="connsiteX11" fmla="*/ 3801979 w 3801979"/>
              <a:gd name="connsiteY11" fmla="*/ 2433043 h 2919663"/>
              <a:gd name="connsiteX12" fmla="*/ 3315359 w 3801979"/>
              <a:gd name="connsiteY12" fmla="*/ 2919663 h 2919663"/>
              <a:gd name="connsiteX13" fmla="*/ 486620 w 3801979"/>
              <a:gd name="connsiteY13" fmla="*/ 2919663 h 2919663"/>
              <a:gd name="connsiteX14" fmla="*/ 0 w 3801979"/>
              <a:gd name="connsiteY14" fmla="*/ 2433043 h 2919663"/>
              <a:gd name="connsiteX15" fmla="*/ 0 w 3801979"/>
              <a:gd name="connsiteY15" fmla="*/ 486620 h 2919663"/>
              <a:gd name="connsiteX16" fmla="*/ 486620 w 3801979"/>
              <a:gd name="connsiteY16" fmla="*/ 0 h 291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01979" h="2919663">
                <a:moveTo>
                  <a:pt x="640385" y="209624"/>
                </a:moveTo>
                <a:cubicBezTo>
                  <a:pt x="410224" y="209624"/>
                  <a:pt x="223641" y="396207"/>
                  <a:pt x="223641" y="626368"/>
                </a:cubicBezTo>
                <a:lnTo>
                  <a:pt x="223641" y="2293293"/>
                </a:lnTo>
                <a:cubicBezTo>
                  <a:pt x="223641" y="2523454"/>
                  <a:pt x="410224" y="2710037"/>
                  <a:pt x="640385" y="2710037"/>
                </a:cubicBezTo>
                <a:lnTo>
                  <a:pt x="3161592" y="2710037"/>
                </a:lnTo>
                <a:cubicBezTo>
                  <a:pt x="3391753" y="2710037"/>
                  <a:pt x="3578336" y="2523454"/>
                  <a:pt x="3578336" y="2293293"/>
                </a:cubicBezTo>
                <a:lnTo>
                  <a:pt x="3578336" y="626368"/>
                </a:lnTo>
                <a:cubicBezTo>
                  <a:pt x="3578336" y="396207"/>
                  <a:pt x="3391753" y="209624"/>
                  <a:pt x="3161592" y="209624"/>
                </a:cubicBezTo>
                <a:close/>
                <a:moveTo>
                  <a:pt x="486620" y="0"/>
                </a:moveTo>
                <a:lnTo>
                  <a:pt x="3315359" y="0"/>
                </a:lnTo>
                <a:cubicBezTo>
                  <a:pt x="3584112" y="0"/>
                  <a:pt x="3801979" y="217867"/>
                  <a:pt x="3801979" y="486620"/>
                </a:cubicBezTo>
                <a:lnTo>
                  <a:pt x="3801979" y="2433043"/>
                </a:lnTo>
                <a:cubicBezTo>
                  <a:pt x="3801979" y="2701796"/>
                  <a:pt x="3584112" y="2919663"/>
                  <a:pt x="3315359" y="2919663"/>
                </a:cubicBezTo>
                <a:lnTo>
                  <a:pt x="486620" y="2919663"/>
                </a:lnTo>
                <a:cubicBezTo>
                  <a:pt x="217867" y="2919663"/>
                  <a:pt x="0" y="2701796"/>
                  <a:pt x="0" y="2433043"/>
                </a:cubicBezTo>
                <a:lnTo>
                  <a:pt x="0" y="486620"/>
                </a:lnTo>
                <a:cubicBezTo>
                  <a:pt x="0" y="217867"/>
                  <a:pt x="217867" y="0"/>
                  <a:pt x="48662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6313645" y="2084120"/>
            <a:ext cx="2018203" cy="1549842"/>
          </a:xfrm>
          <a:custGeom>
            <a:avLst/>
            <a:gdLst>
              <a:gd name="connsiteX0" fmla="*/ 640385 w 3801979"/>
              <a:gd name="connsiteY0" fmla="*/ 209624 h 2919663"/>
              <a:gd name="connsiteX1" fmla="*/ 223641 w 3801979"/>
              <a:gd name="connsiteY1" fmla="*/ 626368 h 2919663"/>
              <a:gd name="connsiteX2" fmla="*/ 223641 w 3801979"/>
              <a:gd name="connsiteY2" fmla="*/ 2293293 h 2919663"/>
              <a:gd name="connsiteX3" fmla="*/ 640385 w 3801979"/>
              <a:gd name="connsiteY3" fmla="*/ 2710037 h 2919663"/>
              <a:gd name="connsiteX4" fmla="*/ 3161592 w 3801979"/>
              <a:gd name="connsiteY4" fmla="*/ 2710037 h 2919663"/>
              <a:gd name="connsiteX5" fmla="*/ 3578336 w 3801979"/>
              <a:gd name="connsiteY5" fmla="*/ 2293293 h 2919663"/>
              <a:gd name="connsiteX6" fmla="*/ 3578336 w 3801979"/>
              <a:gd name="connsiteY6" fmla="*/ 626368 h 2919663"/>
              <a:gd name="connsiteX7" fmla="*/ 3161592 w 3801979"/>
              <a:gd name="connsiteY7" fmla="*/ 209624 h 2919663"/>
              <a:gd name="connsiteX8" fmla="*/ 486620 w 3801979"/>
              <a:gd name="connsiteY8" fmla="*/ 0 h 2919663"/>
              <a:gd name="connsiteX9" fmla="*/ 3315359 w 3801979"/>
              <a:gd name="connsiteY9" fmla="*/ 0 h 2919663"/>
              <a:gd name="connsiteX10" fmla="*/ 3801979 w 3801979"/>
              <a:gd name="connsiteY10" fmla="*/ 486620 h 2919663"/>
              <a:gd name="connsiteX11" fmla="*/ 3801979 w 3801979"/>
              <a:gd name="connsiteY11" fmla="*/ 2433043 h 2919663"/>
              <a:gd name="connsiteX12" fmla="*/ 3315359 w 3801979"/>
              <a:gd name="connsiteY12" fmla="*/ 2919663 h 2919663"/>
              <a:gd name="connsiteX13" fmla="*/ 486620 w 3801979"/>
              <a:gd name="connsiteY13" fmla="*/ 2919663 h 2919663"/>
              <a:gd name="connsiteX14" fmla="*/ 0 w 3801979"/>
              <a:gd name="connsiteY14" fmla="*/ 2433043 h 2919663"/>
              <a:gd name="connsiteX15" fmla="*/ 0 w 3801979"/>
              <a:gd name="connsiteY15" fmla="*/ 486620 h 2919663"/>
              <a:gd name="connsiteX16" fmla="*/ 486620 w 3801979"/>
              <a:gd name="connsiteY16" fmla="*/ 0 h 291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01979" h="2919663">
                <a:moveTo>
                  <a:pt x="640385" y="209624"/>
                </a:moveTo>
                <a:cubicBezTo>
                  <a:pt x="410224" y="209624"/>
                  <a:pt x="223641" y="396207"/>
                  <a:pt x="223641" y="626368"/>
                </a:cubicBezTo>
                <a:lnTo>
                  <a:pt x="223641" y="2293293"/>
                </a:lnTo>
                <a:cubicBezTo>
                  <a:pt x="223641" y="2523454"/>
                  <a:pt x="410224" y="2710037"/>
                  <a:pt x="640385" y="2710037"/>
                </a:cubicBezTo>
                <a:lnTo>
                  <a:pt x="3161592" y="2710037"/>
                </a:lnTo>
                <a:cubicBezTo>
                  <a:pt x="3391753" y="2710037"/>
                  <a:pt x="3578336" y="2523454"/>
                  <a:pt x="3578336" y="2293293"/>
                </a:cubicBezTo>
                <a:lnTo>
                  <a:pt x="3578336" y="626368"/>
                </a:lnTo>
                <a:cubicBezTo>
                  <a:pt x="3578336" y="396207"/>
                  <a:pt x="3391753" y="209624"/>
                  <a:pt x="3161592" y="209624"/>
                </a:cubicBezTo>
                <a:close/>
                <a:moveTo>
                  <a:pt x="486620" y="0"/>
                </a:moveTo>
                <a:lnTo>
                  <a:pt x="3315359" y="0"/>
                </a:lnTo>
                <a:cubicBezTo>
                  <a:pt x="3584112" y="0"/>
                  <a:pt x="3801979" y="217867"/>
                  <a:pt x="3801979" y="486620"/>
                </a:cubicBezTo>
                <a:lnTo>
                  <a:pt x="3801979" y="2433043"/>
                </a:lnTo>
                <a:cubicBezTo>
                  <a:pt x="3801979" y="2701796"/>
                  <a:pt x="3584112" y="2919663"/>
                  <a:pt x="3315359" y="2919663"/>
                </a:cubicBezTo>
                <a:lnTo>
                  <a:pt x="486620" y="2919663"/>
                </a:lnTo>
                <a:cubicBezTo>
                  <a:pt x="217867" y="2919663"/>
                  <a:pt x="0" y="2701796"/>
                  <a:pt x="0" y="2433043"/>
                </a:cubicBezTo>
                <a:lnTo>
                  <a:pt x="0" y="486620"/>
                </a:lnTo>
                <a:cubicBezTo>
                  <a:pt x="0" y="217867"/>
                  <a:pt x="217867" y="0"/>
                  <a:pt x="48662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77236" y="1698368"/>
            <a:ext cx="2075976" cy="415498"/>
            <a:chOff x="1703707" y="2072537"/>
            <a:chExt cx="2767968" cy="553996"/>
          </a:xfrm>
        </p:grpSpPr>
        <p:sp>
          <p:nvSpPr>
            <p:cNvPr id="8" name="文本框 7"/>
            <p:cNvSpPr txBox="1"/>
            <p:nvPr/>
          </p:nvSpPr>
          <p:spPr>
            <a:xfrm>
              <a:off x="1703707" y="2072537"/>
              <a:ext cx="1030515" cy="553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2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385682" y="2077312"/>
              <a:ext cx="2085993" cy="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758219" y="1698368"/>
            <a:ext cx="2075976" cy="415498"/>
            <a:chOff x="1703707" y="2072537"/>
            <a:chExt cx="2767968" cy="553996"/>
          </a:xfrm>
        </p:grpSpPr>
        <p:sp>
          <p:nvSpPr>
            <p:cNvPr id="11" name="文本框 10"/>
            <p:cNvSpPr txBox="1"/>
            <p:nvPr/>
          </p:nvSpPr>
          <p:spPr>
            <a:xfrm>
              <a:off x="1703707" y="2072537"/>
              <a:ext cx="1030515" cy="553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2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385682" y="2077312"/>
              <a:ext cx="2085993" cy="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00945" y="1698368"/>
            <a:ext cx="2075976" cy="415498"/>
            <a:chOff x="1703707" y="2072537"/>
            <a:chExt cx="2767968" cy="553996"/>
          </a:xfrm>
        </p:grpSpPr>
        <p:sp>
          <p:nvSpPr>
            <p:cNvPr id="14" name="文本框 13"/>
            <p:cNvSpPr txBox="1"/>
            <p:nvPr/>
          </p:nvSpPr>
          <p:spPr>
            <a:xfrm>
              <a:off x="1703707" y="2072537"/>
              <a:ext cx="1030515" cy="553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sz="2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385682" y="2077312"/>
              <a:ext cx="2085993" cy="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31088" y="2397197"/>
            <a:ext cx="846596" cy="818421"/>
            <a:chOff x="1108117" y="2967663"/>
            <a:chExt cx="1128795" cy="1091228"/>
          </a:xfrm>
        </p:grpSpPr>
        <p:grpSp>
          <p:nvGrpSpPr>
            <p:cNvPr id="17" name="组合 16"/>
            <p:cNvGrpSpPr/>
            <p:nvPr/>
          </p:nvGrpSpPr>
          <p:grpSpPr>
            <a:xfrm>
              <a:off x="1108117" y="2967663"/>
              <a:ext cx="1128795" cy="1091228"/>
              <a:chOff x="4565675" y="764773"/>
              <a:chExt cx="2003843" cy="19371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565675" y="907548"/>
                <a:ext cx="1794376" cy="1794376"/>
              </a:xfrm>
              <a:prstGeom prst="ellipse">
                <a:avLst/>
              </a:prstGeom>
              <a:gradFill>
                <a:gsLst>
                  <a:gs pos="20000">
                    <a:schemeClr val="bg1"/>
                  </a:gs>
                  <a:gs pos="92000">
                    <a:srgbClr val="C7C8C4"/>
                  </a:gs>
                </a:gsLst>
                <a:lin ang="8400000" scaled="0"/>
              </a:gradFill>
              <a:ln>
                <a:noFill/>
              </a:ln>
              <a:effectLst>
                <a:outerShdw blurRad="165100" dist="762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4776826" y="1118698"/>
                <a:ext cx="1372075" cy="1372076"/>
              </a:xfrm>
              <a:prstGeom prst="ellipse">
                <a:avLst/>
              </a:prstGeom>
              <a:solidFill>
                <a:srgbClr val="F70000"/>
              </a:solidFill>
              <a:ln w="15875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8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5484020" y="764773"/>
                <a:ext cx="1085498" cy="830792"/>
              </a:xfrm>
              <a:prstGeom prst="ellipse">
                <a:avLst/>
              </a:prstGeom>
              <a:gradFill flip="none" rotWithShape="1">
                <a:gsLst>
                  <a:gs pos="32000">
                    <a:srgbClr val="FFFFFF">
                      <a:alpha val="17000"/>
                    </a:srgbClr>
                  </a:gs>
                  <a:gs pos="6000">
                    <a:schemeClr val="bg1">
                      <a:alpha val="70000"/>
                    </a:schemeClr>
                  </a:gs>
                  <a:gs pos="6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4783198" y="1133314"/>
                <a:ext cx="1314800" cy="771793"/>
              </a:xfrm>
              <a:custGeom>
                <a:avLst/>
                <a:gdLst>
                  <a:gd name="connsiteX0" fmla="*/ 686038 w 1314800"/>
                  <a:gd name="connsiteY0" fmla="*/ 0 h 771793"/>
                  <a:gd name="connsiteX1" fmla="*/ 1254912 w 1314800"/>
                  <a:gd name="connsiteY1" fmla="*/ 302468 h 771793"/>
                  <a:gd name="connsiteX2" fmla="*/ 1314800 w 1314800"/>
                  <a:gd name="connsiteY2" fmla="*/ 412803 h 771793"/>
                  <a:gd name="connsiteX3" fmla="*/ 710447 w 1314800"/>
                  <a:gd name="connsiteY3" fmla="*/ 771229 h 771793"/>
                  <a:gd name="connsiteX4" fmla="*/ 686038 w 1314800"/>
                  <a:gd name="connsiteY4" fmla="*/ 771793 h 771793"/>
                  <a:gd name="connsiteX5" fmla="*/ 0 w 1314800"/>
                  <a:gd name="connsiteY5" fmla="*/ 686038 h 771793"/>
                  <a:gd name="connsiteX6" fmla="*/ 686038 w 1314800"/>
                  <a:gd name="connsiteY6" fmla="*/ 0 h 771793"/>
                  <a:gd name="connsiteX0-1" fmla="*/ 686038 w 1314800"/>
                  <a:gd name="connsiteY0-2" fmla="*/ 0 h 771793"/>
                  <a:gd name="connsiteX1-3" fmla="*/ 1254912 w 1314800"/>
                  <a:gd name="connsiteY1-4" fmla="*/ 302468 h 771793"/>
                  <a:gd name="connsiteX2-5" fmla="*/ 1314800 w 1314800"/>
                  <a:gd name="connsiteY2-6" fmla="*/ 412803 h 771793"/>
                  <a:gd name="connsiteX3-7" fmla="*/ 710447 w 1314800"/>
                  <a:gd name="connsiteY3-8" fmla="*/ 771229 h 771793"/>
                  <a:gd name="connsiteX4-9" fmla="*/ 686038 w 1314800"/>
                  <a:gd name="connsiteY4-10" fmla="*/ 771793 h 771793"/>
                  <a:gd name="connsiteX5-11" fmla="*/ 0 w 1314800"/>
                  <a:gd name="connsiteY5-12" fmla="*/ 686038 h 771793"/>
                  <a:gd name="connsiteX6-13" fmla="*/ 686038 w 1314800"/>
                  <a:gd name="connsiteY6-14" fmla="*/ 0 h 771793"/>
                  <a:gd name="connsiteX0-15" fmla="*/ 686038 w 1314800"/>
                  <a:gd name="connsiteY0-16" fmla="*/ 0 h 771793"/>
                  <a:gd name="connsiteX1-17" fmla="*/ 1254912 w 1314800"/>
                  <a:gd name="connsiteY1-18" fmla="*/ 302468 h 771793"/>
                  <a:gd name="connsiteX2-19" fmla="*/ 1314800 w 1314800"/>
                  <a:gd name="connsiteY2-20" fmla="*/ 412803 h 771793"/>
                  <a:gd name="connsiteX3-21" fmla="*/ 686038 w 1314800"/>
                  <a:gd name="connsiteY3-22" fmla="*/ 771793 h 771793"/>
                  <a:gd name="connsiteX4-23" fmla="*/ 0 w 1314800"/>
                  <a:gd name="connsiteY4-24" fmla="*/ 686038 h 771793"/>
                  <a:gd name="connsiteX5-25" fmla="*/ 686038 w 1314800"/>
                  <a:gd name="connsiteY5-26" fmla="*/ 0 h 771793"/>
                  <a:gd name="connsiteX0-27" fmla="*/ 686038 w 1314800"/>
                  <a:gd name="connsiteY0-28" fmla="*/ 0 h 771793"/>
                  <a:gd name="connsiteX1-29" fmla="*/ 1254912 w 1314800"/>
                  <a:gd name="connsiteY1-30" fmla="*/ 302468 h 771793"/>
                  <a:gd name="connsiteX2-31" fmla="*/ 1314800 w 1314800"/>
                  <a:gd name="connsiteY2-32" fmla="*/ 412803 h 771793"/>
                  <a:gd name="connsiteX3-33" fmla="*/ 686038 w 1314800"/>
                  <a:gd name="connsiteY3-34" fmla="*/ 771793 h 771793"/>
                  <a:gd name="connsiteX4-35" fmla="*/ 0 w 1314800"/>
                  <a:gd name="connsiteY4-36" fmla="*/ 686038 h 771793"/>
                  <a:gd name="connsiteX5-37" fmla="*/ 686038 w 1314800"/>
                  <a:gd name="connsiteY5-38" fmla="*/ 0 h 771793"/>
                  <a:gd name="connsiteX0-39" fmla="*/ 686038 w 1314800"/>
                  <a:gd name="connsiteY0-40" fmla="*/ 0 h 771793"/>
                  <a:gd name="connsiteX1-41" fmla="*/ 1254912 w 1314800"/>
                  <a:gd name="connsiteY1-42" fmla="*/ 302468 h 771793"/>
                  <a:gd name="connsiteX2-43" fmla="*/ 1314800 w 1314800"/>
                  <a:gd name="connsiteY2-44" fmla="*/ 412803 h 771793"/>
                  <a:gd name="connsiteX3-45" fmla="*/ 686038 w 1314800"/>
                  <a:gd name="connsiteY3-46" fmla="*/ 771793 h 771793"/>
                  <a:gd name="connsiteX4-47" fmla="*/ 0 w 1314800"/>
                  <a:gd name="connsiteY4-48" fmla="*/ 686038 h 771793"/>
                  <a:gd name="connsiteX5-49" fmla="*/ 686038 w 1314800"/>
                  <a:gd name="connsiteY5-50" fmla="*/ 0 h 77179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1314800" h="771793">
                    <a:moveTo>
                      <a:pt x="686038" y="0"/>
                    </a:moveTo>
                    <a:cubicBezTo>
                      <a:pt x="922843" y="0"/>
                      <a:pt x="1131626" y="119981"/>
                      <a:pt x="1254912" y="302468"/>
                    </a:cubicBezTo>
                    <a:lnTo>
                      <a:pt x="1314800" y="412803"/>
                    </a:lnTo>
                    <a:cubicBezTo>
                      <a:pt x="1219988" y="491024"/>
                      <a:pt x="928793" y="749877"/>
                      <a:pt x="686038" y="771793"/>
                    </a:cubicBezTo>
                    <a:cubicBezTo>
                      <a:pt x="371604" y="771793"/>
                      <a:pt x="57170" y="743208"/>
                      <a:pt x="0" y="686038"/>
                    </a:cubicBezTo>
                    <a:cubicBezTo>
                      <a:pt x="0" y="307150"/>
                      <a:pt x="307150" y="0"/>
                      <a:pt x="686038" y="0"/>
                    </a:cubicBezTo>
                    <a:close/>
                  </a:path>
                </a:pathLst>
              </a:custGeom>
              <a:solidFill>
                <a:schemeClr val="bg1">
                  <a:alpha val="10000"/>
                </a:schemeClr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425357" y="3383593"/>
              <a:ext cx="382345" cy="337558"/>
              <a:chOff x="10044251" y="4522834"/>
              <a:chExt cx="745082" cy="657806"/>
            </a:xfrm>
            <a:solidFill>
              <a:schemeClr val="bg1"/>
            </a:solidFill>
            <a:effectLst/>
          </p:grpSpPr>
          <p:sp>
            <p:nvSpPr>
              <p:cNvPr id="19" name="Oval 423"/>
              <p:cNvSpPr>
                <a:spLocks noChangeArrowheads="1"/>
              </p:cNvSpPr>
              <p:nvPr/>
            </p:nvSpPr>
            <p:spPr bwMode="auto">
              <a:xfrm>
                <a:off x="10603243" y="4610108"/>
                <a:ext cx="173829" cy="2012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0" name="Freeform 424"/>
              <p:cNvSpPr/>
              <p:nvPr/>
            </p:nvSpPr>
            <p:spPr bwMode="auto">
              <a:xfrm>
                <a:off x="10567179" y="4817837"/>
                <a:ext cx="222154" cy="298610"/>
              </a:xfrm>
              <a:custGeom>
                <a:avLst/>
                <a:gdLst>
                  <a:gd name="T0" fmla="*/ 65 w 130"/>
                  <a:gd name="T1" fmla="*/ 3 h 175"/>
                  <a:gd name="T2" fmla="*/ 52 w 130"/>
                  <a:gd name="T3" fmla="*/ 89 h 175"/>
                  <a:gd name="T4" fmla="*/ 14 w 130"/>
                  <a:gd name="T5" fmla="*/ 112 h 175"/>
                  <a:gd name="T6" fmla="*/ 14 w 130"/>
                  <a:gd name="T7" fmla="*/ 78 h 175"/>
                  <a:gd name="T8" fmla="*/ 65 w 130"/>
                  <a:gd name="T9" fmla="*/ 3 h 175"/>
                  <a:gd name="T10" fmla="*/ 9 w 130"/>
                  <a:gd name="T11" fmla="*/ 58 h 175"/>
                  <a:gd name="T12" fmla="*/ 0 w 130"/>
                  <a:gd name="T13" fmla="*/ 89 h 175"/>
                  <a:gd name="T14" fmla="*/ 0 w 130"/>
                  <a:gd name="T15" fmla="*/ 137 h 175"/>
                  <a:gd name="T16" fmla="*/ 7 w 130"/>
                  <a:gd name="T17" fmla="*/ 160 h 175"/>
                  <a:gd name="T18" fmla="*/ 65 w 130"/>
                  <a:gd name="T19" fmla="*/ 175 h 175"/>
                  <a:gd name="T20" fmla="*/ 130 w 130"/>
                  <a:gd name="T21" fmla="*/ 149 h 175"/>
                  <a:gd name="T22" fmla="*/ 130 w 130"/>
                  <a:gd name="T23" fmla="*/ 45 h 175"/>
                  <a:gd name="T24" fmla="*/ 65 w 130"/>
                  <a:gd name="T25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" h="175">
                    <a:moveTo>
                      <a:pt x="65" y="3"/>
                    </a:moveTo>
                    <a:cubicBezTo>
                      <a:pt x="52" y="89"/>
                      <a:pt x="52" y="89"/>
                      <a:pt x="52" y="89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35" y="3"/>
                      <a:pt x="18" y="33"/>
                      <a:pt x="9" y="58"/>
                    </a:cubicBezTo>
                    <a:cubicBezTo>
                      <a:pt x="3" y="75"/>
                      <a:pt x="0" y="89"/>
                      <a:pt x="0" y="89"/>
                    </a:cubicBezTo>
                    <a:cubicBezTo>
                      <a:pt x="0" y="89"/>
                      <a:pt x="0" y="116"/>
                      <a:pt x="0" y="137"/>
                    </a:cubicBezTo>
                    <a:cubicBezTo>
                      <a:pt x="0" y="146"/>
                      <a:pt x="2" y="153"/>
                      <a:pt x="7" y="160"/>
                    </a:cubicBezTo>
                    <a:cubicBezTo>
                      <a:pt x="14" y="169"/>
                      <a:pt x="31" y="175"/>
                      <a:pt x="65" y="175"/>
                    </a:cubicBezTo>
                    <a:cubicBezTo>
                      <a:pt x="122" y="175"/>
                      <a:pt x="130" y="149"/>
                      <a:pt x="130" y="149"/>
                    </a:cubicBezTo>
                    <a:cubicBezTo>
                      <a:pt x="130" y="149"/>
                      <a:pt x="130" y="89"/>
                      <a:pt x="130" y="45"/>
                    </a:cubicBezTo>
                    <a:cubicBezTo>
                      <a:pt x="130" y="0"/>
                      <a:pt x="65" y="3"/>
                      <a:pt x="6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1" name="Freeform 425"/>
              <p:cNvSpPr/>
              <p:nvPr/>
            </p:nvSpPr>
            <p:spPr bwMode="auto">
              <a:xfrm>
                <a:off x="10229620" y="5001763"/>
                <a:ext cx="362082" cy="178877"/>
              </a:xfrm>
              <a:custGeom>
                <a:avLst/>
                <a:gdLst>
                  <a:gd name="T0" fmla="*/ 187 w 212"/>
                  <a:gd name="T1" fmla="*/ 55 h 105"/>
                  <a:gd name="T2" fmla="*/ 178 w 212"/>
                  <a:gd name="T3" fmla="*/ 0 h 105"/>
                  <a:gd name="T4" fmla="*/ 110 w 212"/>
                  <a:gd name="T5" fmla="*/ 20 h 105"/>
                  <a:gd name="T6" fmla="*/ 44 w 212"/>
                  <a:gd name="T7" fmla="*/ 0 h 105"/>
                  <a:gd name="T8" fmla="*/ 30 w 212"/>
                  <a:gd name="T9" fmla="*/ 56 h 105"/>
                  <a:gd name="T10" fmla="*/ 0 w 212"/>
                  <a:gd name="T11" fmla="*/ 72 h 105"/>
                  <a:gd name="T12" fmla="*/ 110 w 212"/>
                  <a:gd name="T13" fmla="*/ 105 h 105"/>
                  <a:gd name="T14" fmla="*/ 212 w 212"/>
                  <a:gd name="T15" fmla="*/ 72 h 105"/>
                  <a:gd name="T16" fmla="*/ 187 w 212"/>
                  <a:gd name="T17" fmla="*/ 5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2" h="105">
                    <a:moveTo>
                      <a:pt x="187" y="55"/>
                    </a:moveTo>
                    <a:cubicBezTo>
                      <a:pt x="173" y="33"/>
                      <a:pt x="178" y="0"/>
                      <a:pt x="178" y="0"/>
                    </a:cubicBezTo>
                    <a:cubicBezTo>
                      <a:pt x="178" y="0"/>
                      <a:pt x="156" y="20"/>
                      <a:pt x="110" y="20"/>
                    </a:cubicBezTo>
                    <a:cubicBezTo>
                      <a:pt x="64" y="20"/>
                      <a:pt x="44" y="0"/>
                      <a:pt x="44" y="0"/>
                    </a:cubicBezTo>
                    <a:cubicBezTo>
                      <a:pt x="44" y="0"/>
                      <a:pt x="49" y="34"/>
                      <a:pt x="30" y="56"/>
                    </a:cubicBezTo>
                    <a:cubicBezTo>
                      <a:pt x="23" y="64"/>
                      <a:pt x="14" y="70"/>
                      <a:pt x="0" y="72"/>
                    </a:cubicBezTo>
                    <a:cubicBezTo>
                      <a:pt x="0" y="72"/>
                      <a:pt x="32" y="105"/>
                      <a:pt x="110" y="105"/>
                    </a:cubicBezTo>
                    <a:cubicBezTo>
                      <a:pt x="187" y="105"/>
                      <a:pt x="212" y="72"/>
                      <a:pt x="212" y="72"/>
                    </a:cubicBezTo>
                    <a:cubicBezTo>
                      <a:pt x="200" y="70"/>
                      <a:pt x="193" y="63"/>
                      <a:pt x="187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2" name="Freeform 426"/>
              <p:cNvSpPr/>
              <p:nvPr/>
            </p:nvSpPr>
            <p:spPr bwMode="auto">
              <a:xfrm>
                <a:off x="10275782" y="4701711"/>
                <a:ext cx="283463" cy="256054"/>
              </a:xfrm>
              <a:custGeom>
                <a:avLst/>
                <a:gdLst>
                  <a:gd name="T0" fmla="*/ 75 w 166"/>
                  <a:gd name="T1" fmla="*/ 150 h 150"/>
                  <a:gd name="T2" fmla="*/ 91 w 166"/>
                  <a:gd name="T3" fmla="*/ 150 h 150"/>
                  <a:gd name="T4" fmla="*/ 166 w 166"/>
                  <a:gd name="T5" fmla="*/ 125 h 150"/>
                  <a:gd name="T6" fmla="*/ 166 w 166"/>
                  <a:gd name="T7" fmla="*/ 122 h 150"/>
                  <a:gd name="T8" fmla="*/ 166 w 166"/>
                  <a:gd name="T9" fmla="*/ 59 h 150"/>
                  <a:gd name="T10" fmla="*/ 108 w 166"/>
                  <a:gd name="T11" fmla="*/ 0 h 150"/>
                  <a:gd name="T12" fmla="*/ 108 w 166"/>
                  <a:gd name="T13" fmla="*/ 0 h 150"/>
                  <a:gd name="T14" fmla="*/ 83 w 166"/>
                  <a:gd name="T15" fmla="*/ 10 h 150"/>
                  <a:gd name="T16" fmla="*/ 102 w 166"/>
                  <a:gd name="T17" fmla="*/ 82 h 150"/>
                  <a:gd name="T18" fmla="*/ 83 w 166"/>
                  <a:gd name="T19" fmla="*/ 111 h 150"/>
                  <a:gd name="T20" fmla="*/ 63 w 166"/>
                  <a:gd name="T21" fmla="*/ 82 h 150"/>
                  <a:gd name="T22" fmla="*/ 83 w 166"/>
                  <a:gd name="T23" fmla="*/ 10 h 150"/>
                  <a:gd name="T24" fmla="*/ 58 w 166"/>
                  <a:gd name="T25" fmla="*/ 0 h 150"/>
                  <a:gd name="T26" fmla="*/ 0 w 166"/>
                  <a:gd name="T27" fmla="*/ 59 h 150"/>
                  <a:gd name="T28" fmla="*/ 0 w 166"/>
                  <a:gd name="T29" fmla="*/ 122 h 150"/>
                  <a:gd name="T30" fmla="*/ 0 w 166"/>
                  <a:gd name="T31" fmla="*/ 123 h 150"/>
                  <a:gd name="T32" fmla="*/ 75 w 166"/>
                  <a:gd name="T33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6" h="150">
                    <a:moveTo>
                      <a:pt x="75" y="150"/>
                    </a:moveTo>
                    <a:cubicBezTo>
                      <a:pt x="91" y="150"/>
                      <a:pt x="91" y="150"/>
                      <a:pt x="91" y="150"/>
                    </a:cubicBezTo>
                    <a:cubicBezTo>
                      <a:pt x="150" y="150"/>
                      <a:pt x="163" y="132"/>
                      <a:pt x="166" y="125"/>
                    </a:cubicBezTo>
                    <a:cubicBezTo>
                      <a:pt x="166" y="123"/>
                      <a:pt x="166" y="122"/>
                      <a:pt x="166" y="122"/>
                    </a:cubicBezTo>
                    <a:cubicBezTo>
                      <a:pt x="166" y="122"/>
                      <a:pt x="166" y="113"/>
                      <a:pt x="166" y="59"/>
                    </a:cubicBezTo>
                    <a:cubicBezTo>
                      <a:pt x="166" y="22"/>
                      <a:pt x="130" y="6"/>
                      <a:pt x="108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36" y="6"/>
                      <a:pt x="0" y="22"/>
                      <a:pt x="0" y="59"/>
                    </a:cubicBezTo>
                    <a:cubicBezTo>
                      <a:pt x="0" y="113"/>
                      <a:pt x="0" y="122"/>
                      <a:pt x="0" y="122"/>
                    </a:cubicBezTo>
                    <a:cubicBezTo>
                      <a:pt x="0" y="122"/>
                      <a:pt x="0" y="123"/>
                      <a:pt x="0" y="123"/>
                    </a:cubicBezTo>
                    <a:cubicBezTo>
                      <a:pt x="1" y="127"/>
                      <a:pt x="9" y="150"/>
                      <a:pt x="75" y="1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3" name="Oval 427"/>
              <p:cNvSpPr>
                <a:spLocks noChangeArrowheads="1"/>
              </p:cNvSpPr>
              <p:nvPr/>
            </p:nvSpPr>
            <p:spPr bwMode="auto">
              <a:xfrm>
                <a:off x="10345746" y="4522834"/>
                <a:ext cx="143535" cy="1673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4" name="Freeform 428"/>
              <p:cNvSpPr/>
              <p:nvPr/>
            </p:nvSpPr>
            <p:spPr bwMode="auto">
              <a:xfrm>
                <a:off x="10044251" y="4816394"/>
                <a:ext cx="219990" cy="297889"/>
              </a:xfrm>
              <a:custGeom>
                <a:avLst/>
                <a:gdLst>
                  <a:gd name="T0" fmla="*/ 129 w 129"/>
                  <a:gd name="T1" fmla="*/ 138 h 175"/>
                  <a:gd name="T2" fmla="*/ 129 w 129"/>
                  <a:gd name="T3" fmla="*/ 89 h 175"/>
                  <a:gd name="T4" fmla="*/ 121 w 129"/>
                  <a:gd name="T5" fmla="*/ 58 h 175"/>
                  <a:gd name="T6" fmla="*/ 65 w 129"/>
                  <a:gd name="T7" fmla="*/ 3 h 175"/>
                  <a:gd name="T8" fmla="*/ 116 w 129"/>
                  <a:gd name="T9" fmla="*/ 78 h 175"/>
                  <a:gd name="T10" fmla="*/ 116 w 129"/>
                  <a:gd name="T11" fmla="*/ 113 h 175"/>
                  <a:gd name="T12" fmla="*/ 78 w 129"/>
                  <a:gd name="T13" fmla="*/ 89 h 175"/>
                  <a:gd name="T14" fmla="*/ 65 w 129"/>
                  <a:gd name="T15" fmla="*/ 3 h 175"/>
                  <a:gd name="T16" fmla="*/ 0 w 129"/>
                  <a:gd name="T17" fmla="*/ 45 h 175"/>
                  <a:gd name="T18" fmla="*/ 0 w 129"/>
                  <a:gd name="T19" fmla="*/ 149 h 175"/>
                  <a:gd name="T20" fmla="*/ 65 w 129"/>
                  <a:gd name="T21" fmla="*/ 175 h 175"/>
                  <a:gd name="T22" fmla="*/ 122 w 129"/>
                  <a:gd name="T23" fmla="*/ 161 h 175"/>
                  <a:gd name="T24" fmla="*/ 129 w 129"/>
                  <a:gd name="T25" fmla="*/ 138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9" h="175">
                    <a:moveTo>
                      <a:pt x="129" y="138"/>
                    </a:moveTo>
                    <a:cubicBezTo>
                      <a:pt x="129" y="117"/>
                      <a:pt x="129" y="89"/>
                      <a:pt x="129" y="89"/>
                    </a:cubicBezTo>
                    <a:cubicBezTo>
                      <a:pt x="129" y="89"/>
                      <a:pt x="127" y="75"/>
                      <a:pt x="121" y="58"/>
                    </a:cubicBezTo>
                    <a:cubicBezTo>
                      <a:pt x="112" y="33"/>
                      <a:pt x="95" y="3"/>
                      <a:pt x="65" y="3"/>
                    </a:cubicBezTo>
                    <a:cubicBezTo>
                      <a:pt x="116" y="78"/>
                      <a:pt x="116" y="78"/>
                      <a:pt x="116" y="78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3"/>
                      <a:pt x="0" y="0"/>
                      <a:pt x="0" y="45"/>
                    </a:cubicBezTo>
                    <a:cubicBezTo>
                      <a:pt x="0" y="90"/>
                      <a:pt x="0" y="149"/>
                      <a:pt x="0" y="149"/>
                    </a:cubicBezTo>
                    <a:cubicBezTo>
                      <a:pt x="0" y="149"/>
                      <a:pt x="8" y="175"/>
                      <a:pt x="65" y="175"/>
                    </a:cubicBezTo>
                    <a:cubicBezTo>
                      <a:pt x="97" y="175"/>
                      <a:pt x="114" y="170"/>
                      <a:pt x="122" y="161"/>
                    </a:cubicBezTo>
                    <a:cubicBezTo>
                      <a:pt x="128" y="155"/>
                      <a:pt x="129" y="147"/>
                      <a:pt x="129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5" name="Oval 429"/>
              <p:cNvSpPr>
                <a:spLocks noChangeArrowheads="1"/>
              </p:cNvSpPr>
              <p:nvPr/>
            </p:nvSpPr>
            <p:spPr bwMode="auto">
              <a:xfrm>
                <a:off x="10055791" y="4607944"/>
                <a:ext cx="173829" cy="20340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3218284" y="2397197"/>
            <a:ext cx="846596" cy="818421"/>
            <a:chOff x="4291044" y="2967663"/>
            <a:chExt cx="1128795" cy="1091228"/>
          </a:xfrm>
        </p:grpSpPr>
        <p:grpSp>
          <p:nvGrpSpPr>
            <p:cNvPr id="31" name="组合 30"/>
            <p:cNvGrpSpPr/>
            <p:nvPr/>
          </p:nvGrpSpPr>
          <p:grpSpPr>
            <a:xfrm>
              <a:off x="4291044" y="2967663"/>
              <a:ext cx="1128795" cy="1091228"/>
              <a:chOff x="4565675" y="764773"/>
              <a:chExt cx="2003843" cy="1937151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4565675" y="907548"/>
                <a:ext cx="1794376" cy="1794376"/>
              </a:xfrm>
              <a:prstGeom prst="ellipse">
                <a:avLst/>
              </a:prstGeom>
              <a:gradFill>
                <a:gsLst>
                  <a:gs pos="20000">
                    <a:schemeClr val="bg1"/>
                  </a:gs>
                  <a:gs pos="92000">
                    <a:srgbClr val="C7C8C4"/>
                  </a:gs>
                </a:gsLst>
                <a:lin ang="8400000" scaled="0"/>
              </a:gradFill>
              <a:ln>
                <a:noFill/>
              </a:ln>
              <a:effectLst>
                <a:outerShdw blurRad="165100" dist="762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4776826" y="1118698"/>
                <a:ext cx="1372075" cy="1372076"/>
              </a:xfrm>
              <a:prstGeom prst="ellipse">
                <a:avLst/>
              </a:prstGeom>
              <a:solidFill>
                <a:srgbClr val="F70000"/>
              </a:solidFill>
              <a:ln w="15875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8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5484020" y="764773"/>
                <a:ext cx="1085498" cy="830792"/>
              </a:xfrm>
              <a:prstGeom prst="ellipse">
                <a:avLst/>
              </a:prstGeom>
              <a:gradFill flip="none" rotWithShape="1">
                <a:gsLst>
                  <a:gs pos="32000">
                    <a:srgbClr val="FFFFFF">
                      <a:alpha val="17000"/>
                    </a:srgbClr>
                  </a:gs>
                  <a:gs pos="6000">
                    <a:schemeClr val="bg1">
                      <a:alpha val="70000"/>
                    </a:schemeClr>
                  </a:gs>
                  <a:gs pos="6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4783198" y="1133314"/>
                <a:ext cx="1314800" cy="771793"/>
              </a:xfrm>
              <a:custGeom>
                <a:avLst/>
                <a:gdLst>
                  <a:gd name="connsiteX0" fmla="*/ 686038 w 1314800"/>
                  <a:gd name="connsiteY0" fmla="*/ 0 h 771793"/>
                  <a:gd name="connsiteX1" fmla="*/ 1254912 w 1314800"/>
                  <a:gd name="connsiteY1" fmla="*/ 302468 h 771793"/>
                  <a:gd name="connsiteX2" fmla="*/ 1314800 w 1314800"/>
                  <a:gd name="connsiteY2" fmla="*/ 412803 h 771793"/>
                  <a:gd name="connsiteX3" fmla="*/ 710447 w 1314800"/>
                  <a:gd name="connsiteY3" fmla="*/ 771229 h 771793"/>
                  <a:gd name="connsiteX4" fmla="*/ 686038 w 1314800"/>
                  <a:gd name="connsiteY4" fmla="*/ 771793 h 771793"/>
                  <a:gd name="connsiteX5" fmla="*/ 0 w 1314800"/>
                  <a:gd name="connsiteY5" fmla="*/ 686038 h 771793"/>
                  <a:gd name="connsiteX6" fmla="*/ 686038 w 1314800"/>
                  <a:gd name="connsiteY6" fmla="*/ 0 h 771793"/>
                  <a:gd name="connsiteX0-1" fmla="*/ 686038 w 1314800"/>
                  <a:gd name="connsiteY0-2" fmla="*/ 0 h 771793"/>
                  <a:gd name="connsiteX1-3" fmla="*/ 1254912 w 1314800"/>
                  <a:gd name="connsiteY1-4" fmla="*/ 302468 h 771793"/>
                  <a:gd name="connsiteX2-5" fmla="*/ 1314800 w 1314800"/>
                  <a:gd name="connsiteY2-6" fmla="*/ 412803 h 771793"/>
                  <a:gd name="connsiteX3-7" fmla="*/ 710447 w 1314800"/>
                  <a:gd name="connsiteY3-8" fmla="*/ 771229 h 771793"/>
                  <a:gd name="connsiteX4-9" fmla="*/ 686038 w 1314800"/>
                  <a:gd name="connsiteY4-10" fmla="*/ 771793 h 771793"/>
                  <a:gd name="connsiteX5-11" fmla="*/ 0 w 1314800"/>
                  <a:gd name="connsiteY5-12" fmla="*/ 686038 h 771793"/>
                  <a:gd name="connsiteX6-13" fmla="*/ 686038 w 1314800"/>
                  <a:gd name="connsiteY6-14" fmla="*/ 0 h 771793"/>
                  <a:gd name="connsiteX0-15" fmla="*/ 686038 w 1314800"/>
                  <a:gd name="connsiteY0-16" fmla="*/ 0 h 771793"/>
                  <a:gd name="connsiteX1-17" fmla="*/ 1254912 w 1314800"/>
                  <a:gd name="connsiteY1-18" fmla="*/ 302468 h 771793"/>
                  <a:gd name="connsiteX2-19" fmla="*/ 1314800 w 1314800"/>
                  <a:gd name="connsiteY2-20" fmla="*/ 412803 h 771793"/>
                  <a:gd name="connsiteX3-21" fmla="*/ 686038 w 1314800"/>
                  <a:gd name="connsiteY3-22" fmla="*/ 771793 h 771793"/>
                  <a:gd name="connsiteX4-23" fmla="*/ 0 w 1314800"/>
                  <a:gd name="connsiteY4-24" fmla="*/ 686038 h 771793"/>
                  <a:gd name="connsiteX5-25" fmla="*/ 686038 w 1314800"/>
                  <a:gd name="connsiteY5-26" fmla="*/ 0 h 771793"/>
                  <a:gd name="connsiteX0-27" fmla="*/ 686038 w 1314800"/>
                  <a:gd name="connsiteY0-28" fmla="*/ 0 h 771793"/>
                  <a:gd name="connsiteX1-29" fmla="*/ 1254912 w 1314800"/>
                  <a:gd name="connsiteY1-30" fmla="*/ 302468 h 771793"/>
                  <a:gd name="connsiteX2-31" fmla="*/ 1314800 w 1314800"/>
                  <a:gd name="connsiteY2-32" fmla="*/ 412803 h 771793"/>
                  <a:gd name="connsiteX3-33" fmla="*/ 686038 w 1314800"/>
                  <a:gd name="connsiteY3-34" fmla="*/ 771793 h 771793"/>
                  <a:gd name="connsiteX4-35" fmla="*/ 0 w 1314800"/>
                  <a:gd name="connsiteY4-36" fmla="*/ 686038 h 771793"/>
                  <a:gd name="connsiteX5-37" fmla="*/ 686038 w 1314800"/>
                  <a:gd name="connsiteY5-38" fmla="*/ 0 h 771793"/>
                  <a:gd name="connsiteX0-39" fmla="*/ 686038 w 1314800"/>
                  <a:gd name="connsiteY0-40" fmla="*/ 0 h 771793"/>
                  <a:gd name="connsiteX1-41" fmla="*/ 1254912 w 1314800"/>
                  <a:gd name="connsiteY1-42" fmla="*/ 302468 h 771793"/>
                  <a:gd name="connsiteX2-43" fmla="*/ 1314800 w 1314800"/>
                  <a:gd name="connsiteY2-44" fmla="*/ 412803 h 771793"/>
                  <a:gd name="connsiteX3-45" fmla="*/ 686038 w 1314800"/>
                  <a:gd name="connsiteY3-46" fmla="*/ 771793 h 771793"/>
                  <a:gd name="connsiteX4-47" fmla="*/ 0 w 1314800"/>
                  <a:gd name="connsiteY4-48" fmla="*/ 686038 h 771793"/>
                  <a:gd name="connsiteX5-49" fmla="*/ 686038 w 1314800"/>
                  <a:gd name="connsiteY5-50" fmla="*/ 0 h 77179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1314800" h="771793">
                    <a:moveTo>
                      <a:pt x="686038" y="0"/>
                    </a:moveTo>
                    <a:cubicBezTo>
                      <a:pt x="922843" y="0"/>
                      <a:pt x="1131626" y="119981"/>
                      <a:pt x="1254912" y="302468"/>
                    </a:cubicBezTo>
                    <a:lnTo>
                      <a:pt x="1314800" y="412803"/>
                    </a:lnTo>
                    <a:cubicBezTo>
                      <a:pt x="1219988" y="491024"/>
                      <a:pt x="928793" y="749877"/>
                      <a:pt x="686038" y="771793"/>
                    </a:cubicBezTo>
                    <a:cubicBezTo>
                      <a:pt x="371604" y="771793"/>
                      <a:pt x="57170" y="743208"/>
                      <a:pt x="0" y="686038"/>
                    </a:cubicBezTo>
                    <a:cubicBezTo>
                      <a:pt x="0" y="307150"/>
                      <a:pt x="307150" y="0"/>
                      <a:pt x="686038" y="0"/>
                    </a:cubicBezTo>
                    <a:close/>
                  </a:path>
                </a:pathLst>
              </a:custGeom>
              <a:solidFill>
                <a:schemeClr val="bg1">
                  <a:alpha val="10000"/>
                </a:schemeClr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4608433" y="3368167"/>
              <a:ext cx="372722" cy="337930"/>
              <a:chOff x="10054349" y="2685014"/>
              <a:chExt cx="726328" cy="658528"/>
            </a:xfrm>
            <a:solidFill>
              <a:schemeClr val="bg1"/>
            </a:solidFill>
            <a:effectLst/>
          </p:grpSpPr>
          <p:sp>
            <p:nvSpPr>
              <p:cNvPr id="33" name="Oval 440"/>
              <p:cNvSpPr>
                <a:spLocks noChangeArrowheads="1"/>
              </p:cNvSpPr>
              <p:nvPr/>
            </p:nvSpPr>
            <p:spPr bwMode="auto">
              <a:xfrm>
                <a:off x="10639307" y="2954772"/>
                <a:ext cx="132715" cy="155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34" name="Freeform 441"/>
              <p:cNvSpPr/>
              <p:nvPr/>
            </p:nvSpPr>
            <p:spPr bwMode="auto">
              <a:xfrm>
                <a:off x="10606849" y="2685014"/>
                <a:ext cx="119011" cy="119732"/>
              </a:xfrm>
              <a:custGeom>
                <a:avLst/>
                <a:gdLst>
                  <a:gd name="T0" fmla="*/ 55 w 70"/>
                  <a:gd name="T1" fmla="*/ 70 h 70"/>
                  <a:gd name="T2" fmla="*/ 70 w 70"/>
                  <a:gd name="T3" fmla="*/ 70 h 70"/>
                  <a:gd name="T4" fmla="*/ 0 w 70"/>
                  <a:gd name="T5" fmla="*/ 0 h 70"/>
                  <a:gd name="T6" fmla="*/ 0 w 70"/>
                  <a:gd name="T7" fmla="*/ 14 h 70"/>
                  <a:gd name="T8" fmla="*/ 55 w 70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70">
                    <a:moveTo>
                      <a:pt x="55" y="70"/>
                    </a:moveTo>
                    <a:cubicBezTo>
                      <a:pt x="70" y="70"/>
                      <a:pt x="70" y="70"/>
                      <a:pt x="70" y="70"/>
                    </a:cubicBezTo>
                    <a:cubicBezTo>
                      <a:pt x="70" y="31"/>
                      <a:pt x="39" y="0"/>
                      <a:pt x="0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1" y="14"/>
                      <a:pt x="55" y="39"/>
                      <a:pt x="55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35" name="Freeform 442"/>
              <p:cNvSpPr/>
              <p:nvPr/>
            </p:nvSpPr>
            <p:spPr bwMode="auto">
              <a:xfrm>
                <a:off x="10606849" y="2727569"/>
                <a:ext cx="76456" cy="77177"/>
              </a:xfrm>
              <a:custGeom>
                <a:avLst/>
                <a:gdLst>
                  <a:gd name="T0" fmla="*/ 33 w 45"/>
                  <a:gd name="T1" fmla="*/ 45 h 45"/>
                  <a:gd name="T2" fmla="*/ 45 w 45"/>
                  <a:gd name="T3" fmla="*/ 45 h 45"/>
                  <a:gd name="T4" fmla="*/ 0 w 45"/>
                  <a:gd name="T5" fmla="*/ 0 h 45"/>
                  <a:gd name="T6" fmla="*/ 0 w 45"/>
                  <a:gd name="T7" fmla="*/ 12 h 45"/>
                  <a:gd name="T8" fmla="*/ 33 w 45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33" y="45"/>
                    </a:move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20"/>
                      <a:pt x="25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8" y="12"/>
                      <a:pt x="33" y="27"/>
                      <a:pt x="33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36" name="Freeform 443"/>
              <p:cNvSpPr/>
              <p:nvPr/>
            </p:nvSpPr>
            <p:spPr bwMode="auto">
              <a:xfrm>
                <a:off x="10606849" y="2762190"/>
                <a:ext cx="42556" cy="42556"/>
              </a:xfrm>
              <a:custGeom>
                <a:avLst/>
                <a:gdLst>
                  <a:gd name="T0" fmla="*/ 13 w 25"/>
                  <a:gd name="T1" fmla="*/ 25 h 25"/>
                  <a:gd name="T2" fmla="*/ 25 w 25"/>
                  <a:gd name="T3" fmla="*/ 25 h 25"/>
                  <a:gd name="T4" fmla="*/ 0 w 25"/>
                  <a:gd name="T5" fmla="*/ 0 h 25"/>
                  <a:gd name="T6" fmla="*/ 0 w 25"/>
                  <a:gd name="T7" fmla="*/ 12 h 25"/>
                  <a:gd name="T8" fmla="*/ 13 w 25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13" y="25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11"/>
                      <a:pt x="14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7" y="12"/>
                      <a:pt x="13" y="18"/>
                      <a:pt x="13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37" name="Freeform 444"/>
              <p:cNvSpPr/>
              <p:nvPr/>
            </p:nvSpPr>
            <p:spPr bwMode="auto">
              <a:xfrm>
                <a:off x="10611898" y="3114896"/>
                <a:ext cx="168779" cy="228646"/>
              </a:xfrm>
              <a:custGeom>
                <a:avLst/>
                <a:gdLst>
                  <a:gd name="T0" fmla="*/ 49 w 99"/>
                  <a:gd name="T1" fmla="*/ 2 h 134"/>
                  <a:gd name="T2" fmla="*/ 40 w 99"/>
                  <a:gd name="T3" fmla="*/ 68 h 134"/>
                  <a:gd name="T4" fmla="*/ 10 w 99"/>
                  <a:gd name="T5" fmla="*/ 87 h 134"/>
                  <a:gd name="T6" fmla="*/ 10 w 99"/>
                  <a:gd name="T7" fmla="*/ 60 h 134"/>
                  <a:gd name="T8" fmla="*/ 49 w 99"/>
                  <a:gd name="T9" fmla="*/ 2 h 134"/>
                  <a:gd name="T10" fmla="*/ 0 w 99"/>
                  <a:gd name="T11" fmla="*/ 68 h 134"/>
                  <a:gd name="T12" fmla="*/ 0 w 99"/>
                  <a:gd name="T13" fmla="*/ 106 h 134"/>
                  <a:gd name="T14" fmla="*/ 49 w 99"/>
                  <a:gd name="T15" fmla="*/ 134 h 134"/>
                  <a:gd name="T16" fmla="*/ 99 w 99"/>
                  <a:gd name="T17" fmla="*/ 115 h 134"/>
                  <a:gd name="T18" fmla="*/ 99 w 99"/>
                  <a:gd name="T19" fmla="*/ 35 h 134"/>
                  <a:gd name="T20" fmla="*/ 49 w 99"/>
                  <a:gd name="T21" fmla="*/ 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134">
                    <a:moveTo>
                      <a:pt x="49" y="2"/>
                    </a:moveTo>
                    <a:cubicBezTo>
                      <a:pt x="40" y="68"/>
                      <a:pt x="40" y="68"/>
                      <a:pt x="40" y="68"/>
                    </a:cubicBezTo>
                    <a:cubicBezTo>
                      <a:pt x="10" y="87"/>
                      <a:pt x="10" y="87"/>
                      <a:pt x="10" y="87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11" y="2"/>
                      <a:pt x="0" y="68"/>
                      <a:pt x="0" y="68"/>
                    </a:cubicBezTo>
                    <a:cubicBezTo>
                      <a:pt x="0" y="68"/>
                      <a:pt x="0" y="90"/>
                      <a:pt x="0" y="106"/>
                    </a:cubicBezTo>
                    <a:cubicBezTo>
                      <a:pt x="0" y="122"/>
                      <a:pt x="5" y="134"/>
                      <a:pt x="49" y="134"/>
                    </a:cubicBezTo>
                    <a:cubicBezTo>
                      <a:pt x="94" y="134"/>
                      <a:pt x="99" y="115"/>
                      <a:pt x="99" y="115"/>
                    </a:cubicBezTo>
                    <a:cubicBezTo>
                      <a:pt x="99" y="115"/>
                      <a:pt x="99" y="69"/>
                      <a:pt x="99" y="35"/>
                    </a:cubicBezTo>
                    <a:cubicBezTo>
                      <a:pt x="99" y="0"/>
                      <a:pt x="49" y="2"/>
                      <a:pt x="4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38" name="Freeform 445"/>
              <p:cNvSpPr/>
              <p:nvPr/>
            </p:nvSpPr>
            <p:spPr bwMode="auto">
              <a:xfrm>
                <a:off x="10344303" y="3058636"/>
                <a:ext cx="170222" cy="22360"/>
              </a:xfrm>
              <a:custGeom>
                <a:avLst/>
                <a:gdLst>
                  <a:gd name="T0" fmla="*/ 94 w 100"/>
                  <a:gd name="T1" fmla="*/ 0 h 13"/>
                  <a:gd name="T2" fmla="*/ 7 w 100"/>
                  <a:gd name="T3" fmla="*/ 0 h 13"/>
                  <a:gd name="T4" fmla="*/ 2 w 100"/>
                  <a:gd name="T5" fmla="*/ 2 h 13"/>
                  <a:gd name="T6" fmla="*/ 0 w 100"/>
                  <a:gd name="T7" fmla="*/ 6 h 13"/>
                  <a:gd name="T8" fmla="*/ 7 w 100"/>
                  <a:gd name="T9" fmla="*/ 13 h 13"/>
                  <a:gd name="T10" fmla="*/ 94 w 100"/>
                  <a:gd name="T11" fmla="*/ 13 h 13"/>
                  <a:gd name="T12" fmla="*/ 100 w 100"/>
                  <a:gd name="T13" fmla="*/ 6 h 13"/>
                  <a:gd name="T14" fmla="*/ 94 w 100"/>
                  <a:gd name="T1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3">
                    <a:moveTo>
                      <a:pt x="9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5" y="0"/>
                      <a:pt x="4" y="0"/>
                      <a:pt x="2" y="2"/>
                    </a:cubicBezTo>
                    <a:cubicBezTo>
                      <a:pt x="1" y="3"/>
                      <a:pt x="0" y="4"/>
                      <a:pt x="0" y="6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7" y="13"/>
                      <a:pt x="100" y="10"/>
                      <a:pt x="100" y="6"/>
                    </a:cubicBezTo>
                    <a:cubicBezTo>
                      <a:pt x="100" y="3"/>
                      <a:pt x="97" y="0"/>
                      <a:pt x="9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39" name="Freeform 446"/>
              <p:cNvSpPr/>
              <p:nvPr/>
            </p:nvSpPr>
            <p:spPr bwMode="auto">
              <a:xfrm>
                <a:off x="10465478" y="2847301"/>
                <a:ext cx="56260" cy="64915"/>
              </a:xfrm>
              <a:custGeom>
                <a:avLst/>
                <a:gdLst>
                  <a:gd name="T0" fmla="*/ 17 w 33"/>
                  <a:gd name="T1" fmla="*/ 38 h 38"/>
                  <a:gd name="T2" fmla="*/ 33 w 33"/>
                  <a:gd name="T3" fmla="*/ 24 h 38"/>
                  <a:gd name="T4" fmla="*/ 33 w 33"/>
                  <a:gd name="T5" fmla="*/ 19 h 38"/>
                  <a:gd name="T6" fmla="*/ 18 w 33"/>
                  <a:gd name="T7" fmla="*/ 0 h 38"/>
                  <a:gd name="T8" fmla="*/ 17 w 33"/>
                  <a:gd name="T9" fmla="*/ 0 h 38"/>
                  <a:gd name="T10" fmla="*/ 0 w 33"/>
                  <a:gd name="T11" fmla="*/ 19 h 38"/>
                  <a:gd name="T12" fmla="*/ 17 w 33"/>
                  <a:gd name="T1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8">
                    <a:moveTo>
                      <a:pt x="17" y="38"/>
                    </a:moveTo>
                    <a:cubicBezTo>
                      <a:pt x="24" y="38"/>
                      <a:pt x="31" y="32"/>
                      <a:pt x="33" y="24"/>
                    </a:cubicBezTo>
                    <a:cubicBezTo>
                      <a:pt x="33" y="22"/>
                      <a:pt x="33" y="21"/>
                      <a:pt x="33" y="19"/>
                    </a:cubicBezTo>
                    <a:cubicBezTo>
                      <a:pt x="33" y="9"/>
                      <a:pt x="26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7" y="0"/>
                      <a:pt x="0" y="8"/>
                      <a:pt x="0" y="19"/>
                    </a:cubicBezTo>
                    <a:cubicBezTo>
                      <a:pt x="0" y="30"/>
                      <a:pt x="7" y="38"/>
                      <a:pt x="17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40" name="Freeform 447"/>
              <p:cNvSpPr/>
              <p:nvPr/>
            </p:nvSpPr>
            <p:spPr bwMode="auto">
              <a:xfrm>
                <a:off x="10434463" y="2918708"/>
                <a:ext cx="117569" cy="68522"/>
              </a:xfrm>
              <a:custGeom>
                <a:avLst/>
                <a:gdLst>
                  <a:gd name="T0" fmla="*/ 50 w 69"/>
                  <a:gd name="T1" fmla="*/ 0 h 40"/>
                  <a:gd name="T2" fmla="*/ 36 w 69"/>
                  <a:gd name="T3" fmla="*/ 5 h 40"/>
                  <a:gd name="T4" fmla="*/ 42 w 69"/>
                  <a:gd name="T5" fmla="*/ 25 h 40"/>
                  <a:gd name="T6" fmla="*/ 36 w 69"/>
                  <a:gd name="T7" fmla="*/ 35 h 40"/>
                  <a:gd name="T8" fmla="*/ 29 w 69"/>
                  <a:gd name="T9" fmla="*/ 25 h 40"/>
                  <a:gd name="T10" fmla="*/ 36 w 69"/>
                  <a:gd name="T11" fmla="*/ 5 h 40"/>
                  <a:gd name="T12" fmla="*/ 19 w 69"/>
                  <a:gd name="T13" fmla="*/ 0 h 40"/>
                  <a:gd name="T14" fmla="*/ 0 w 69"/>
                  <a:gd name="T15" fmla="*/ 20 h 40"/>
                  <a:gd name="T16" fmla="*/ 0 w 69"/>
                  <a:gd name="T17" fmla="*/ 40 h 40"/>
                  <a:gd name="T18" fmla="*/ 32 w 69"/>
                  <a:gd name="T19" fmla="*/ 40 h 40"/>
                  <a:gd name="T20" fmla="*/ 37 w 69"/>
                  <a:gd name="T21" fmla="*/ 40 h 40"/>
                  <a:gd name="T22" fmla="*/ 69 w 69"/>
                  <a:gd name="T23" fmla="*/ 40 h 40"/>
                  <a:gd name="T24" fmla="*/ 69 w 69"/>
                  <a:gd name="T25" fmla="*/ 20 h 40"/>
                  <a:gd name="T26" fmla="*/ 50 w 69"/>
                  <a:gd name="T2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40">
                    <a:moveTo>
                      <a:pt x="50" y="0"/>
                    </a:moveTo>
                    <a:cubicBezTo>
                      <a:pt x="36" y="5"/>
                      <a:pt x="36" y="5"/>
                      <a:pt x="36" y="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0" y="3"/>
                      <a:pt x="0" y="8"/>
                      <a:pt x="0" y="2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32" y="40"/>
                      <a:pt x="32" y="40"/>
                      <a:pt x="32" y="40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69" y="40"/>
                      <a:pt x="69" y="40"/>
                      <a:pt x="69" y="20"/>
                    </a:cubicBezTo>
                    <a:cubicBezTo>
                      <a:pt x="69" y="8"/>
                      <a:pt x="59" y="3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41" name="Freeform 448"/>
              <p:cNvSpPr/>
              <p:nvPr/>
            </p:nvSpPr>
            <p:spPr bwMode="auto">
              <a:xfrm>
                <a:off x="10280831" y="2814844"/>
                <a:ext cx="119732" cy="196188"/>
              </a:xfrm>
              <a:custGeom>
                <a:avLst/>
                <a:gdLst>
                  <a:gd name="T0" fmla="*/ 66 w 70"/>
                  <a:gd name="T1" fmla="*/ 0 h 115"/>
                  <a:gd name="T2" fmla="*/ 61 w 70"/>
                  <a:gd name="T3" fmla="*/ 4 h 115"/>
                  <a:gd name="T4" fmla="*/ 61 w 70"/>
                  <a:gd name="T5" fmla="*/ 56 h 115"/>
                  <a:gd name="T6" fmla="*/ 3 w 70"/>
                  <a:gd name="T7" fmla="*/ 56 h 115"/>
                  <a:gd name="T8" fmla="*/ 1 w 70"/>
                  <a:gd name="T9" fmla="*/ 57 h 115"/>
                  <a:gd name="T10" fmla="*/ 0 w 70"/>
                  <a:gd name="T11" fmla="*/ 61 h 115"/>
                  <a:gd name="T12" fmla="*/ 3 w 70"/>
                  <a:gd name="T13" fmla="*/ 65 h 115"/>
                  <a:gd name="T14" fmla="*/ 29 w 70"/>
                  <a:gd name="T15" fmla="*/ 65 h 115"/>
                  <a:gd name="T16" fmla="*/ 61 w 70"/>
                  <a:gd name="T17" fmla="*/ 65 h 115"/>
                  <a:gd name="T18" fmla="*/ 61 w 70"/>
                  <a:gd name="T19" fmla="*/ 111 h 115"/>
                  <a:gd name="T20" fmla="*/ 63 w 70"/>
                  <a:gd name="T21" fmla="*/ 114 h 115"/>
                  <a:gd name="T22" fmla="*/ 66 w 70"/>
                  <a:gd name="T23" fmla="*/ 115 h 115"/>
                  <a:gd name="T24" fmla="*/ 70 w 70"/>
                  <a:gd name="T25" fmla="*/ 111 h 115"/>
                  <a:gd name="T26" fmla="*/ 70 w 70"/>
                  <a:gd name="T27" fmla="*/ 61 h 115"/>
                  <a:gd name="T28" fmla="*/ 70 w 70"/>
                  <a:gd name="T29" fmla="*/ 4 h 115"/>
                  <a:gd name="T30" fmla="*/ 69 w 70"/>
                  <a:gd name="T31" fmla="*/ 1 h 115"/>
                  <a:gd name="T32" fmla="*/ 66 w 70"/>
                  <a:gd name="T3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" h="115">
                    <a:moveTo>
                      <a:pt x="66" y="0"/>
                    </a:moveTo>
                    <a:cubicBezTo>
                      <a:pt x="63" y="0"/>
                      <a:pt x="61" y="2"/>
                      <a:pt x="61" y="4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2" y="56"/>
                      <a:pt x="1" y="57"/>
                      <a:pt x="1" y="57"/>
                    </a:cubicBezTo>
                    <a:cubicBezTo>
                      <a:pt x="0" y="58"/>
                      <a:pt x="0" y="59"/>
                      <a:pt x="0" y="61"/>
                    </a:cubicBezTo>
                    <a:cubicBezTo>
                      <a:pt x="0" y="63"/>
                      <a:pt x="1" y="65"/>
                      <a:pt x="3" y="65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1" y="112"/>
                      <a:pt x="62" y="113"/>
                      <a:pt x="63" y="114"/>
                    </a:cubicBezTo>
                    <a:cubicBezTo>
                      <a:pt x="63" y="115"/>
                      <a:pt x="65" y="115"/>
                      <a:pt x="66" y="115"/>
                    </a:cubicBezTo>
                    <a:cubicBezTo>
                      <a:pt x="68" y="115"/>
                      <a:pt x="70" y="113"/>
                      <a:pt x="70" y="111"/>
                    </a:cubicBezTo>
                    <a:cubicBezTo>
                      <a:pt x="70" y="61"/>
                      <a:pt x="70" y="61"/>
                      <a:pt x="70" y="61"/>
                    </a:cubicBezTo>
                    <a:cubicBezTo>
                      <a:pt x="70" y="4"/>
                      <a:pt x="70" y="4"/>
                      <a:pt x="70" y="4"/>
                    </a:cubicBezTo>
                    <a:cubicBezTo>
                      <a:pt x="70" y="3"/>
                      <a:pt x="70" y="2"/>
                      <a:pt x="69" y="1"/>
                    </a:cubicBezTo>
                    <a:cubicBezTo>
                      <a:pt x="68" y="0"/>
                      <a:pt x="67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42" name="Freeform 449"/>
              <p:cNvSpPr/>
              <p:nvPr/>
            </p:nvSpPr>
            <p:spPr bwMode="auto">
              <a:xfrm>
                <a:off x="10298141" y="2974968"/>
                <a:ext cx="62752" cy="37507"/>
              </a:xfrm>
              <a:custGeom>
                <a:avLst/>
                <a:gdLst>
                  <a:gd name="T0" fmla="*/ 27 w 37"/>
                  <a:gd name="T1" fmla="*/ 0 h 22"/>
                  <a:gd name="T2" fmla="*/ 19 w 37"/>
                  <a:gd name="T3" fmla="*/ 3 h 22"/>
                  <a:gd name="T4" fmla="*/ 23 w 37"/>
                  <a:gd name="T5" fmla="*/ 14 h 22"/>
                  <a:gd name="T6" fmla="*/ 19 w 37"/>
                  <a:gd name="T7" fmla="*/ 19 h 22"/>
                  <a:gd name="T8" fmla="*/ 15 w 37"/>
                  <a:gd name="T9" fmla="*/ 14 h 22"/>
                  <a:gd name="T10" fmla="*/ 19 w 37"/>
                  <a:gd name="T11" fmla="*/ 3 h 22"/>
                  <a:gd name="T12" fmla="*/ 15 w 37"/>
                  <a:gd name="T13" fmla="*/ 2 h 22"/>
                  <a:gd name="T14" fmla="*/ 10 w 37"/>
                  <a:gd name="T15" fmla="*/ 0 h 22"/>
                  <a:gd name="T16" fmla="*/ 0 w 37"/>
                  <a:gd name="T17" fmla="*/ 11 h 22"/>
                  <a:gd name="T18" fmla="*/ 0 w 37"/>
                  <a:gd name="T19" fmla="*/ 22 h 22"/>
                  <a:gd name="T20" fmla="*/ 17 w 37"/>
                  <a:gd name="T21" fmla="*/ 22 h 22"/>
                  <a:gd name="T22" fmla="*/ 19 w 37"/>
                  <a:gd name="T23" fmla="*/ 22 h 22"/>
                  <a:gd name="T24" fmla="*/ 20 w 37"/>
                  <a:gd name="T25" fmla="*/ 22 h 22"/>
                  <a:gd name="T26" fmla="*/ 37 w 37"/>
                  <a:gd name="T27" fmla="*/ 22 h 22"/>
                  <a:gd name="T28" fmla="*/ 37 w 37"/>
                  <a:gd name="T29" fmla="*/ 11 h 22"/>
                  <a:gd name="T30" fmla="*/ 27 w 37"/>
                  <a:gd name="T3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" h="22">
                    <a:moveTo>
                      <a:pt x="27" y="0"/>
                    </a:moveTo>
                    <a:cubicBezTo>
                      <a:pt x="19" y="3"/>
                      <a:pt x="19" y="3"/>
                      <a:pt x="19" y="3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2"/>
                      <a:pt x="0" y="5"/>
                      <a:pt x="0" y="1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11"/>
                    </a:cubicBezTo>
                    <a:cubicBezTo>
                      <a:pt x="37" y="5"/>
                      <a:pt x="32" y="2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43" name="Freeform 450"/>
              <p:cNvSpPr/>
              <p:nvPr/>
            </p:nvSpPr>
            <p:spPr bwMode="auto">
              <a:xfrm>
                <a:off x="10313288" y="2936019"/>
                <a:ext cx="32458" cy="35343"/>
              </a:xfrm>
              <a:custGeom>
                <a:avLst/>
                <a:gdLst>
                  <a:gd name="T0" fmla="*/ 8 w 19"/>
                  <a:gd name="T1" fmla="*/ 21 h 21"/>
                  <a:gd name="T2" fmla="*/ 10 w 19"/>
                  <a:gd name="T3" fmla="*/ 21 h 21"/>
                  <a:gd name="T4" fmla="*/ 19 w 19"/>
                  <a:gd name="T5" fmla="*/ 10 h 21"/>
                  <a:gd name="T6" fmla="*/ 10 w 19"/>
                  <a:gd name="T7" fmla="*/ 0 h 21"/>
                  <a:gd name="T8" fmla="*/ 0 w 19"/>
                  <a:gd name="T9" fmla="*/ 10 h 21"/>
                  <a:gd name="T10" fmla="*/ 8 w 19"/>
                  <a:gd name="T1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1">
                    <a:moveTo>
                      <a:pt x="8" y="21"/>
                    </a:moveTo>
                    <a:cubicBezTo>
                      <a:pt x="8" y="21"/>
                      <a:pt x="9" y="21"/>
                      <a:pt x="10" y="21"/>
                    </a:cubicBezTo>
                    <a:cubicBezTo>
                      <a:pt x="15" y="21"/>
                      <a:pt x="19" y="16"/>
                      <a:pt x="19" y="10"/>
                    </a:cubicBezTo>
                    <a:cubicBezTo>
                      <a:pt x="19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3" y="20"/>
                      <a:pt x="8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44" name="Oval 451"/>
              <p:cNvSpPr>
                <a:spLocks noChangeArrowheads="1"/>
              </p:cNvSpPr>
              <p:nvPr/>
            </p:nvSpPr>
            <p:spPr bwMode="auto">
              <a:xfrm>
                <a:off x="10313288" y="2816286"/>
                <a:ext cx="31015" cy="375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45" name="Freeform 452"/>
              <p:cNvSpPr/>
              <p:nvPr/>
            </p:nvSpPr>
            <p:spPr bwMode="auto">
              <a:xfrm>
                <a:off x="10296699" y="2857399"/>
                <a:ext cx="64194" cy="36064"/>
              </a:xfrm>
              <a:custGeom>
                <a:avLst/>
                <a:gdLst>
                  <a:gd name="T0" fmla="*/ 20 w 38"/>
                  <a:gd name="T1" fmla="*/ 21 h 21"/>
                  <a:gd name="T2" fmla="*/ 20 w 38"/>
                  <a:gd name="T3" fmla="*/ 21 h 21"/>
                  <a:gd name="T4" fmla="*/ 38 w 38"/>
                  <a:gd name="T5" fmla="*/ 21 h 21"/>
                  <a:gd name="T6" fmla="*/ 38 w 38"/>
                  <a:gd name="T7" fmla="*/ 10 h 21"/>
                  <a:gd name="T8" fmla="*/ 28 w 38"/>
                  <a:gd name="T9" fmla="*/ 0 h 21"/>
                  <a:gd name="T10" fmla="*/ 20 w 38"/>
                  <a:gd name="T11" fmla="*/ 3 h 21"/>
                  <a:gd name="T12" fmla="*/ 23 w 38"/>
                  <a:gd name="T13" fmla="*/ 13 h 21"/>
                  <a:gd name="T14" fmla="*/ 20 w 38"/>
                  <a:gd name="T15" fmla="*/ 19 h 21"/>
                  <a:gd name="T16" fmla="*/ 16 w 38"/>
                  <a:gd name="T17" fmla="*/ 13 h 21"/>
                  <a:gd name="T18" fmla="*/ 20 w 38"/>
                  <a:gd name="T19" fmla="*/ 3 h 21"/>
                  <a:gd name="T20" fmla="*/ 10 w 38"/>
                  <a:gd name="T21" fmla="*/ 0 h 21"/>
                  <a:gd name="T22" fmla="*/ 0 w 38"/>
                  <a:gd name="T23" fmla="*/ 10 h 21"/>
                  <a:gd name="T24" fmla="*/ 0 w 38"/>
                  <a:gd name="T25" fmla="*/ 21 h 21"/>
                  <a:gd name="T26" fmla="*/ 18 w 38"/>
                  <a:gd name="T27" fmla="*/ 21 h 21"/>
                  <a:gd name="T28" fmla="*/ 20 w 38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21">
                    <a:moveTo>
                      <a:pt x="20" y="21"/>
                    </a:moveTo>
                    <a:cubicBezTo>
                      <a:pt x="20" y="21"/>
                      <a:pt x="20" y="21"/>
                      <a:pt x="20" y="21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8" y="21"/>
                      <a:pt x="38" y="21"/>
                      <a:pt x="38" y="10"/>
                    </a:cubicBezTo>
                    <a:cubicBezTo>
                      <a:pt x="38" y="4"/>
                      <a:pt x="32" y="1"/>
                      <a:pt x="28" y="0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1"/>
                      <a:pt x="0" y="4"/>
                      <a:pt x="0" y="1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46" name="Freeform 453"/>
              <p:cNvSpPr>
                <a:spLocks noEditPoints="1"/>
              </p:cNvSpPr>
              <p:nvPr/>
            </p:nvSpPr>
            <p:spPr bwMode="auto">
              <a:xfrm>
                <a:off x="10238275" y="2785993"/>
                <a:ext cx="383721" cy="262546"/>
              </a:xfrm>
              <a:custGeom>
                <a:avLst/>
                <a:gdLst>
                  <a:gd name="T0" fmla="*/ 225 w 225"/>
                  <a:gd name="T1" fmla="*/ 137 h 154"/>
                  <a:gd name="T2" fmla="*/ 225 w 225"/>
                  <a:gd name="T3" fmla="*/ 80 h 154"/>
                  <a:gd name="T4" fmla="*/ 225 w 225"/>
                  <a:gd name="T5" fmla="*/ 66 h 154"/>
                  <a:gd name="T6" fmla="*/ 225 w 225"/>
                  <a:gd name="T7" fmla="*/ 56 h 154"/>
                  <a:gd name="T8" fmla="*/ 225 w 225"/>
                  <a:gd name="T9" fmla="*/ 42 h 154"/>
                  <a:gd name="T10" fmla="*/ 225 w 225"/>
                  <a:gd name="T11" fmla="*/ 35 h 154"/>
                  <a:gd name="T12" fmla="*/ 225 w 225"/>
                  <a:gd name="T13" fmla="*/ 21 h 154"/>
                  <a:gd name="T14" fmla="*/ 225 w 225"/>
                  <a:gd name="T15" fmla="*/ 18 h 154"/>
                  <a:gd name="T16" fmla="*/ 223 w 225"/>
                  <a:gd name="T17" fmla="*/ 11 h 154"/>
                  <a:gd name="T18" fmla="*/ 216 w 225"/>
                  <a:gd name="T19" fmla="*/ 3 h 154"/>
                  <a:gd name="T20" fmla="*/ 209 w 225"/>
                  <a:gd name="T21" fmla="*/ 0 h 154"/>
                  <a:gd name="T22" fmla="*/ 207 w 225"/>
                  <a:gd name="T23" fmla="*/ 0 h 154"/>
                  <a:gd name="T24" fmla="*/ 193 w 225"/>
                  <a:gd name="T25" fmla="*/ 0 h 154"/>
                  <a:gd name="T26" fmla="*/ 185 w 225"/>
                  <a:gd name="T27" fmla="*/ 0 h 154"/>
                  <a:gd name="T28" fmla="*/ 172 w 225"/>
                  <a:gd name="T29" fmla="*/ 0 h 154"/>
                  <a:gd name="T30" fmla="*/ 161 w 225"/>
                  <a:gd name="T31" fmla="*/ 0 h 154"/>
                  <a:gd name="T32" fmla="*/ 147 w 225"/>
                  <a:gd name="T33" fmla="*/ 0 h 154"/>
                  <a:gd name="T34" fmla="*/ 18 w 225"/>
                  <a:gd name="T35" fmla="*/ 0 h 154"/>
                  <a:gd name="T36" fmla="*/ 0 w 225"/>
                  <a:gd name="T37" fmla="*/ 18 h 154"/>
                  <a:gd name="T38" fmla="*/ 0 w 225"/>
                  <a:gd name="T39" fmla="*/ 137 h 154"/>
                  <a:gd name="T40" fmla="*/ 18 w 225"/>
                  <a:gd name="T41" fmla="*/ 154 h 154"/>
                  <a:gd name="T42" fmla="*/ 207 w 225"/>
                  <a:gd name="T43" fmla="*/ 154 h 154"/>
                  <a:gd name="T44" fmla="*/ 225 w 225"/>
                  <a:gd name="T45" fmla="*/ 137 h 154"/>
                  <a:gd name="T46" fmla="*/ 211 w 225"/>
                  <a:gd name="T47" fmla="*/ 126 h 154"/>
                  <a:gd name="T48" fmla="*/ 196 w 225"/>
                  <a:gd name="T49" fmla="*/ 141 h 154"/>
                  <a:gd name="T50" fmla="*/ 55 w 225"/>
                  <a:gd name="T51" fmla="*/ 141 h 154"/>
                  <a:gd name="T52" fmla="*/ 29 w 225"/>
                  <a:gd name="T53" fmla="*/ 141 h 154"/>
                  <a:gd name="T54" fmla="*/ 13 w 225"/>
                  <a:gd name="T55" fmla="*/ 126 h 154"/>
                  <a:gd name="T56" fmla="*/ 13 w 225"/>
                  <a:gd name="T57" fmla="*/ 26 h 154"/>
                  <a:gd name="T58" fmla="*/ 29 w 225"/>
                  <a:gd name="T59" fmla="*/ 11 h 154"/>
                  <a:gd name="T60" fmla="*/ 91 w 225"/>
                  <a:gd name="T61" fmla="*/ 11 h 154"/>
                  <a:gd name="T62" fmla="*/ 146 w 225"/>
                  <a:gd name="T63" fmla="*/ 11 h 154"/>
                  <a:gd name="T64" fmla="*/ 160 w 225"/>
                  <a:gd name="T65" fmla="*/ 11 h 154"/>
                  <a:gd name="T66" fmla="*/ 170 w 225"/>
                  <a:gd name="T67" fmla="*/ 11 h 154"/>
                  <a:gd name="T68" fmla="*/ 183 w 225"/>
                  <a:gd name="T69" fmla="*/ 11 h 154"/>
                  <a:gd name="T70" fmla="*/ 191 w 225"/>
                  <a:gd name="T71" fmla="*/ 11 h 154"/>
                  <a:gd name="T72" fmla="*/ 196 w 225"/>
                  <a:gd name="T73" fmla="*/ 11 h 154"/>
                  <a:gd name="T74" fmla="*/ 203 w 225"/>
                  <a:gd name="T75" fmla="*/ 13 h 154"/>
                  <a:gd name="T76" fmla="*/ 211 w 225"/>
                  <a:gd name="T77" fmla="*/ 23 h 154"/>
                  <a:gd name="T78" fmla="*/ 211 w 225"/>
                  <a:gd name="T79" fmla="*/ 26 h 154"/>
                  <a:gd name="T80" fmla="*/ 211 w 225"/>
                  <a:gd name="T81" fmla="*/ 36 h 154"/>
                  <a:gd name="T82" fmla="*/ 211 w 225"/>
                  <a:gd name="T83" fmla="*/ 43 h 154"/>
                  <a:gd name="T84" fmla="*/ 211 w 225"/>
                  <a:gd name="T85" fmla="*/ 57 h 154"/>
                  <a:gd name="T86" fmla="*/ 211 w 225"/>
                  <a:gd name="T87" fmla="*/ 66 h 154"/>
                  <a:gd name="T88" fmla="*/ 211 w 225"/>
                  <a:gd name="T89" fmla="*/ 81 h 154"/>
                  <a:gd name="T90" fmla="*/ 211 w 225"/>
                  <a:gd name="T91" fmla="*/ 12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5" h="154">
                    <a:moveTo>
                      <a:pt x="225" y="137"/>
                    </a:moveTo>
                    <a:cubicBezTo>
                      <a:pt x="225" y="80"/>
                      <a:pt x="225" y="80"/>
                      <a:pt x="225" y="80"/>
                    </a:cubicBezTo>
                    <a:cubicBezTo>
                      <a:pt x="225" y="66"/>
                      <a:pt x="225" y="66"/>
                      <a:pt x="225" y="66"/>
                    </a:cubicBezTo>
                    <a:cubicBezTo>
                      <a:pt x="225" y="56"/>
                      <a:pt x="225" y="56"/>
                      <a:pt x="225" y="56"/>
                    </a:cubicBezTo>
                    <a:cubicBezTo>
                      <a:pt x="225" y="42"/>
                      <a:pt x="225" y="42"/>
                      <a:pt x="225" y="42"/>
                    </a:cubicBezTo>
                    <a:cubicBezTo>
                      <a:pt x="225" y="35"/>
                      <a:pt x="225" y="35"/>
                      <a:pt x="225" y="35"/>
                    </a:cubicBezTo>
                    <a:cubicBezTo>
                      <a:pt x="225" y="21"/>
                      <a:pt x="225" y="21"/>
                      <a:pt x="225" y="21"/>
                    </a:cubicBezTo>
                    <a:cubicBezTo>
                      <a:pt x="225" y="18"/>
                      <a:pt x="225" y="18"/>
                      <a:pt x="225" y="18"/>
                    </a:cubicBezTo>
                    <a:cubicBezTo>
                      <a:pt x="225" y="15"/>
                      <a:pt x="224" y="13"/>
                      <a:pt x="223" y="11"/>
                    </a:cubicBezTo>
                    <a:cubicBezTo>
                      <a:pt x="222" y="7"/>
                      <a:pt x="219" y="5"/>
                      <a:pt x="216" y="3"/>
                    </a:cubicBezTo>
                    <a:cubicBezTo>
                      <a:pt x="214" y="1"/>
                      <a:pt x="212" y="1"/>
                      <a:pt x="209" y="0"/>
                    </a:cubicBezTo>
                    <a:cubicBezTo>
                      <a:pt x="208" y="0"/>
                      <a:pt x="208" y="0"/>
                      <a:pt x="207" y="0"/>
                    </a:cubicBezTo>
                    <a:cubicBezTo>
                      <a:pt x="193" y="0"/>
                      <a:pt x="193" y="0"/>
                      <a:pt x="193" y="0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6"/>
                      <a:pt x="8" y="154"/>
                      <a:pt x="18" y="154"/>
                    </a:cubicBezTo>
                    <a:cubicBezTo>
                      <a:pt x="207" y="154"/>
                      <a:pt x="207" y="154"/>
                      <a:pt x="207" y="154"/>
                    </a:cubicBezTo>
                    <a:cubicBezTo>
                      <a:pt x="217" y="154"/>
                      <a:pt x="225" y="146"/>
                      <a:pt x="225" y="137"/>
                    </a:cubicBezTo>
                    <a:close/>
                    <a:moveTo>
                      <a:pt x="211" y="126"/>
                    </a:moveTo>
                    <a:cubicBezTo>
                      <a:pt x="211" y="135"/>
                      <a:pt x="204" y="141"/>
                      <a:pt x="196" y="141"/>
                    </a:cubicBezTo>
                    <a:cubicBezTo>
                      <a:pt x="55" y="141"/>
                      <a:pt x="55" y="141"/>
                      <a:pt x="55" y="141"/>
                    </a:cubicBezTo>
                    <a:cubicBezTo>
                      <a:pt x="29" y="141"/>
                      <a:pt x="29" y="141"/>
                      <a:pt x="29" y="141"/>
                    </a:cubicBezTo>
                    <a:cubicBezTo>
                      <a:pt x="20" y="141"/>
                      <a:pt x="13" y="135"/>
                      <a:pt x="13" y="1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18"/>
                      <a:pt x="20" y="11"/>
                      <a:pt x="29" y="11"/>
                    </a:cubicBezTo>
                    <a:cubicBezTo>
                      <a:pt x="91" y="11"/>
                      <a:pt x="91" y="11"/>
                      <a:pt x="91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60" y="11"/>
                      <a:pt x="160" y="11"/>
                      <a:pt x="160" y="11"/>
                    </a:cubicBezTo>
                    <a:cubicBezTo>
                      <a:pt x="170" y="11"/>
                      <a:pt x="170" y="11"/>
                      <a:pt x="170" y="11"/>
                    </a:cubicBezTo>
                    <a:cubicBezTo>
                      <a:pt x="183" y="11"/>
                      <a:pt x="183" y="11"/>
                      <a:pt x="183" y="11"/>
                    </a:cubicBezTo>
                    <a:cubicBezTo>
                      <a:pt x="191" y="11"/>
                      <a:pt x="191" y="11"/>
                      <a:pt x="191" y="11"/>
                    </a:cubicBezTo>
                    <a:cubicBezTo>
                      <a:pt x="196" y="11"/>
                      <a:pt x="196" y="11"/>
                      <a:pt x="196" y="11"/>
                    </a:cubicBezTo>
                    <a:cubicBezTo>
                      <a:pt x="198" y="11"/>
                      <a:pt x="201" y="12"/>
                      <a:pt x="203" y="13"/>
                    </a:cubicBezTo>
                    <a:cubicBezTo>
                      <a:pt x="207" y="15"/>
                      <a:pt x="210" y="19"/>
                      <a:pt x="211" y="23"/>
                    </a:cubicBezTo>
                    <a:cubicBezTo>
                      <a:pt x="211" y="24"/>
                      <a:pt x="211" y="25"/>
                      <a:pt x="211" y="26"/>
                    </a:cubicBezTo>
                    <a:cubicBezTo>
                      <a:pt x="211" y="36"/>
                      <a:pt x="211" y="36"/>
                      <a:pt x="211" y="36"/>
                    </a:cubicBezTo>
                    <a:cubicBezTo>
                      <a:pt x="211" y="43"/>
                      <a:pt x="211" y="43"/>
                      <a:pt x="211" y="43"/>
                    </a:cubicBezTo>
                    <a:cubicBezTo>
                      <a:pt x="211" y="57"/>
                      <a:pt x="211" y="57"/>
                      <a:pt x="211" y="57"/>
                    </a:cubicBezTo>
                    <a:cubicBezTo>
                      <a:pt x="211" y="66"/>
                      <a:pt x="211" y="66"/>
                      <a:pt x="211" y="66"/>
                    </a:cubicBezTo>
                    <a:cubicBezTo>
                      <a:pt x="211" y="81"/>
                      <a:pt x="211" y="81"/>
                      <a:pt x="211" y="81"/>
                    </a:cubicBezTo>
                    <a:lnTo>
                      <a:pt x="211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47" name="Freeform 454"/>
              <p:cNvSpPr/>
              <p:nvPr/>
            </p:nvSpPr>
            <p:spPr bwMode="auto">
              <a:xfrm>
                <a:off x="10054349" y="3114896"/>
                <a:ext cx="168779" cy="228646"/>
              </a:xfrm>
              <a:custGeom>
                <a:avLst/>
                <a:gdLst>
                  <a:gd name="T0" fmla="*/ 50 w 99"/>
                  <a:gd name="T1" fmla="*/ 2 h 134"/>
                  <a:gd name="T2" fmla="*/ 89 w 99"/>
                  <a:gd name="T3" fmla="*/ 59 h 134"/>
                  <a:gd name="T4" fmla="*/ 89 w 99"/>
                  <a:gd name="T5" fmla="*/ 86 h 134"/>
                  <a:gd name="T6" fmla="*/ 59 w 99"/>
                  <a:gd name="T7" fmla="*/ 68 h 134"/>
                  <a:gd name="T8" fmla="*/ 50 w 99"/>
                  <a:gd name="T9" fmla="*/ 2 h 134"/>
                  <a:gd name="T10" fmla="*/ 0 w 99"/>
                  <a:gd name="T11" fmla="*/ 34 h 134"/>
                  <a:gd name="T12" fmla="*/ 0 w 99"/>
                  <a:gd name="T13" fmla="*/ 114 h 134"/>
                  <a:gd name="T14" fmla="*/ 50 w 99"/>
                  <a:gd name="T15" fmla="*/ 134 h 134"/>
                  <a:gd name="T16" fmla="*/ 99 w 99"/>
                  <a:gd name="T17" fmla="*/ 105 h 134"/>
                  <a:gd name="T18" fmla="*/ 99 w 99"/>
                  <a:gd name="T19" fmla="*/ 68 h 134"/>
                  <a:gd name="T20" fmla="*/ 50 w 99"/>
                  <a:gd name="T21" fmla="*/ 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134">
                    <a:moveTo>
                      <a:pt x="50" y="2"/>
                    </a:move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86"/>
                      <a:pt x="89" y="86"/>
                      <a:pt x="89" y="86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0" y="2"/>
                      <a:pt x="0" y="0"/>
                      <a:pt x="0" y="34"/>
                    </a:cubicBezTo>
                    <a:cubicBezTo>
                      <a:pt x="0" y="68"/>
                      <a:pt x="0" y="114"/>
                      <a:pt x="0" y="114"/>
                    </a:cubicBezTo>
                    <a:cubicBezTo>
                      <a:pt x="0" y="114"/>
                      <a:pt x="5" y="134"/>
                      <a:pt x="50" y="134"/>
                    </a:cubicBezTo>
                    <a:cubicBezTo>
                      <a:pt x="94" y="134"/>
                      <a:pt x="99" y="121"/>
                      <a:pt x="99" y="105"/>
                    </a:cubicBezTo>
                    <a:cubicBezTo>
                      <a:pt x="99" y="89"/>
                      <a:pt x="99" y="68"/>
                      <a:pt x="99" y="68"/>
                    </a:cubicBezTo>
                    <a:cubicBezTo>
                      <a:pt x="99" y="68"/>
                      <a:pt x="88" y="2"/>
                      <a:pt x="5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48" name="Oval 455"/>
              <p:cNvSpPr>
                <a:spLocks noChangeArrowheads="1"/>
              </p:cNvSpPr>
              <p:nvPr/>
            </p:nvSpPr>
            <p:spPr bwMode="auto">
              <a:xfrm>
                <a:off x="10063004" y="2954772"/>
                <a:ext cx="132715" cy="155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5691444" y="2397197"/>
            <a:ext cx="846596" cy="818421"/>
            <a:chOff x="7588591" y="2967663"/>
            <a:chExt cx="1128795" cy="1091228"/>
          </a:xfrm>
        </p:grpSpPr>
        <p:grpSp>
          <p:nvGrpSpPr>
            <p:cNvPr id="54" name="组合 53"/>
            <p:cNvGrpSpPr/>
            <p:nvPr/>
          </p:nvGrpSpPr>
          <p:grpSpPr>
            <a:xfrm>
              <a:off x="7588591" y="2967663"/>
              <a:ext cx="1128795" cy="1091228"/>
              <a:chOff x="4565675" y="764773"/>
              <a:chExt cx="2003843" cy="1937151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4565675" y="907548"/>
                <a:ext cx="1794376" cy="1794376"/>
              </a:xfrm>
              <a:prstGeom prst="ellipse">
                <a:avLst/>
              </a:prstGeom>
              <a:gradFill>
                <a:gsLst>
                  <a:gs pos="20000">
                    <a:schemeClr val="bg1"/>
                  </a:gs>
                  <a:gs pos="92000">
                    <a:srgbClr val="C7C8C4"/>
                  </a:gs>
                </a:gsLst>
                <a:lin ang="8400000" scaled="0"/>
              </a:gradFill>
              <a:ln>
                <a:noFill/>
              </a:ln>
              <a:effectLst>
                <a:outerShdw blurRad="165100" dist="762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4776826" y="1118698"/>
                <a:ext cx="1372075" cy="1372076"/>
              </a:xfrm>
              <a:prstGeom prst="ellipse">
                <a:avLst/>
              </a:prstGeom>
              <a:solidFill>
                <a:srgbClr val="F70000"/>
              </a:solidFill>
              <a:ln w="15875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8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5484020" y="764773"/>
                <a:ext cx="1085498" cy="830792"/>
              </a:xfrm>
              <a:prstGeom prst="ellipse">
                <a:avLst/>
              </a:prstGeom>
              <a:gradFill flip="none" rotWithShape="1">
                <a:gsLst>
                  <a:gs pos="32000">
                    <a:srgbClr val="FFFFFF">
                      <a:alpha val="17000"/>
                    </a:srgbClr>
                  </a:gs>
                  <a:gs pos="6000">
                    <a:schemeClr val="bg1">
                      <a:alpha val="70000"/>
                    </a:schemeClr>
                  </a:gs>
                  <a:gs pos="6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任意多边形 62"/>
              <p:cNvSpPr/>
              <p:nvPr/>
            </p:nvSpPr>
            <p:spPr>
              <a:xfrm>
                <a:off x="4783198" y="1133314"/>
                <a:ext cx="1314800" cy="771793"/>
              </a:xfrm>
              <a:custGeom>
                <a:avLst/>
                <a:gdLst>
                  <a:gd name="connsiteX0" fmla="*/ 686038 w 1314800"/>
                  <a:gd name="connsiteY0" fmla="*/ 0 h 771793"/>
                  <a:gd name="connsiteX1" fmla="*/ 1254912 w 1314800"/>
                  <a:gd name="connsiteY1" fmla="*/ 302468 h 771793"/>
                  <a:gd name="connsiteX2" fmla="*/ 1314800 w 1314800"/>
                  <a:gd name="connsiteY2" fmla="*/ 412803 h 771793"/>
                  <a:gd name="connsiteX3" fmla="*/ 710447 w 1314800"/>
                  <a:gd name="connsiteY3" fmla="*/ 771229 h 771793"/>
                  <a:gd name="connsiteX4" fmla="*/ 686038 w 1314800"/>
                  <a:gd name="connsiteY4" fmla="*/ 771793 h 771793"/>
                  <a:gd name="connsiteX5" fmla="*/ 0 w 1314800"/>
                  <a:gd name="connsiteY5" fmla="*/ 686038 h 771793"/>
                  <a:gd name="connsiteX6" fmla="*/ 686038 w 1314800"/>
                  <a:gd name="connsiteY6" fmla="*/ 0 h 771793"/>
                  <a:gd name="connsiteX0-1" fmla="*/ 686038 w 1314800"/>
                  <a:gd name="connsiteY0-2" fmla="*/ 0 h 771793"/>
                  <a:gd name="connsiteX1-3" fmla="*/ 1254912 w 1314800"/>
                  <a:gd name="connsiteY1-4" fmla="*/ 302468 h 771793"/>
                  <a:gd name="connsiteX2-5" fmla="*/ 1314800 w 1314800"/>
                  <a:gd name="connsiteY2-6" fmla="*/ 412803 h 771793"/>
                  <a:gd name="connsiteX3-7" fmla="*/ 710447 w 1314800"/>
                  <a:gd name="connsiteY3-8" fmla="*/ 771229 h 771793"/>
                  <a:gd name="connsiteX4-9" fmla="*/ 686038 w 1314800"/>
                  <a:gd name="connsiteY4-10" fmla="*/ 771793 h 771793"/>
                  <a:gd name="connsiteX5-11" fmla="*/ 0 w 1314800"/>
                  <a:gd name="connsiteY5-12" fmla="*/ 686038 h 771793"/>
                  <a:gd name="connsiteX6-13" fmla="*/ 686038 w 1314800"/>
                  <a:gd name="connsiteY6-14" fmla="*/ 0 h 771793"/>
                  <a:gd name="connsiteX0-15" fmla="*/ 686038 w 1314800"/>
                  <a:gd name="connsiteY0-16" fmla="*/ 0 h 771793"/>
                  <a:gd name="connsiteX1-17" fmla="*/ 1254912 w 1314800"/>
                  <a:gd name="connsiteY1-18" fmla="*/ 302468 h 771793"/>
                  <a:gd name="connsiteX2-19" fmla="*/ 1314800 w 1314800"/>
                  <a:gd name="connsiteY2-20" fmla="*/ 412803 h 771793"/>
                  <a:gd name="connsiteX3-21" fmla="*/ 686038 w 1314800"/>
                  <a:gd name="connsiteY3-22" fmla="*/ 771793 h 771793"/>
                  <a:gd name="connsiteX4-23" fmla="*/ 0 w 1314800"/>
                  <a:gd name="connsiteY4-24" fmla="*/ 686038 h 771793"/>
                  <a:gd name="connsiteX5-25" fmla="*/ 686038 w 1314800"/>
                  <a:gd name="connsiteY5-26" fmla="*/ 0 h 771793"/>
                  <a:gd name="connsiteX0-27" fmla="*/ 686038 w 1314800"/>
                  <a:gd name="connsiteY0-28" fmla="*/ 0 h 771793"/>
                  <a:gd name="connsiteX1-29" fmla="*/ 1254912 w 1314800"/>
                  <a:gd name="connsiteY1-30" fmla="*/ 302468 h 771793"/>
                  <a:gd name="connsiteX2-31" fmla="*/ 1314800 w 1314800"/>
                  <a:gd name="connsiteY2-32" fmla="*/ 412803 h 771793"/>
                  <a:gd name="connsiteX3-33" fmla="*/ 686038 w 1314800"/>
                  <a:gd name="connsiteY3-34" fmla="*/ 771793 h 771793"/>
                  <a:gd name="connsiteX4-35" fmla="*/ 0 w 1314800"/>
                  <a:gd name="connsiteY4-36" fmla="*/ 686038 h 771793"/>
                  <a:gd name="connsiteX5-37" fmla="*/ 686038 w 1314800"/>
                  <a:gd name="connsiteY5-38" fmla="*/ 0 h 771793"/>
                  <a:gd name="connsiteX0-39" fmla="*/ 686038 w 1314800"/>
                  <a:gd name="connsiteY0-40" fmla="*/ 0 h 771793"/>
                  <a:gd name="connsiteX1-41" fmla="*/ 1254912 w 1314800"/>
                  <a:gd name="connsiteY1-42" fmla="*/ 302468 h 771793"/>
                  <a:gd name="connsiteX2-43" fmla="*/ 1314800 w 1314800"/>
                  <a:gd name="connsiteY2-44" fmla="*/ 412803 h 771793"/>
                  <a:gd name="connsiteX3-45" fmla="*/ 686038 w 1314800"/>
                  <a:gd name="connsiteY3-46" fmla="*/ 771793 h 771793"/>
                  <a:gd name="connsiteX4-47" fmla="*/ 0 w 1314800"/>
                  <a:gd name="connsiteY4-48" fmla="*/ 686038 h 771793"/>
                  <a:gd name="connsiteX5-49" fmla="*/ 686038 w 1314800"/>
                  <a:gd name="connsiteY5-50" fmla="*/ 0 h 77179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1314800" h="771793">
                    <a:moveTo>
                      <a:pt x="686038" y="0"/>
                    </a:moveTo>
                    <a:cubicBezTo>
                      <a:pt x="922843" y="0"/>
                      <a:pt x="1131626" y="119981"/>
                      <a:pt x="1254912" y="302468"/>
                    </a:cubicBezTo>
                    <a:lnTo>
                      <a:pt x="1314800" y="412803"/>
                    </a:lnTo>
                    <a:cubicBezTo>
                      <a:pt x="1219988" y="491024"/>
                      <a:pt x="928793" y="749877"/>
                      <a:pt x="686038" y="771793"/>
                    </a:cubicBezTo>
                    <a:cubicBezTo>
                      <a:pt x="371604" y="771793"/>
                      <a:pt x="57170" y="743208"/>
                      <a:pt x="0" y="686038"/>
                    </a:cubicBezTo>
                    <a:cubicBezTo>
                      <a:pt x="0" y="307150"/>
                      <a:pt x="307150" y="0"/>
                      <a:pt x="686038" y="0"/>
                    </a:cubicBezTo>
                    <a:close/>
                  </a:path>
                </a:pathLst>
              </a:custGeom>
              <a:solidFill>
                <a:schemeClr val="bg1">
                  <a:alpha val="10000"/>
                </a:schemeClr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7941651" y="3349411"/>
              <a:ext cx="271565" cy="405922"/>
              <a:chOff x="10182016" y="3597432"/>
              <a:chExt cx="481093" cy="719115"/>
            </a:xfrm>
            <a:solidFill>
              <a:schemeClr val="bg1"/>
            </a:solidFill>
            <a:effectLst/>
          </p:grpSpPr>
          <p:sp>
            <p:nvSpPr>
              <p:cNvPr id="56" name="Freeform 456"/>
              <p:cNvSpPr>
                <a:spLocks noEditPoints="1"/>
              </p:cNvSpPr>
              <p:nvPr/>
            </p:nvSpPr>
            <p:spPr bwMode="auto">
              <a:xfrm>
                <a:off x="10274339" y="3841224"/>
                <a:ext cx="388770" cy="347657"/>
              </a:xfrm>
              <a:custGeom>
                <a:avLst/>
                <a:gdLst>
                  <a:gd name="T0" fmla="*/ 148 w 228"/>
                  <a:gd name="T1" fmla="*/ 0 h 204"/>
                  <a:gd name="T2" fmla="*/ 148 w 228"/>
                  <a:gd name="T3" fmla="*/ 0 h 204"/>
                  <a:gd name="T4" fmla="*/ 114 w 228"/>
                  <a:gd name="T5" fmla="*/ 13 h 204"/>
                  <a:gd name="T6" fmla="*/ 80 w 228"/>
                  <a:gd name="T7" fmla="*/ 0 h 204"/>
                  <a:gd name="T8" fmla="*/ 0 w 228"/>
                  <a:gd name="T9" fmla="*/ 80 h 204"/>
                  <a:gd name="T10" fmla="*/ 0 w 228"/>
                  <a:gd name="T11" fmla="*/ 98 h 204"/>
                  <a:gd name="T12" fmla="*/ 7 w 228"/>
                  <a:gd name="T13" fmla="*/ 84 h 204"/>
                  <a:gd name="T14" fmla="*/ 17 w 228"/>
                  <a:gd name="T15" fmla="*/ 84 h 204"/>
                  <a:gd name="T16" fmla="*/ 93 w 228"/>
                  <a:gd name="T17" fmla="*/ 137 h 204"/>
                  <a:gd name="T18" fmla="*/ 93 w 228"/>
                  <a:gd name="T19" fmla="*/ 204 h 204"/>
                  <a:gd name="T20" fmla="*/ 104 w 228"/>
                  <a:gd name="T21" fmla="*/ 204 h 204"/>
                  <a:gd name="T22" fmla="*/ 124 w 228"/>
                  <a:gd name="T23" fmla="*/ 204 h 204"/>
                  <a:gd name="T24" fmla="*/ 228 w 228"/>
                  <a:gd name="T25" fmla="*/ 167 h 204"/>
                  <a:gd name="T26" fmla="*/ 228 w 228"/>
                  <a:gd name="T27" fmla="*/ 80 h 204"/>
                  <a:gd name="T28" fmla="*/ 148 w 228"/>
                  <a:gd name="T29" fmla="*/ 0 h 204"/>
                  <a:gd name="T30" fmla="*/ 114 w 228"/>
                  <a:gd name="T31" fmla="*/ 151 h 204"/>
                  <a:gd name="T32" fmla="*/ 101 w 228"/>
                  <a:gd name="T33" fmla="*/ 132 h 204"/>
                  <a:gd name="T34" fmla="*/ 87 w 228"/>
                  <a:gd name="T35" fmla="*/ 112 h 204"/>
                  <a:gd name="T36" fmla="*/ 114 w 228"/>
                  <a:gd name="T37" fmla="*/ 13 h 204"/>
                  <a:gd name="T38" fmla="*/ 141 w 228"/>
                  <a:gd name="T39" fmla="*/ 112 h 204"/>
                  <a:gd name="T40" fmla="*/ 114 w 228"/>
                  <a:gd name="T41" fmla="*/ 15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8" h="204">
                    <a:moveTo>
                      <a:pt x="148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50" y="9"/>
                      <a:pt x="0" y="30"/>
                      <a:pt x="0" y="80"/>
                    </a:cubicBezTo>
                    <a:cubicBezTo>
                      <a:pt x="0" y="87"/>
                      <a:pt x="0" y="92"/>
                      <a:pt x="0" y="98"/>
                    </a:cubicBezTo>
                    <a:cubicBezTo>
                      <a:pt x="5" y="90"/>
                      <a:pt x="7" y="84"/>
                      <a:pt x="7" y="84"/>
                    </a:cubicBezTo>
                    <a:cubicBezTo>
                      <a:pt x="17" y="84"/>
                      <a:pt x="17" y="84"/>
                      <a:pt x="17" y="84"/>
                    </a:cubicBezTo>
                    <a:cubicBezTo>
                      <a:pt x="17" y="84"/>
                      <a:pt x="33" y="137"/>
                      <a:pt x="93" y="137"/>
                    </a:cubicBezTo>
                    <a:cubicBezTo>
                      <a:pt x="93" y="204"/>
                      <a:pt x="93" y="204"/>
                      <a:pt x="93" y="204"/>
                    </a:cubicBezTo>
                    <a:cubicBezTo>
                      <a:pt x="97" y="204"/>
                      <a:pt x="100" y="204"/>
                      <a:pt x="104" y="204"/>
                    </a:cubicBezTo>
                    <a:cubicBezTo>
                      <a:pt x="124" y="204"/>
                      <a:pt x="124" y="204"/>
                      <a:pt x="124" y="204"/>
                    </a:cubicBezTo>
                    <a:cubicBezTo>
                      <a:pt x="225" y="204"/>
                      <a:pt x="228" y="167"/>
                      <a:pt x="228" y="167"/>
                    </a:cubicBezTo>
                    <a:cubicBezTo>
                      <a:pt x="228" y="167"/>
                      <a:pt x="228" y="154"/>
                      <a:pt x="228" y="80"/>
                    </a:cubicBezTo>
                    <a:cubicBezTo>
                      <a:pt x="228" y="30"/>
                      <a:pt x="178" y="9"/>
                      <a:pt x="148" y="0"/>
                    </a:cubicBezTo>
                    <a:close/>
                    <a:moveTo>
                      <a:pt x="114" y="151"/>
                    </a:moveTo>
                    <a:cubicBezTo>
                      <a:pt x="101" y="132"/>
                      <a:pt x="101" y="132"/>
                      <a:pt x="101" y="132"/>
                    </a:cubicBezTo>
                    <a:cubicBezTo>
                      <a:pt x="87" y="112"/>
                      <a:pt x="87" y="112"/>
                      <a:pt x="87" y="112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141" y="112"/>
                      <a:pt x="141" y="112"/>
                      <a:pt x="141" y="112"/>
                    </a:cubicBezTo>
                    <a:lnTo>
                      <a:pt x="114" y="1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57" name="Oval 457"/>
              <p:cNvSpPr>
                <a:spLocks noChangeArrowheads="1"/>
              </p:cNvSpPr>
              <p:nvPr/>
            </p:nvSpPr>
            <p:spPr bwMode="auto">
              <a:xfrm>
                <a:off x="10371712" y="3597432"/>
                <a:ext cx="195467" cy="2279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58" name="Freeform 458"/>
              <p:cNvSpPr/>
              <p:nvPr/>
            </p:nvSpPr>
            <p:spPr bwMode="auto">
              <a:xfrm>
                <a:off x="10241882" y="4125408"/>
                <a:ext cx="108913" cy="109634"/>
              </a:xfrm>
              <a:custGeom>
                <a:avLst/>
                <a:gdLst>
                  <a:gd name="T0" fmla="*/ 20 w 64"/>
                  <a:gd name="T1" fmla="*/ 2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64 w 64"/>
                  <a:gd name="T9" fmla="*/ 31 h 64"/>
                  <a:gd name="T10" fmla="*/ 32 w 64"/>
                  <a:gd name="T11" fmla="*/ 0 h 64"/>
                  <a:gd name="T12" fmla="*/ 20 w 64"/>
                  <a:gd name="T13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64">
                    <a:moveTo>
                      <a:pt x="20" y="2"/>
                    </a:moveTo>
                    <a:cubicBezTo>
                      <a:pt x="8" y="7"/>
                      <a:pt x="0" y="18"/>
                      <a:pt x="0" y="32"/>
                    </a:cubicBezTo>
                    <a:cubicBezTo>
                      <a:pt x="0" y="49"/>
                      <a:pt x="14" y="64"/>
                      <a:pt x="32" y="64"/>
                    </a:cubicBezTo>
                    <a:cubicBezTo>
                      <a:pt x="50" y="64"/>
                      <a:pt x="64" y="49"/>
                      <a:pt x="64" y="32"/>
                    </a:cubicBezTo>
                    <a:cubicBezTo>
                      <a:pt x="64" y="32"/>
                      <a:pt x="64" y="31"/>
                      <a:pt x="64" y="31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28" y="0"/>
                      <a:pt x="24" y="1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59" name="Freeform 459"/>
              <p:cNvSpPr>
                <a:spLocks noEditPoints="1"/>
              </p:cNvSpPr>
              <p:nvPr/>
            </p:nvSpPr>
            <p:spPr bwMode="auto">
              <a:xfrm>
                <a:off x="10182016" y="4011446"/>
                <a:ext cx="228646" cy="305101"/>
              </a:xfrm>
              <a:custGeom>
                <a:avLst/>
                <a:gdLst>
                  <a:gd name="T0" fmla="*/ 66 w 134"/>
                  <a:gd name="T1" fmla="*/ 0 h 179"/>
                  <a:gd name="T2" fmla="*/ 54 w 134"/>
                  <a:gd name="T3" fmla="*/ 18 h 179"/>
                  <a:gd name="T4" fmla="*/ 0 w 134"/>
                  <a:gd name="T5" fmla="*/ 48 h 179"/>
                  <a:gd name="T6" fmla="*/ 0 w 134"/>
                  <a:gd name="T7" fmla="*/ 117 h 179"/>
                  <a:gd name="T8" fmla="*/ 66 w 134"/>
                  <a:gd name="T9" fmla="*/ 179 h 179"/>
                  <a:gd name="T10" fmla="*/ 134 w 134"/>
                  <a:gd name="T11" fmla="*/ 116 h 179"/>
                  <a:gd name="T12" fmla="*/ 134 w 134"/>
                  <a:gd name="T13" fmla="*/ 104 h 179"/>
                  <a:gd name="T14" fmla="*/ 134 w 134"/>
                  <a:gd name="T15" fmla="*/ 48 h 179"/>
                  <a:gd name="T16" fmla="*/ 66 w 134"/>
                  <a:gd name="T17" fmla="*/ 0 h 179"/>
                  <a:gd name="T18" fmla="*/ 107 w 134"/>
                  <a:gd name="T19" fmla="*/ 99 h 179"/>
                  <a:gd name="T20" fmla="*/ 107 w 134"/>
                  <a:gd name="T21" fmla="*/ 100 h 179"/>
                  <a:gd name="T22" fmla="*/ 67 w 134"/>
                  <a:gd name="T23" fmla="*/ 139 h 179"/>
                  <a:gd name="T24" fmla="*/ 27 w 134"/>
                  <a:gd name="T25" fmla="*/ 99 h 179"/>
                  <a:gd name="T26" fmla="*/ 54 w 134"/>
                  <a:gd name="T27" fmla="*/ 60 h 179"/>
                  <a:gd name="T28" fmla="*/ 67 w 134"/>
                  <a:gd name="T29" fmla="*/ 58 h 179"/>
                  <a:gd name="T30" fmla="*/ 107 w 134"/>
                  <a:gd name="T31" fmla="*/ 9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4" h="179">
                    <a:moveTo>
                      <a:pt x="66" y="0"/>
                    </a:moveTo>
                    <a:cubicBezTo>
                      <a:pt x="66" y="0"/>
                      <a:pt x="62" y="9"/>
                      <a:pt x="54" y="18"/>
                    </a:cubicBezTo>
                    <a:cubicBezTo>
                      <a:pt x="44" y="30"/>
                      <a:pt x="27" y="45"/>
                      <a:pt x="0" y="48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53"/>
                      <a:pt x="66" y="179"/>
                      <a:pt x="66" y="179"/>
                    </a:cubicBezTo>
                    <a:cubicBezTo>
                      <a:pt x="124" y="164"/>
                      <a:pt x="134" y="116"/>
                      <a:pt x="134" y="116"/>
                    </a:cubicBezTo>
                    <a:cubicBezTo>
                      <a:pt x="134" y="104"/>
                      <a:pt x="134" y="104"/>
                      <a:pt x="134" y="104"/>
                    </a:cubicBezTo>
                    <a:cubicBezTo>
                      <a:pt x="134" y="48"/>
                      <a:pt x="134" y="48"/>
                      <a:pt x="134" y="48"/>
                    </a:cubicBezTo>
                    <a:cubicBezTo>
                      <a:pt x="81" y="46"/>
                      <a:pt x="66" y="0"/>
                      <a:pt x="66" y="0"/>
                    </a:cubicBezTo>
                    <a:close/>
                    <a:moveTo>
                      <a:pt x="107" y="99"/>
                    </a:moveTo>
                    <a:cubicBezTo>
                      <a:pt x="107" y="99"/>
                      <a:pt x="107" y="100"/>
                      <a:pt x="107" y="100"/>
                    </a:cubicBezTo>
                    <a:cubicBezTo>
                      <a:pt x="106" y="122"/>
                      <a:pt x="89" y="139"/>
                      <a:pt x="67" y="139"/>
                    </a:cubicBezTo>
                    <a:cubicBezTo>
                      <a:pt x="45" y="139"/>
                      <a:pt x="27" y="121"/>
                      <a:pt x="27" y="99"/>
                    </a:cubicBezTo>
                    <a:cubicBezTo>
                      <a:pt x="27" y="81"/>
                      <a:pt x="38" y="66"/>
                      <a:pt x="54" y="60"/>
                    </a:cubicBezTo>
                    <a:cubicBezTo>
                      <a:pt x="58" y="59"/>
                      <a:pt x="63" y="58"/>
                      <a:pt x="67" y="58"/>
                    </a:cubicBezTo>
                    <a:cubicBezTo>
                      <a:pt x="89" y="58"/>
                      <a:pt x="107" y="76"/>
                      <a:pt x="107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  <p:sp>
        <p:nvSpPr>
          <p:cNvPr id="64" name="文本框 63"/>
          <p:cNvSpPr txBox="1"/>
          <p:nvPr/>
        </p:nvSpPr>
        <p:spPr>
          <a:xfrm>
            <a:off x="1736727" y="2454185"/>
            <a:ext cx="130683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点击添加文字说明或复制文本黏贴自此内容要言简意赅</a:t>
            </a:r>
            <a:endParaRPr lang="zh-CN" altLang="en-US" sz="1050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206903" y="2454185"/>
            <a:ext cx="130683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点击添加文字说明或复制文本黏贴自此内容要言简意赅</a:t>
            </a:r>
            <a:endParaRPr lang="zh-CN" altLang="en-US" sz="1050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674485" y="2454185"/>
            <a:ext cx="130683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点击添加文字说明或复制文本黏贴自此内容要言简意赅</a:t>
            </a:r>
            <a:endParaRPr lang="zh-CN" altLang="en-US" sz="1050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40000" fill="hold" nodeType="withEffect" p14:presetBounceEnd="4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5" grpId="0" animBg="1"/>
          <p:bldP spid="6" grpId="0" animBg="1"/>
          <p:bldP spid="64" grpId="0"/>
          <p:bldP spid="65" grpId="0"/>
          <p:bldP spid="6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4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5" grpId="0" animBg="1"/>
          <p:bldP spid="6" grpId="0" animBg="1"/>
          <p:bldP spid="64" grpId="0"/>
          <p:bldP spid="65" grpId="0"/>
          <p:bldP spid="66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137961" y="1516236"/>
            <a:ext cx="1486953" cy="2144249"/>
            <a:chOff x="2475798" y="1342260"/>
            <a:chExt cx="1982604" cy="2858998"/>
          </a:xfrm>
        </p:grpSpPr>
        <p:grpSp>
          <p:nvGrpSpPr>
            <p:cNvPr id="44" name="组合 43"/>
            <p:cNvGrpSpPr/>
            <p:nvPr/>
          </p:nvGrpSpPr>
          <p:grpSpPr>
            <a:xfrm>
              <a:off x="2475798" y="1342260"/>
              <a:ext cx="1982604" cy="2858998"/>
              <a:chOff x="3319399" y="1670050"/>
              <a:chExt cx="2398950" cy="3459388"/>
            </a:xfrm>
          </p:grpSpPr>
          <p:sp>
            <p:nvSpPr>
              <p:cNvPr id="47" name="圆角矩形 46"/>
              <p:cNvSpPr/>
              <p:nvPr/>
            </p:nvSpPr>
            <p:spPr>
              <a:xfrm>
                <a:off x="3319399" y="2109144"/>
                <a:ext cx="2398950" cy="3020294"/>
              </a:xfrm>
              <a:prstGeom prst="roundRect">
                <a:avLst>
                  <a:gd name="adj" fmla="val 39823"/>
                </a:avLst>
              </a:prstGeom>
              <a:gradFill>
                <a:gsLst>
                  <a:gs pos="52000">
                    <a:srgbClr val="797979">
                      <a:alpha val="30000"/>
                    </a:srgbClr>
                  </a:gs>
                  <a:gs pos="0">
                    <a:schemeClr val="tx1">
                      <a:alpha val="30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grpSp>
            <p:nvGrpSpPr>
              <p:cNvPr id="48" name="组合 47"/>
              <p:cNvGrpSpPr/>
              <p:nvPr/>
            </p:nvGrpSpPr>
            <p:grpSpPr>
              <a:xfrm>
                <a:off x="3547324" y="1670050"/>
                <a:ext cx="1943100" cy="1943100"/>
                <a:chOff x="5124450" y="2171700"/>
                <a:chExt cx="1943100" cy="1943100"/>
              </a:xfrm>
            </p:grpSpPr>
            <p:sp>
              <p:nvSpPr>
                <p:cNvPr id="52" name="椭圆 51"/>
                <p:cNvSpPr/>
                <p:nvPr/>
              </p:nvSpPr>
              <p:spPr>
                <a:xfrm>
                  <a:off x="5124450" y="2171700"/>
                  <a:ext cx="1943100" cy="19431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381000" dist="1778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椭圆 52"/>
                <p:cNvSpPr/>
                <p:nvPr/>
              </p:nvSpPr>
              <p:spPr>
                <a:xfrm>
                  <a:off x="5124450" y="2171700"/>
                  <a:ext cx="1943100" cy="19431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D9D9D9"/>
                    </a:gs>
                    <a:gs pos="46000">
                      <a:srgbClr val="F7F7F7"/>
                    </a:gs>
                    <a:gs pos="0">
                      <a:srgbClr val="FBFBFB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innerShdw blurRad="508000" dist="76200" dir="5400000">
                    <a:prstClr val="black">
                      <a:alpha val="16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9" name="圆角矩形 48"/>
              <p:cNvSpPr/>
              <p:nvPr/>
            </p:nvSpPr>
            <p:spPr>
              <a:xfrm>
                <a:off x="3911123" y="2165096"/>
                <a:ext cx="1215503" cy="2437384"/>
              </a:xfrm>
              <a:prstGeom prst="roundRect">
                <a:avLst>
                  <a:gd name="adj" fmla="val 39823"/>
                </a:avLst>
              </a:prstGeom>
              <a:gradFill>
                <a:gsLst>
                  <a:gs pos="38000">
                    <a:srgbClr val="797979">
                      <a:alpha val="38000"/>
                    </a:srgbClr>
                  </a:gs>
                  <a:gs pos="0">
                    <a:schemeClr val="tx1">
                      <a:alpha val="40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4027130" y="2149856"/>
                <a:ext cx="983488" cy="983488"/>
              </a:xfrm>
              <a:prstGeom prst="ellipse">
                <a:avLst/>
              </a:prstGeom>
              <a:gradFill>
                <a:gsLst>
                  <a:gs pos="100000">
                    <a:srgbClr val="01ACBE"/>
                  </a:gs>
                  <a:gs pos="53000">
                    <a:srgbClr val="01C4D9"/>
                  </a:gs>
                  <a:gs pos="0">
                    <a:srgbClr val="5EEFFE"/>
                  </a:gs>
                </a:gsLst>
                <a:lin ang="5400000" scaled="1"/>
              </a:gradFill>
              <a:ln>
                <a:noFill/>
              </a:ln>
              <a:effectLst>
                <a:outerShdw blurRad="152400" dist="76200" dir="5400000" algn="t" rotWithShape="0">
                  <a:prstClr val="black">
                    <a:alpha val="1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4027130" y="2149856"/>
                <a:ext cx="983488" cy="983488"/>
              </a:xfrm>
              <a:prstGeom prst="ellipse">
                <a:avLst/>
              </a:prstGeom>
              <a:solidFill>
                <a:srgbClr val="F70000"/>
              </a:solidFill>
              <a:ln>
                <a:noFill/>
              </a:ln>
              <a:effectLst>
                <a:innerShdw blurRad="304800" dist="63500" dir="5400000">
                  <a:srgbClr val="AC6600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sp>
          <p:nvSpPr>
            <p:cNvPr id="45" name="椭圆 67"/>
            <p:cNvSpPr/>
            <p:nvPr/>
          </p:nvSpPr>
          <p:spPr>
            <a:xfrm>
              <a:off x="3213697" y="1790714"/>
              <a:ext cx="506805" cy="189589"/>
            </a:xfrm>
            <a:custGeom>
              <a:avLst/>
              <a:gdLst>
                <a:gd name="connsiteX0" fmla="*/ 0 w 812800"/>
                <a:gd name="connsiteY0" fmla="*/ 406400 h 812800"/>
                <a:gd name="connsiteX1" fmla="*/ 406400 w 812800"/>
                <a:gd name="connsiteY1" fmla="*/ 0 h 812800"/>
                <a:gd name="connsiteX2" fmla="*/ 812800 w 812800"/>
                <a:gd name="connsiteY2" fmla="*/ 406400 h 812800"/>
                <a:gd name="connsiteX3" fmla="*/ 406400 w 812800"/>
                <a:gd name="connsiteY3" fmla="*/ 812800 h 812800"/>
                <a:gd name="connsiteX4" fmla="*/ 0 w 812800"/>
                <a:gd name="connsiteY4" fmla="*/ 406400 h 812800"/>
                <a:gd name="connsiteX0-1" fmla="*/ 0 w 812800"/>
                <a:gd name="connsiteY0-2" fmla="*/ 406400 h 457199"/>
                <a:gd name="connsiteX1-3" fmla="*/ 406400 w 812800"/>
                <a:gd name="connsiteY1-4" fmla="*/ 0 h 457199"/>
                <a:gd name="connsiteX2-5" fmla="*/ 812800 w 812800"/>
                <a:gd name="connsiteY2-6" fmla="*/ 406400 h 457199"/>
                <a:gd name="connsiteX3-7" fmla="*/ 0 w 812800"/>
                <a:gd name="connsiteY3-8" fmla="*/ 406400 h 457199"/>
                <a:gd name="connsiteX0-9" fmla="*/ 0 w 812800"/>
                <a:gd name="connsiteY0-10" fmla="*/ 406400 h 421420"/>
                <a:gd name="connsiteX1-11" fmla="*/ 406400 w 812800"/>
                <a:gd name="connsiteY1-12" fmla="*/ 0 h 421420"/>
                <a:gd name="connsiteX2-13" fmla="*/ 812800 w 812800"/>
                <a:gd name="connsiteY2-14" fmla="*/ 406400 h 421420"/>
                <a:gd name="connsiteX3-15" fmla="*/ 0 w 812800"/>
                <a:gd name="connsiteY3-16" fmla="*/ 406400 h 421420"/>
                <a:gd name="connsiteX0-17" fmla="*/ 0 w 812800"/>
                <a:gd name="connsiteY0-18" fmla="*/ 406400 h 406400"/>
                <a:gd name="connsiteX1-19" fmla="*/ 406400 w 812800"/>
                <a:gd name="connsiteY1-20" fmla="*/ 0 h 406400"/>
                <a:gd name="connsiteX2-21" fmla="*/ 812800 w 812800"/>
                <a:gd name="connsiteY2-22" fmla="*/ 406400 h 406400"/>
                <a:gd name="connsiteX3-23" fmla="*/ 0 w 812800"/>
                <a:gd name="connsiteY3-24" fmla="*/ 406400 h 406400"/>
                <a:gd name="connsiteX0-25" fmla="*/ 0 w 812800"/>
                <a:gd name="connsiteY0-26" fmla="*/ 406400 h 406400"/>
                <a:gd name="connsiteX1-27" fmla="*/ 406400 w 812800"/>
                <a:gd name="connsiteY1-28" fmla="*/ 0 h 406400"/>
                <a:gd name="connsiteX2-29" fmla="*/ 812800 w 812800"/>
                <a:gd name="connsiteY2-30" fmla="*/ 406400 h 406400"/>
                <a:gd name="connsiteX3-31" fmla="*/ 0 w 812800"/>
                <a:gd name="connsiteY3-32" fmla="*/ 406400 h 406400"/>
                <a:gd name="connsiteX0-33" fmla="*/ 0 w 812800"/>
                <a:gd name="connsiteY0-34" fmla="*/ 406400 h 406400"/>
                <a:gd name="connsiteX1-35" fmla="*/ 406400 w 812800"/>
                <a:gd name="connsiteY1-36" fmla="*/ 0 h 406400"/>
                <a:gd name="connsiteX2-37" fmla="*/ 812800 w 812800"/>
                <a:gd name="connsiteY2-38" fmla="*/ 406400 h 406400"/>
                <a:gd name="connsiteX3-39" fmla="*/ 0 w 812800"/>
                <a:gd name="connsiteY3-40" fmla="*/ 406400 h 406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812800" h="406400">
                  <a:moveTo>
                    <a:pt x="0" y="406400"/>
                  </a:moveTo>
                  <a:cubicBezTo>
                    <a:pt x="0" y="181951"/>
                    <a:pt x="181951" y="0"/>
                    <a:pt x="406400" y="0"/>
                  </a:cubicBezTo>
                  <a:cubicBezTo>
                    <a:pt x="630849" y="0"/>
                    <a:pt x="812800" y="181951"/>
                    <a:pt x="812800" y="406400"/>
                  </a:cubicBezTo>
                  <a:cubicBezTo>
                    <a:pt x="501227" y="268393"/>
                    <a:pt x="281093" y="253153"/>
                    <a:pt x="0" y="40640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186973" y="1883584"/>
              <a:ext cx="686527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519086" y="1516236"/>
            <a:ext cx="1486953" cy="2144249"/>
            <a:chOff x="2475798" y="1342260"/>
            <a:chExt cx="1982604" cy="2858998"/>
          </a:xfrm>
        </p:grpSpPr>
        <p:grpSp>
          <p:nvGrpSpPr>
            <p:cNvPr id="55" name="组合 54"/>
            <p:cNvGrpSpPr/>
            <p:nvPr/>
          </p:nvGrpSpPr>
          <p:grpSpPr>
            <a:xfrm>
              <a:off x="2475798" y="1342260"/>
              <a:ext cx="1982604" cy="2858998"/>
              <a:chOff x="3319399" y="1670050"/>
              <a:chExt cx="2398950" cy="3459388"/>
            </a:xfrm>
          </p:grpSpPr>
          <p:sp>
            <p:nvSpPr>
              <p:cNvPr id="58" name="圆角矩形 57"/>
              <p:cNvSpPr/>
              <p:nvPr/>
            </p:nvSpPr>
            <p:spPr>
              <a:xfrm>
                <a:off x="3319399" y="2109144"/>
                <a:ext cx="2398950" cy="3020294"/>
              </a:xfrm>
              <a:prstGeom prst="roundRect">
                <a:avLst>
                  <a:gd name="adj" fmla="val 39823"/>
                </a:avLst>
              </a:prstGeom>
              <a:gradFill>
                <a:gsLst>
                  <a:gs pos="52000">
                    <a:srgbClr val="797979">
                      <a:alpha val="30000"/>
                    </a:srgbClr>
                  </a:gs>
                  <a:gs pos="0">
                    <a:schemeClr val="tx1">
                      <a:alpha val="30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grpSp>
            <p:nvGrpSpPr>
              <p:cNvPr id="59" name="组合 58"/>
              <p:cNvGrpSpPr/>
              <p:nvPr/>
            </p:nvGrpSpPr>
            <p:grpSpPr>
              <a:xfrm>
                <a:off x="3547324" y="1670050"/>
                <a:ext cx="1943100" cy="1943100"/>
                <a:chOff x="5124450" y="2171700"/>
                <a:chExt cx="1943100" cy="1943100"/>
              </a:xfrm>
            </p:grpSpPr>
            <p:sp>
              <p:nvSpPr>
                <p:cNvPr id="63" name="椭圆 62"/>
                <p:cNvSpPr/>
                <p:nvPr/>
              </p:nvSpPr>
              <p:spPr>
                <a:xfrm>
                  <a:off x="5124450" y="2171700"/>
                  <a:ext cx="1943100" cy="19431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381000" dist="1778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>
                  <a:off x="5124450" y="2171700"/>
                  <a:ext cx="1943100" cy="19431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D9D9D9"/>
                    </a:gs>
                    <a:gs pos="46000">
                      <a:srgbClr val="F7F7F7"/>
                    </a:gs>
                    <a:gs pos="0">
                      <a:srgbClr val="FBFBFB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innerShdw blurRad="508000" dist="76200" dir="5400000">
                    <a:prstClr val="black">
                      <a:alpha val="16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0" name="圆角矩形 59"/>
              <p:cNvSpPr/>
              <p:nvPr/>
            </p:nvSpPr>
            <p:spPr>
              <a:xfrm>
                <a:off x="3911123" y="2165096"/>
                <a:ext cx="1215503" cy="2437384"/>
              </a:xfrm>
              <a:prstGeom prst="roundRect">
                <a:avLst>
                  <a:gd name="adj" fmla="val 39823"/>
                </a:avLst>
              </a:prstGeom>
              <a:gradFill>
                <a:gsLst>
                  <a:gs pos="38000">
                    <a:srgbClr val="797979">
                      <a:alpha val="38000"/>
                    </a:srgbClr>
                  </a:gs>
                  <a:gs pos="0">
                    <a:schemeClr val="tx1">
                      <a:alpha val="40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4027130" y="2149856"/>
                <a:ext cx="983488" cy="983488"/>
              </a:xfrm>
              <a:prstGeom prst="ellipse">
                <a:avLst/>
              </a:prstGeom>
              <a:gradFill>
                <a:gsLst>
                  <a:gs pos="100000">
                    <a:srgbClr val="01ACBE"/>
                  </a:gs>
                  <a:gs pos="53000">
                    <a:srgbClr val="01C4D9"/>
                  </a:gs>
                  <a:gs pos="0">
                    <a:srgbClr val="5EEFFE"/>
                  </a:gs>
                </a:gsLst>
                <a:lin ang="5400000" scaled="1"/>
              </a:gradFill>
              <a:ln>
                <a:noFill/>
              </a:ln>
              <a:effectLst>
                <a:outerShdw blurRad="152400" dist="76200" dir="5400000" algn="t" rotWithShape="0">
                  <a:prstClr val="black">
                    <a:alpha val="1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4027130" y="2149856"/>
                <a:ext cx="983488" cy="983488"/>
              </a:xfrm>
              <a:prstGeom prst="ellipse">
                <a:avLst/>
              </a:prstGeom>
              <a:solidFill>
                <a:srgbClr val="F70000"/>
              </a:solidFill>
              <a:ln>
                <a:noFill/>
              </a:ln>
              <a:effectLst>
                <a:innerShdw blurRad="304800" dist="63500" dir="5400000">
                  <a:srgbClr val="004850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sp>
          <p:nvSpPr>
            <p:cNvPr id="56" name="椭圆 67"/>
            <p:cNvSpPr/>
            <p:nvPr/>
          </p:nvSpPr>
          <p:spPr>
            <a:xfrm>
              <a:off x="3213697" y="1790714"/>
              <a:ext cx="506805" cy="189589"/>
            </a:xfrm>
            <a:custGeom>
              <a:avLst/>
              <a:gdLst>
                <a:gd name="connsiteX0" fmla="*/ 0 w 812800"/>
                <a:gd name="connsiteY0" fmla="*/ 406400 h 812800"/>
                <a:gd name="connsiteX1" fmla="*/ 406400 w 812800"/>
                <a:gd name="connsiteY1" fmla="*/ 0 h 812800"/>
                <a:gd name="connsiteX2" fmla="*/ 812800 w 812800"/>
                <a:gd name="connsiteY2" fmla="*/ 406400 h 812800"/>
                <a:gd name="connsiteX3" fmla="*/ 406400 w 812800"/>
                <a:gd name="connsiteY3" fmla="*/ 812800 h 812800"/>
                <a:gd name="connsiteX4" fmla="*/ 0 w 812800"/>
                <a:gd name="connsiteY4" fmla="*/ 406400 h 812800"/>
                <a:gd name="connsiteX0-1" fmla="*/ 0 w 812800"/>
                <a:gd name="connsiteY0-2" fmla="*/ 406400 h 457199"/>
                <a:gd name="connsiteX1-3" fmla="*/ 406400 w 812800"/>
                <a:gd name="connsiteY1-4" fmla="*/ 0 h 457199"/>
                <a:gd name="connsiteX2-5" fmla="*/ 812800 w 812800"/>
                <a:gd name="connsiteY2-6" fmla="*/ 406400 h 457199"/>
                <a:gd name="connsiteX3-7" fmla="*/ 0 w 812800"/>
                <a:gd name="connsiteY3-8" fmla="*/ 406400 h 457199"/>
                <a:gd name="connsiteX0-9" fmla="*/ 0 w 812800"/>
                <a:gd name="connsiteY0-10" fmla="*/ 406400 h 421420"/>
                <a:gd name="connsiteX1-11" fmla="*/ 406400 w 812800"/>
                <a:gd name="connsiteY1-12" fmla="*/ 0 h 421420"/>
                <a:gd name="connsiteX2-13" fmla="*/ 812800 w 812800"/>
                <a:gd name="connsiteY2-14" fmla="*/ 406400 h 421420"/>
                <a:gd name="connsiteX3-15" fmla="*/ 0 w 812800"/>
                <a:gd name="connsiteY3-16" fmla="*/ 406400 h 421420"/>
                <a:gd name="connsiteX0-17" fmla="*/ 0 w 812800"/>
                <a:gd name="connsiteY0-18" fmla="*/ 406400 h 406400"/>
                <a:gd name="connsiteX1-19" fmla="*/ 406400 w 812800"/>
                <a:gd name="connsiteY1-20" fmla="*/ 0 h 406400"/>
                <a:gd name="connsiteX2-21" fmla="*/ 812800 w 812800"/>
                <a:gd name="connsiteY2-22" fmla="*/ 406400 h 406400"/>
                <a:gd name="connsiteX3-23" fmla="*/ 0 w 812800"/>
                <a:gd name="connsiteY3-24" fmla="*/ 406400 h 406400"/>
                <a:gd name="connsiteX0-25" fmla="*/ 0 w 812800"/>
                <a:gd name="connsiteY0-26" fmla="*/ 406400 h 406400"/>
                <a:gd name="connsiteX1-27" fmla="*/ 406400 w 812800"/>
                <a:gd name="connsiteY1-28" fmla="*/ 0 h 406400"/>
                <a:gd name="connsiteX2-29" fmla="*/ 812800 w 812800"/>
                <a:gd name="connsiteY2-30" fmla="*/ 406400 h 406400"/>
                <a:gd name="connsiteX3-31" fmla="*/ 0 w 812800"/>
                <a:gd name="connsiteY3-32" fmla="*/ 406400 h 406400"/>
                <a:gd name="connsiteX0-33" fmla="*/ 0 w 812800"/>
                <a:gd name="connsiteY0-34" fmla="*/ 406400 h 406400"/>
                <a:gd name="connsiteX1-35" fmla="*/ 406400 w 812800"/>
                <a:gd name="connsiteY1-36" fmla="*/ 0 h 406400"/>
                <a:gd name="connsiteX2-37" fmla="*/ 812800 w 812800"/>
                <a:gd name="connsiteY2-38" fmla="*/ 406400 h 406400"/>
                <a:gd name="connsiteX3-39" fmla="*/ 0 w 812800"/>
                <a:gd name="connsiteY3-40" fmla="*/ 406400 h 406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812800" h="406400">
                  <a:moveTo>
                    <a:pt x="0" y="406400"/>
                  </a:moveTo>
                  <a:cubicBezTo>
                    <a:pt x="0" y="181951"/>
                    <a:pt x="181951" y="0"/>
                    <a:pt x="406400" y="0"/>
                  </a:cubicBezTo>
                  <a:cubicBezTo>
                    <a:pt x="630849" y="0"/>
                    <a:pt x="812800" y="181951"/>
                    <a:pt x="812800" y="406400"/>
                  </a:cubicBezTo>
                  <a:cubicBezTo>
                    <a:pt x="501227" y="268393"/>
                    <a:pt x="281093" y="253153"/>
                    <a:pt x="0" y="40640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170910" y="1883584"/>
              <a:ext cx="70258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137961" y="2906886"/>
            <a:ext cx="1486953" cy="2144249"/>
            <a:chOff x="2475798" y="1342260"/>
            <a:chExt cx="1982604" cy="2858998"/>
          </a:xfrm>
        </p:grpSpPr>
        <p:grpSp>
          <p:nvGrpSpPr>
            <p:cNvPr id="66" name="组合 65"/>
            <p:cNvGrpSpPr/>
            <p:nvPr/>
          </p:nvGrpSpPr>
          <p:grpSpPr>
            <a:xfrm>
              <a:off x="2475798" y="1342260"/>
              <a:ext cx="1982604" cy="2858998"/>
              <a:chOff x="3319399" y="1670050"/>
              <a:chExt cx="2398950" cy="3459388"/>
            </a:xfrm>
          </p:grpSpPr>
          <p:sp>
            <p:nvSpPr>
              <p:cNvPr id="69" name="圆角矩形 68"/>
              <p:cNvSpPr/>
              <p:nvPr/>
            </p:nvSpPr>
            <p:spPr>
              <a:xfrm>
                <a:off x="3319399" y="2109144"/>
                <a:ext cx="2398950" cy="3020294"/>
              </a:xfrm>
              <a:prstGeom prst="roundRect">
                <a:avLst>
                  <a:gd name="adj" fmla="val 39823"/>
                </a:avLst>
              </a:prstGeom>
              <a:gradFill>
                <a:gsLst>
                  <a:gs pos="52000">
                    <a:srgbClr val="797979">
                      <a:alpha val="30000"/>
                    </a:srgbClr>
                  </a:gs>
                  <a:gs pos="0">
                    <a:schemeClr val="tx1">
                      <a:alpha val="30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grpSp>
            <p:nvGrpSpPr>
              <p:cNvPr id="70" name="组合 69"/>
              <p:cNvGrpSpPr/>
              <p:nvPr/>
            </p:nvGrpSpPr>
            <p:grpSpPr>
              <a:xfrm>
                <a:off x="3547324" y="1670050"/>
                <a:ext cx="1943100" cy="1943100"/>
                <a:chOff x="5124450" y="2171700"/>
                <a:chExt cx="1943100" cy="1943100"/>
              </a:xfrm>
            </p:grpSpPr>
            <p:sp>
              <p:nvSpPr>
                <p:cNvPr id="74" name="椭圆 73"/>
                <p:cNvSpPr/>
                <p:nvPr/>
              </p:nvSpPr>
              <p:spPr>
                <a:xfrm>
                  <a:off x="5124450" y="2171700"/>
                  <a:ext cx="1943100" cy="19431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381000" dist="1778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椭圆 74"/>
                <p:cNvSpPr/>
                <p:nvPr/>
              </p:nvSpPr>
              <p:spPr>
                <a:xfrm>
                  <a:off x="5124450" y="2171700"/>
                  <a:ext cx="1943100" cy="19431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D9D9D9"/>
                    </a:gs>
                    <a:gs pos="46000">
                      <a:srgbClr val="F7F7F7"/>
                    </a:gs>
                    <a:gs pos="0">
                      <a:srgbClr val="FBFBFB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innerShdw blurRad="508000" dist="76200" dir="5400000">
                    <a:prstClr val="black">
                      <a:alpha val="16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1" name="圆角矩形 70"/>
              <p:cNvSpPr/>
              <p:nvPr/>
            </p:nvSpPr>
            <p:spPr>
              <a:xfrm>
                <a:off x="3911123" y="2165096"/>
                <a:ext cx="1215503" cy="2437384"/>
              </a:xfrm>
              <a:prstGeom prst="roundRect">
                <a:avLst>
                  <a:gd name="adj" fmla="val 39823"/>
                </a:avLst>
              </a:prstGeom>
              <a:gradFill>
                <a:gsLst>
                  <a:gs pos="38000">
                    <a:srgbClr val="797979">
                      <a:alpha val="38000"/>
                    </a:srgbClr>
                  </a:gs>
                  <a:gs pos="0">
                    <a:schemeClr val="tx1">
                      <a:alpha val="40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4027130" y="2149856"/>
                <a:ext cx="983488" cy="983488"/>
              </a:xfrm>
              <a:prstGeom prst="ellipse">
                <a:avLst/>
              </a:prstGeom>
              <a:gradFill>
                <a:gsLst>
                  <a:gs pos="100000">
                    <a:srgbClr val="01ACBE"/>
                  </a:gs>
                  <a:gs pos="53000">
                    <a:srgbClr val="01C4D9"/>
                  </a:gs>
                  <a:gs pos="0">
                    <a:srgbClr val="5EEFFE"/>
                  </a:gs>
                </a:gsLst>
                <a:lin ang="5400000" scaled="1"/>
              </a:gradFill>
              <a:ln>
                <a:noFill/>
              </a:ln>
              <a:effectLst>
                <a:outerShdw blurRad="152400" dist="76200" dir="5400000" algn="t" rotWithShape="0">
                  <a:prstClr val="black">
                    <a:alpha val="1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4027130" y="2149856"/>
                <a:ext cx="983488" cy="983488"/>
              </a:xfrm>
              <a:prstGeom prst="ellipse">
                <a:avLst/>
              </a:prstGeom>
              <a:solidFill>
                <a:srgbClr val="F70000"/>
              </a:solidFill>
              <a:ln>
                <a:noFill/>
              </a:ln>
              <a:effectLst>
                <a:innerShdw blurRad="304800" dist="63500" dir="5400000">
                  <a:srgbClr val="7B1313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sp>
          <p:nvSpPr>
            <p:cNvPr id="67" name="椭圆 67"/>
            <p:cNvSpPr/>
            <p:nvPr/>
          </p:nvSpPr>
          <p:spPr>
            <a:xfrm>
              <a:off x="3213697" y="1790714"/>
              <a:ext cx="506805" cy="189589"/>
            </a:xfrm>
            <a:custGeom>
              <a:avLst/>
              <a:gdLst>
                <a:gd name="connsiteX0" fmla="*/ 0 w 812800"/>
                <a:gd name="connsiteY0" fmla="*/ 406400 h 812800"/>
                <a:gd name="connsiteX1" fmla="*/ 406400 w 812800"/>
                <a:gd name="connsiteY1" fmla="*/ 0 h 812800"/>
                <a:gd name="connsiteX2" fmla="*/ 812800 w 812800"/>
                <a:gd name="connsiteY2" fmla="*/ 406400 h 812800"/>
                <a:gd name="connsiteX3" fmla="*/ 406400 w 812800"/>
                <a:gd name="connsiteY3" fmla="*/ 812800 h 812800"/>
                <a:gd name="connsiteX4" fmla="*/ 0 w 812800"/>
                <a:gd name="connsiteY4" fmla="*/ 406400 h 812800"/>
                <a:gd name="connsiteX0-1" fmla="*/ 0 w 812800"/>
                <a:gd name="connsiteY0-2" fmla="*/ 406400 h 457199"/>
                <a:gd name="connsiteX1-3" fmla="*/ 406400 w 812800"/>
                <a:gd name="connsiteY1-4" fmla="*/ 0 h 457199"/>
                <a:gd name="connsiteX2-5" fmla="*/ 812800 w 812800"/>
                <a:gd name="connsiteY2-6" fmla="*/ 406400 h 457199"/>
                <a:gd name="connsiteX3-7" fmla="*/ 0 w 812800"/>
                <a:gd name="connsiteY3-8" fmla="*/ 406400 h 457199"/>
                <a:gd name="connsiteX0-9" fmla="*/ 0 w 812800"/>
                <a:gd name="connsiteY0-10" fmla="*/ 406400 h 421420"/>
                <a:gd name="connsiteX1-11" fmla="*/ 406400 w 812800"/>
                <a:gd name="connsiteY1-12" fmla="*/ 0 h 421420"/>
                <a:gd name="connsiteX2-13" fmla="*/ 812800 w 812800"/>
                <a:gd name="connsiteY2-14" fmla="*/ 406400 h 421420"/>
                <a:gd name="connsiteX3-15" fmla="*/ 0 w 812800"/>
                <a:gd name="connsiteY3-16" fmla="*/ 406400 h 421420"/>
                <a:gd name="connsiteX0-17" fmla="*/ 0 w 812800"/>
                <a:gd name="connsiteY0-18" fmla="*/ 406400 h 406400"/>
                <a:gd name="connsiteX1-19" fmla="*/ 406400 w 812800"/>
                <a:gd name="connsiteY1-20" fmla="*/ 0 h 406400"/>
                <a:gd name="connsiteX2-21" fmla="*/ 812800 w 812800"/>
                <a:gd name="connsiteY2-22" fmla="*/ 406400 h 406400"/>
                <a:gd name="connsiteX3-23" fmla="*/ 0 w 812800"/>
                <a:gd name="connsiteY3-24" fmla="*/ 406400 h 406400"/>
                <a:gd name="connsiteX0-25" fmla="*/ 0 w 812800"/>
                <a:gd name="connsiteY0-26" fmla="*/ 406400 h 406400"/>
                <a:gd name="connsiteX1-27" fmla="*/ 406400 w 812800"/>
                <a:gd name="connsiteY1-28" fmla="*/ 0 h 406400"/>
                <a:gd name="connsiteX2-29" fmla="*/ 812800 w 812800"/>
                <a:gd name="connsiteY2-30" fmla="*/ 406400 h 406400"/>
                <a:gd name="connsiteX3-31" fmla="*/ 0 w 812800"/>
                <a:gd name="connsiteY3-32" fmla="*/ 406400 h 406400"/>
                <a:gd name="connsiteX0-33" fmla="*/ 0 w 812800"/>
                <a:gd name="connsiteY0-34" fmla="*/ 406400 h 406400"/>
                <a:gd name="connsiteX1-35" fmla="*/ 406400 w 812800"/>
                <a:gd name="connsiteY1-36" fmla="*/ 0 h 406400"/>
                <a:gd name="connsiteX2-37" fmla="*/ 812800 w 812800"/>
                <a:gd name="connsiteY2-38" fmla="*/ 406400 h 406400"/>
                <a:gd name="connsiteX3-39" fmla="*/ 0 w 812800"/>
                <a:gd name="connsiteY3-40" fmla="*/ 406400 h 406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812800" h="406400">
                  <a:moveTo>
                    <a:pt x="0" y="406400"/>
                  </a:moveTo>
                  <a:cubicBezTo>
                    <a:pt x="0" y="181951"/>
                    <a:pt x="181951" y="0"/>
                    <a:pt x="406400" y="0"/>
                  </a:cubicBezTo>
                  <a:cubicBezTo>
                    <a:pt x="630849" y="0"/>
                    <a:pt x="812800" y="181951"/>
                    <a:pt x="812800" y="406400"/>
                  </a:cubicBezTo>
                  <a:cubicBezTo>
                    <a:pt x="501227" y="268393"/>
                    <a:pt x="281093" y="253153"/>
                    <a:pt x="0" y="40640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3160865" y="1883584"/>
              <a:ext cx="712635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519086" y="2906886"/>
            <a:ext cx="1486953" cy="2144249"/>
            <a:chOff x="2475798" y="1342260"/>
            <a:chExt cx="1982604" cy="2858998"/>
          </a:xfrm>
        </p:grpSpPr>
        <p:grpSp>
          <p:nvGrpSpPr>
            <p:cNvPr id="77" name="组合 76"/>
            <p:cNvGrpSpPr/>
            <p:nvPr/>
          </p:nvGrpSpPr>
          <p:grpSpPr>
            <a:xfrm>
              <a:off x="2475798" y="1342260"/>
              <a:ext cx="1982604" cy="2858998"/>
              <a:chOff x="3319399" y="1670050"/>
              <a:chExt cx="2398950" cy="3459388"/>
            </a:xfrm>
          </p:grpSpPr>
          <p:sp>
            <p:nvSpPr>
              <p:cNvPr id="80" name="圆角矩形 79"/>
              <p:cNvSpPr/>
              <p:nvPr/>
            </p:nvSpPr>
            <p:spPr>
              <a:xfrm>
                <a:off x="3319399" y="2109144"/>
                <a:ext cx="2398950" cy="3020294"/>
              </a:xfrm>
              <a:prstGeom prst="roundRect">
                <a:avLst>
                  <a:gd name="adj" fmla="val 39823"/>
                </a:avLst>
              </a:prstGeom>
              <a:gradFill>
                <a:gsLst>
                  <a:gs pos="52000">
                    <a:srgbClr val="797979">
                      <a:alpha val="30000"/>
                    </a:srgbClr>
                  </a:gs>
                  <a:gs pos="0">
                    <a:schemeClr val="tx1">
                      <a:alpha val="30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grpSp>
            <p:nvGrpSpPr>
              <p:cNvPr id="81" name="组合 80"/>
              <p:cNvGrpSpPr/>
              <p:nvPr/>
            </p:nvGrpSpPr>
            <p:grpSpPr>
              <a:xfrm>
                <a:off x="3547324" y="1670050"/>
                <a:ext cx="1943100" cy="1943100"/>
                <a:chOff x="5124450" y="2171700"/>
                <a:chExt cx="1943100" cy="1943100"/>
              </a:xfrm>
            </p:grpSpPr>
            <p:sp>
              <p:nvSpPr>
                <p:cNvPr id="85" name="椭圆 84"/>
                <p:cNvSpPr/>
                <p:nvPr/>
              </p:nvSpPr>
              <p:spPr>
                <a:xfrm>
                  <a:off x="5124450" y="2171700"/>
                  <a:ext cx="1943100" cy="19431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381000" dist="1778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椭圆 85"/>
                <p:cNvSpPr/>
                <p:nvPr/>
              </p:nvSpPr>
              <p:spPr>
                <a:xfrm>
                  <a:off x="5124450" y="2171700"/>
                  <a:ext cx="1943100" cy="19431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D9D9D9"/>
                    </a:gs>
                    <a:gs pos="46000">
                      <a:srgbClr val="F7F7F7"/>
                    </a:gs>
                    <a:gs pos="0">
                      <a:srgbClr val="FBFBFB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innerShdw blurRad="508000" dist="76200" dir="5400000">
                    <a:prstClr val="black">
                      <a:alpha val="16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2" name="圆角矩形 81"/>
              <p:cNvSpPr/>
              <p:nvPr/>
            </p:nvSpPr>
            <p:spPr>
              <a:xfrm>
                <a:off x="3911123" y="2165096"/>
                <a:ext cx="1215503" cy="2437384"/>
              </a:xfrm>
              <a:prstGeom prst="roundRect">
                <a:avLst>
                  <a:gd name="adj" fmla="val 39823"/>
                </a:avLst>
              </a:prstGeom>
              <a:gradFill>
                <a:gsLst>
                  <a:gs pos="38000">
                    <a:srgbClr val="797979">
                      <a:alpha val="38000"/>
                    </a:srgbClr>
                  </a:gs>
                  <a:gs pos="0">
                    <a:schemeClr val="tx1">
                      <a:alpha val="40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4027130" y="2149856"/>
                <a:ext cx="983488" cy="983488"/>
              </a:xfrm>
              <a:prstGeom prst="ellipse">
                <a:avLst/>
              </a:prstGeom>
              <a:gradFill>
                <a:gsLst>
                  <a:gs pos="100000">
                    <a:srgbClr val="01ACBE"/>
                  </a:gs>
                  <a:gs pos="53000">
                    <a:srgbClr val="01C4D9"/>
                  </a:gs>
                  <a:gs pos="0">
                    <a:srgbClr val="5EEFFE"/>
                  </a:gs>
                </a:gsLst>
                <a:lin ang="5400000" scaled="1"/>
              </a:gradFill>
              <a:ln>
                <a:noFill/>
              </a:ln>
              <a:effectLst>
                <a:outerShdw blurRad="152400" dist="76200" dir="5400000" algn="t" rotWithShape="0">
                  <a:prstClr val="black">
                    <a:alpha val="1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4027130" y="2149856"/>
                <a:ext cx="983488" cy="983488"/>
              </a:xfrm>
              <a:prstGeom prst="ellipse">
                <a:avLst/>
              </a:prstGeom>
              <a:solidFill>
                <a:srgbClr val="F70000"/>
              </a:solidFill>
              <a:ln>
                <a:noFill/>
              </a:ln>
              <a:effectLst>
                <a:innerShdw blurRad="304800" dist="63500" dir="5400000">
                  <a:srgbClr val="392143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sp>
          <p:nvSpPr>
            <p:cNvPr id="78" name="椭圆 67"/>
            <p:cNvSpPr/>
            <p:nvPr/>
          </p:nvSpPr>
          <p:spPr>
            <a:xfrm>
              <a:off x="3213697" y="1790714"/>
              <a:ext cx="506805" cy="189589"/>
            </a:xfrm>
            <a:custGeom>
              <a:avLst/>
              <a:gdLst>
                <a:gd name="connsiteX0" fmla="*/ 0 w 812800"/>
                <a:gd name="connsiteY0" fmla="*/ 406400 h 812800"/>
                <a:gd name="connsiteX1" fmla="*/ 406400 w 812800"/>
                <a:gd name="connsiteY1" fmla="*/ 0 h 812800"/>
                <a:gd name="connsiteX2" fmla="*/ 812800 w 812800"/>
                <a:gd name="connsiteY2" fmla="*/ 406400 h 812800"/>
                <a:gd name="connsiteX3" fmla="*/ 406400 w 812800"/>
                <a:gd name="connsiteY3" fmla="*/ 812800 h 812800"/>
                <a:gd name="connsiteX4" fmla="*/ 0 w 812800"/>
                <a:gd name="connsiteY4" fmla="*/ 406400 h 812800"/>
                <a:gd name="connsiteX0-1" fmla="*/ 0 w 812800"/>
                <a:gd name="connsiteY0-2" fmla="*/ 406400 h 457199"/>
                <a:gd name="connsiteX1-3" fmla="*/ 406400 w 812800"/>
                <a:gd name="connsiteY1-4" fmla="*/ 0 h 457199"/>
                <a:gd name="connsiteX2-5" fmla="*/ 812800 w 812800"/>
                <a:gd name="connsiteY2-6" fmla="*/ 406400 h 457199"/>
                <a:gd name="connsiteX3-7" fmla="*/ 0 w 812800"/>
                <a:gd name="connsiteY3-8" fmla="*/ 406400 h 457199"/>
                <a:gd name="connsiteX0-9" fmla="*/ 0 w 812800"/>
                <a:gd name="connsiteY0-10" fmla="*/ 406400 h 421420"/>
                <a:gd name="connsiteX1-11" fmla="*/ 406400 w 812800"/>
                <a:gd name="connsiteY1-12" fmla="*/ 0 h 421420"/>
                <a:gd name="connsiteX2-13" fmla="*/ 812800 w 812800"/>
                <a:gd name="connsiteY2-14" fmla="*/ 406400 h 421420"/>
                <a:gd name="connsiteX3-15" fmla="*/ 0 w 812800"/>
                <a:gd name="connsiteY3-16" fmla="*/ 406400 h 421420"/>
                <a:gd name="connsiteX0-17" fmla="*/ 0 w 812800"/>
                <a:gd name="connsiteY0-18" fmla="*/ 406400 h 406400"/>
                <a:gd name="connsiteX1-19" fmla="*/ 406400 w 812800"/>
                <a:gd name="connsiteY1-20" fmla="*/ 0 h 406400"/>
                <a:gd name="connsiteX2-21" fmla="*/ 812800 w 812800"/>
                <a:gd name="connsiteY2-22" fmla="*/ 406400 h 406400"/>
                <a:gd name="connsiteX3-23" fmla="*/ 0 w 812800"/>
                <a:gd name="connsiteY3-24" fmla="*/ 406400 h 406400"/>
                <a:gd name="connsiteX0-25" fmla="*/ 0 w 812800"/>
                <a:gd name="connsiteY0-26" fmla="*/ 406400 h 406400"/>
                <a:gd name="connsiteX1-27" fmla="*/ 406400 w 812800"/>
                <a:gd name="connsiteY1-28" fmla="*/ 0 h 406400"/>
                <a:gd name="connsiteX2-29" fmla="*/ 812800 w 812800"/>
                <a:gd name="connsiteY2-30" fmla="*/ 406400 h 406400"/>
                <a:gd name="connsiteX3-31" fmla="*/ 0 w 812800"/>
                <a:gd name="connsiteY3-32" fmla="*/ 406400 h 406400"/>
                <a:gd name="connsiteX0-33" fmla="*/ 0 w 812800"/>
                <a:gd name="connsiteY0-34" fmla="*/ 406400 h 406400"/>
                <a:gd name="connsiteX1-35" fmla="*/ 406400 w 812800"/>
                <a:gd name="connsiteY1-36" fmla="*/ 0 h 406400"/>
                <a:gd name="connsiteX2-37" fmla="*/ 812800 w 812800"/>
                <a:gd name="connsiteY2-38" fmla="*/ 406400 h 406400"/>
                <a:gd name="connsiteX3-39" fmla="*/ 0 w 812800"/>
                <a:gd name="connsiteY3-40" fmla="*/ 406400 h 406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812800" h="406400">
                  <a:moveTo>
                    <a:pt x="0" y="406400"/>
                  </a:moveTo>
                  <a:cubicBezTo>
                    <a:pt x="0" y="181951"/>
                    <a:pt x="181951" y="0"/>
                    <a:pt x="406400" y="0"/>
                  </a:cubicBezTo>
                  <a:cubicBezTo>
                    <a:pt x="630849" y="0"/>
                    <a:pt x="812800" y="181951"/>
                    <a:pt x="812800" y="406400"/>
                  </a:cubicBezTo>
                  <a:cubicBezTo>
                    <a:pt x="501227" y="268393"/>
                    <a:pt x="281093" y="253153"/>
                    <a:pt x="0" y="40640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160865" y="1883584"/>
              <a:ext cx="73861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 flipH="1" flipV="1">
            <a:off x="1716356" y="1269314"/>
            <a:ext cx="1829015" cy="549357"/>
            <a:chOff x="5246304" y="4593021"/>
            <a:chExt cx="2438687" cy="732476"/>
          </a:xfrm>
        </p:grpSpPr>
        <p:sp>
          <p:nvSpPr>
            <p:cNvPr id="88" name="椭圆 87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 flipH="1">
            <a:off x="1716356" y="3853724"/>
            <a:ext cx="1829015" cy="549357"/>
            <a:chOff x="5246304" y="4593021"/>
            <a:chExt cx="2438687" cy="732476"/>
          </a:xfrm>
        </p:grpSpPr>
        <p:sp>
          <p:nvSpPr>
            <p:cNvPr id="91" name="椭圆 90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2" name="任意多边形 91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 flipV="1">
            <a:off x="5582778" y="1269314"/>
            <a:ext cx="1829015" cy="549357"/>
            <a:chOff x="5246304" y="4593021"/>
            <a:chExt cx="2438687" cy="732476"/>
          </a:xfrm>
        </p:grpSpPr>
        <p:sp>
          <p:nvSpPr>
            <p:cNvPr id="94" name="椭圆 93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5" name="任意多边形 94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5582778" y="3853724"/>
            <a:ext cx="1829015" cy="549357"/>
            <a:chOff x="5246304" y="4593021"/>
            <a:chExt cx="2438687" cy="732476"/>
          </a:xfrm>
        </p:grpSpPr>
        <p:sp>
          <p:nvSpPr>
            <p:cNvPr id="97" name="椭圆 96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8" name="任意多边形 97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1672221" y="1325600"/>
            <a:ext cx="1483735" cy="704761"/>
            <a:chOff x="1938928" y="1900398"/>
            <a:chExt cx="1978313" cy="939681"/>
          </a:xfrm>
        </p:grpSpPr>
        <p:sp>
          <p:nvSpPr>
            <p:cNvPr id="100" name="文本框 99"/>
            <p:cNvSpPr txBox="1"/>
            <p:nvPr/>
          </p:nvSpPr>
          <p:spPr>
            <a:xfrm>
              <a:off x="2423392" y="1900398"/>
              <a:ext cx="14938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200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1938928" y="2162971"/>
              <a:ext cx="189885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804225" y="3725253"/>
            <a:ext cx="229890" cy="196504"/>
            <a:chOff x="1179499" y="5126995"/>
            <a:chExt cx="695313" cy="59433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3" name="Freeform 131"/>
            <p:cNvSpPr/>
            <p:nvPr/>
          </p:nvSpPr>
          <p:spPr bwMode="auto">
            <a:xfrm>
              <a:off x="1179499" y="5632612"/>
              <a:ext cx="695313" cy="88718"/>
            </a:xfrm>
            <a:custGeom>
              <a:avLst/>
              <a:gdLst>
                <a:gd name="T0" fmla="*/ 383 w 408"/>
                <a:gd name="T1" fmla="*/ 0 h 52"/>
                <a:gd name="T2" fmla="*/ 363 w 408"/>
                <a:gd name="T3" fmla="*/ 0 h 52"/>
                <a:gd name="T4" fmla="*/ 363 w 408"/>
                <a:gd name="T5" fmla="*/ 17 h 52"/>
                <a:gd name="T6" fmla="*/ 283 w 408"/>
                <a:gd name="T7" fmla="*/ 17 h 52"/>
                <a:gd name="T8" fmla="*/ 283 w 408"/>
                <a:gd name="T9" fmla="*/ 0 h 52"/>
                <a:gd name="T10" fmla="*/ 238 w 408"/>
                <a:gd name="T11" fmla="*/ 0 h 52"/>
                <a:gd name="T12" fmla="*/ 238 w 408"/>
                <a:gd name="T13" fmla="*/ 14 h 52"/>
                <a:gd name="T14" fmla="*/ 158 w 408"/>
                <a:gd name="T15" fmla="*/ 14 h 52"/>
                <a:gd name="T16" fmla="*/ 158 w 408"/>
                <a:gd name="T17" fmla="*/ 0 h 52"/>
                <a:gd name="T18" fmla="*/ 115 w 408"/>
                <a:gd name="T19" fmla="*/ 0 h 52"/>
                <a:gd name="T20" fmla="*/ 115 w 408"/>
                <a:gd name="T21" fmla="*/ 15 h 52"/>
                <a:gd name="T22" fmla="*/ 35 w 408"/>
                <a:gd name="T23" fmla="*/ 15 h 52"/>
                <a:gd name="T24" fmla="*/ 35 w 408"/>
                <a:gd name="T25" fmla="*/ 0 h 52"/>
                <a:gd name="T26" fmla="*/ 26 w 408"/>
                <a:gd name="T27" fmla="*/ 0 h 52"/>
                <a:gd name="T28" fmla="*/ 0 w 408"/>
                <a:gd name="T29" fmla="*/ 26 h 52"/>
                <a:gd name="T30" fmla="*/ 0 w 408"/>
                <a:gd name="T31" fmla="*/ 27 h 52"/>
                <a:gd name="T32" fmla="*/ 26 w 408"/>
                <a:gd name="T33" fmla="*/ 52 h 52"/>
                <a:gd name="T34" fmla="*/ 383 w 408"/>
                <a:gd name="T35" fmla="*/ 52 h 52"/>
                <a:gd name="T36" fmla="*/ 408 w 408"/>
                <a:gd name="T37" fmla="*/ 27 h 52"/>
                <a:gd name="T38" fmla="*/ 408 w 408"/>
                <a:gd name="T39" fmla="*/ 26 h 52"/>
                <a:gd name="T40" fmla="*/ 383 w 408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8" h="52">
                  <a:moveTo>
                    <a:pt x="383" y="0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38" y="14"/>
                    <a:pt x="238" y="14"/>
                    <a:pt x="238" y="14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97" y="52"/>
                    <a:pt x="408" y="41"/>
                    <a:pt x="408" y="27"/>
                  </a:cubicBezTo>
                  <a:cubicBezTo>
                    <a:pt x="408" y="26"/>
                    <a:pt x="408" y="26"/>
                    <a:pt x="408" y="26"/>
                  </a:cubicBezTo>
                  <a:cubicBezTo>
                    <a:pt x="408" y="12"/>
                    <a:pt x="397" y="0"/>
                    <a:pt x="383" y="0"/>
                  </a:cubicBez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04" name="Rectangle 132"/>
            <p:cNvSpPr>
              <a:spLocks noChangeArrowheads="1"/>
            </p:cNvSpPr>
            <p:nvPr/>
          </p:nvSpPr>
          <p:spPr bwMode="auto">
            <a:xfrm>
              <a:off x="1662036" y="5126995"/>
              <a:ext cx="136322" cy="5056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05" name="Rectangle 133"/>
            <p:cNvSpPr>
              <a:spLocks noChangeArrowheads="1"/>
            </p:cNvSpPr>
            <p:nvPr/>
          </p:nvSpPr>
          <p:spPr bwMode="auto">
            <a:xfrm>
              <a:off x="1449258" y="5274857"/>
              <a:ext cx="136322" cy="357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06" name="Rectangle 134"/>
            <p:cNvSpPr>
              <a:spLocks noChangeArrowheads="1"/>
            </p:cNvSpPr>
            <p:nvPr/>
          </p:nvSpPr>
          <p:spPr bwMode="auto">
            <a:xfrm>
              <a:off x="1239366" y="5401081"/>
              <a:ext cx="136322" cy="2315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189452" y="3695718"/>
            <a:ext cx="228195" cy="228195"/>
            <a:chOff x="6858828" y="3790714"/>
            <a:chExt cx="731377" cy="731377"/>
          </a:xfrm>
        </p:grpSpPr>
        <p:sp>
          <p:nvSpPr>
            <p:cNvPr id="108" name="Freeform 578"/>
            <p:cNvSpPr/>
            <p:nvPr/>
          </p:nvSpPr>
          <p:spPr bwMode="auto">
            <a:xfrm>
              <a:off x="7450277" y="4178041"/>
              <a:ext cx="97373" cy="194024"/>
            </a:xfrm>
            <a:custGeom>
              <a:avLst/>
              <a:gdLst>
                <a:gd name="T0" fmla="*/ 0 w 57"/>
                <a:gd name="T1" fmla="*/ 99 h 114"/>
                <a:gd name="T2" fmla="*/ 22 w 57"/>
                <a:gd name="T3" fmla="*/ 114 h 114"/>
                <a:gd name="T4" fmla="*/ 57 w 57"/>
                <a:gd name="T5" fmla="*/ 0 h 114"/>
                <a:gd name="T6" fmla="*/ 31 w 57"/>
                <a:gd name="T7" fmla="*/ 0 h 114"/>
                <a:gd name="T8" fmla="*/ 0 w 57"/>
                <a:gd name="T9" fmla="*/ 9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99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44" y="82"/>
                    <a:pt x="57" y="42"/>
                    <a:pt x="5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7"/>
                    <a:pt x="20" y="71"/>
                    <a:pt x="0" y="9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09" name="Freeform 579"/>
            <p:cNvSpPr/>
            <p:nvPr/>
          </p:nvSpPr>
          <p:spPr bwMode="auto">
            <a:xfrm>
              <a:off x="7228844" y="3790714"/>
              <a:ext cx="361361" cy="362804"/>
            </a:xfrm>
            <a:custGeom>
              <a:avLst/>
              <a:gdLst>
                <a:gd name="T0" fmla="*/ 187 w 212"/>
                <a:gd name="T1" fmla="*/ 213 h 213"/>
                <a:gd name="T2" fmla="*/ 212 w 212"/>
                <a:gd name="T3" fmla="*/ 213 h 213"/>
                <a:gd name="T4" fmla="*/ 0 w 212"/>
                <a:gd name="T5" fmla="*/ 0 h 213"/>
                <a:gd name="T6" fmla="*/ 0 w 212"/>
                <a:gd name="T7" fmla="*/ 25 h 213"/>
                <a:gd name="T8" fmla="*/ 0 w 212"/>
                <a:gd name="T9" fmla="*/ 52 h 213"/>
                <a:gd name="T10" fmla="*/ 0 w 212"/>
                <a:gd name="T11" fmla="*/ 213 h 213"/>
                <a:gd name="T12" fmla="*/ 160 w 212"/>
                <a:gd name="T13" fmla="*/ 213 h 213"/>
                <a:gd name="T14" fmla="*/ 187 w 212"/>
                <a:gd name="T1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213">
                  <a:moveTo>
                    <a:pt x="187" y="213"/>
                  </a:moveTo>
                  <a:cubicBezTo>
                    <a:pt x="212" y="213"/>
                    <a:pt x="212" y="213"/>
                    <a:pt x="212" y="213"/>
                  </a:cubicBezTo>
                  <a:cubicBezTo>
                    <a:pt x="187" y="7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160" y="213"/>
                    <a:pt x="160" y="213"/>
                    <a:pt x="160" y="213"/>
                  </a:cubicBezTo>
                  <a:lnTo>
                    <a:pt x="187" y="213"/>
                  </a:lnTo>
                  <a:close/>
                </a:path>
              </a:pathLst>
            </a:custGeom>
            <a:solidFill>
              <a:srgbClr val="F7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10" name="Freeform 580"/>
            <p:cNvSpPr/>
            <p:nvPr/>
          </p:nvSpPr>
          <p:spPr bwMode="auto">
            <a:xfrm>
              <a:off x="6858828" y="3833269"/>
              <a:ext cx="605154" cy="688822"/>
            </a:xfrm>
            <a:custGeom>
              <a:avLst/>
              <a:gdLst>
                <a:gd name="T0" fmla="*/ 202 w 355"/>
                <a:gd name="T1" fmla="*/ 202 h 404"/>
                <a:gd name="T2" fmla="*/ 202 w 355"/>
                <a:gd name="T3" fmla="*/ 26 h 404"/>
                <a:gd name="T4" fmla="*/ 202 w 355"/>
                <a:gd name="T5" fmla="*/ 0 h 404"/>
                <a:gd name="T6" fmla="*/ 0 w 355"/>
                <a:gd name="T7" fmla="*/ 202 h 404"/>
                <a:gd name="T8" fmla="*/ 202 w 355"/>
                <a:gd name="T9" fmla="*/ 404 h 404"/>
                <a:gd name="T10" fmla="*/ 355 w 355"/>
                <a:gd name="T11" fmla="*/ 335 h 404"/>
                <a:gd name="T12" fmla="*/ 335 w 355"/>
                <a:gd name="T13" fmla="*/ 317 h 404"/>
                <a:gd name="T14" fmla="*/ 202 w 355"/>
                <a:gd name="T15" fmla="*/ 20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404">
                  <a:moveTo>
                    <a:pt x="202" y="202"/>
                  </a:moveTo>
                  <a:cubicBezTo>
                    <a:pt x="202" y="26"/>
                    <a:pt x="202" y="26"/>
                    <a:pt x="202" y="26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91" y="0"/>
                    <a:pt x="0" y="90"/>
                    <a:pt x="0" y="202"/>
                  </a:cubicBezTo>
                  <a:cubicBezTo>
                    <a:pt x="0" y="314"/>
                    <a:pt x="91" y="404"/>
                    <a:pt x="202" y="404"/>
                  </a:cubicBezTo>
                  <a:cubicBezTo>
                    <a:pt x="263" y="404"/>
                    <a:pt x="318" y="377"/>
                    <a:pt x="355" y="335"/>
                  </a:cubicBezTo>
                  <a:cubicBezTo>
                    <a:pt x="335" y="317"/>
                    <a:pt x="335" y="317"/>
                    <a:pt x="335" y="317"/>
                  </a:cubicBezTo>
                  <a:lnTo>
                    <a:pt x="202" y="20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1784069" y="1307437"/>
            <a:ext cx="248609" cy="246773"/>
            <a:chOff x="8400062" y="4884922"/>
            <a:chExt cx="683773" cy="678724"/>
          </a:xfrm>
        </p:grpSpPr>
        <p:sp>
          <p:nvSpPr>
            <p:cNvPr id="112" name="Freeform 378"/>
            <p:cNvSpPr>
              <a:spLocks noEditPoints="1"/>
            </p:cNvSpPr>
            <p:nvPr/>
          </p:nvSpPr>
          <p:spPr bwMode="auto">
            <a:xfrm>
              <a:off x="8927317" y="5146025"/>
              <a:ext cx="156518" cy="156518"/>
            </a:xfrm>
            <a:custGeom>
              <a:avLst/>
              <a:gdLst>
                <a:gd name="T0" fmla="*/ 46 w 92"/>
                <a:gd name="T1" fmla="*/ 0 h 92"/>
                <a:gd name="T2" fmla="*/ 0 w 92"/>
                <a:gd name="T3" fmla="*/ 46 h 92"/>
                <a:gd name="T4" fmla="*/ 46 w 92"/>
                <a:gd name="T5" fmla="*/ 92 h 92"/>
                <a:gd name="T6" fmla="*/ 92 w 92"/>
                <a:gd name="T7" fmla="*/ 46 h 92"/>
                <a:gd name="T8" fmla="*/ 46 w 92"/>
                <a:gd name="T9" fmla="*/ 0 h 92"/>
                <a:gd name="T10" fmla="*/ 46 w 92"/>
                <a:gd name="T11" fmla="*/ 78 h 92"/>
                <a:gd name="T12" fmla="*/ 14 w 92"/>
                <a:gd name="T13" fmla="*/ 46 h 92"/>
                <a:gd name="T14" fmla="*/ 46 w 92"/>
                <a:gd name="T15" fmla="*/ 14 h 92"/>
                <a:gd name="T16" fmla="*/ 78 w 92"/>
                <a:gd name="T17" fmla="*/ 46 h 92"/>
                <a:gd name="T18" fmla="*/ 46 w 92"/>
                <a:gd name="T19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2"/>
                    <a:pt x="46" y="92"/>
                  </a:cubicBezTo>
                  <a:cubicBezTo>
                    <a:pt x="71" y="92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  <a:moveTo>
                    <a:pt x="46" y="78"/>
                  </a:moveTo>
                  <a:cubicBezTo>
                    <a:pt x="28" y="78"/>
                    <a:pt x="14" y="64"/>
                    <a:pt x="14" y="46"/>
                  </a:cubicBezTo>
                  <a:cubicBezTo>
                    <a:pt x="14" y="28"/>
                    <a:pt x="28" y="14"/>
                    <a:pt x="46" y="14"/>
                  </a:cubicBezTo>
                  <a:cubicBezTo>
                    <a:pt x="64" y="14"/>
                    <a:pt x="78" y="28"/>
                    <a:pt x="78" y="46"/>
                  </a:cubicBezTo>
                  <a:cubicBezTo>
                    <a:pt x="78" y="64"/>
                    <a:pt x="64" y="78"/>
                    <a:pt x="46" y="78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13" name="Freeform 379"/>
            <p:cNvSpPr/>
            <p:nvPr/>
          </p:nvSpPr>
          <p:spPr bwMode="auto">
            <a:xfrm>
              <a:off x="8852304" y="5217432"/>
              <a:ext cx="66358" cy="8655"/>
            </a:xfrm>
            <a:custGeom>
              <a:avLst/>
              <a:gdLst>
                <a:gd name="T0" fmla="*/ 37 w 39"/>
                <a:gd name="T1" fmla="*/ 0 h 5"/>
                <a:gd name="T2" fmla="*/ 2 w 39"/>
                <a:gd name="T3" fmla="*/ 0 h 5"/>
                <a:gd name="T4" fmla="*/ 1 w 39"/>
                <a:gd name="T5" fmla="*/ 1 h 5"/>
                <a:gd name="T6" fmla="*/ 0 w 39"/>
                <a:gd name="T7" fmla="*/ 3 h 5"/>
                <a:gd name="T8" fmla="*/ 2 w 39"/>
                <a:gd name="T9" fmla="*/ 5 h 5"/>
                <a:gd name="T10" fmla="*/ 37 w 39"/>
                <a:gd name="T11" fmla="*/ 5 h 5"/>
                <a:gd name="T12" fmla="*/ 39 w 39"/>
                <a:gd name="T13" fmla="*/ 3 h 5"/>
                <a:gd name="T14" fmla="*/ 37 w 3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5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5"/>
                    <a:pt x="39" y="4"/>
                    <a:pt x="39" y="3"/>
                  </a:cubicBezTo>
                  <a:cubicBezTo>
                    <a:pt x="39" y="1"/>
                    <a:pt x="38" y="0"/>
                    <a:pt x="37" y="0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14" name="Freeform 380"/>
            <p:cNvSpPr/>
            <p:nvPr/>
          </p:nvSpPr>
          <p:spPr bwMode="auto">
            <a:xfrm>
              <a:off x="8739784" y="5048652"/>
              <a:ext cx="7934" cy="67079"/>
            </a:xfrm>
            <a:custGeom>
              <a:avLst/>
              <a:gdLst>
                <a:gd name="T0" fmla="*/ 0 w 5"/>
                <a:gd name="T1" fmla="*/ 3 h 39"/>
                <a:gd name="T2" fmla="*/ 0 w 5"/>
                <a:gd name="T3" fmla="*/ 37 h 39"/>
                <a:gd name="T4" fmla="*/ 0 w 5"/>
                <a:gd name="T5" fmla="*/ 39 h 39"/>
                <a:gd name="T6" fmla="*/ 2 w 5"/>
                <a:gd name="T7" fmla="*/ 39 h 39"/>
                <a:gd name="T8" fmla="*/ 5 w 5"/>
                <a:gd name="T9" fmla="*/ 37 h 39"/>
                <a:gd name="T10" fmla="*/ 5 w 5"/>
                <a:gd name="T11" fmla="*/ 3 h 39"/>
                <a:gd name="T12" fmla="*/ 2 w 5"/>
                <a:gd name="T13" fmla="*/ 0 h 39"/>
                <a:gd name="T14" fmla="*/ 0 w 5"/>
                <a:gd name="T15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9">
                  <a:moveTo>
                    <a:pt x="0" y="3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1" y="39"/>
                    <a:pt x="2" y="39"/>
                    <a:pt x="2" y="39"/>
                  </a:cubicBezTo>
                  <a:cubicBezTo>
                    <a:pt x="4" y="39"/>
                    <a:pt x="5" y="38"/>
                    <a:pt x="5" y="3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15" name="Freeform 381"/>
            <p:cNvSpPr/>
            <p:nvPr/>
          </p:nvSpPr>
          <p:spPr bwMode="auto">
            <a:xfrm>
              <a:off x="8736178" y="5335000"/>
              <a:ext cx="8655" cy="68522"/>
            </a:xfrm>
            <a:custGeom>
              <a:avLst/>
              <a:gdLst>
                <a:gd name="T0" fmla="*/ 5 w 5"/>
                <a:gd name="T1" fmla="*/ 37 h 40"/>
                <a:gd name="T2" fmla="*/ 5 w 5"/>
                <a:gd name="T3" fmla="*/ 3 h 40"/>
                <a:gd name="T4" fmla="*/ 3 w 5"/>
                <a:gd name="T5" fmla="*/ 0 h 40"/>
                <a:gd name="T6" fmla="*/ 0 w 5"/>
                <a:gd name="T7" fmla="*/ 3 h 40"/>
                <a:gd name="T8" fmla="*/ 0 w 5"/>
                <a:gd name="T9" fmla="*/ 37 h 40"/>
                <a:gd name="T10" fmla="*/ 1 w 5"/>
                <a:gd name="T11" fmla="*/ 39 h 40"/>
                <a:gd name="T12" fmla="*/ 3 w 5"/>
                <a:gd name="T13" fmla="*/ 40 h 40"/>
                <a:gd name="T14" fmla="*/ 5 w 5"/>
                <a:gd name="T15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0">
                  <a:moveTo>
                    <a:pt x="5" y="37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1" y="39"/>
                    <a:pt x="2" y="40"/>
                    <a:pt x="3" y="40"/>
                  </a:cubicBezTo>
                  <a:cubicBezTo>
                    <a:pt x="4" y="40"/>
                    <a:pt x="5" y="38"/>
                    <a:pt x="5" y="3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16" name="Freeform 382"/>
            <p:cNvSpPr>
              <a:spLocks noEditPoints="1"/>
            </p:cNvSpPr>
            <p:nvPr/>
          </p:nvSpPr>
          <p:spPr bwMode="auto">
            <a:xfrm>
              <a:off x="8664771" y="4884922"/>
              <a:ext cx="156518" cy="157239"/>
            </a:xfrm>
            <a:custGeom>
              <a:avLst/>
              <a:gdLst>
                <a:gd name="T0" fmla="*/ 46 w 92"/>
                <a:gd name="T1" fmla="*/ 92 h 92"/>
                <a:gd name="T2" fmla="*/ 92 w 92"/>
                <a:gd name="T3" fmla="*/ 46 h 92"/>
                <a:gd name="T4" fmla="*/ 46 w 92"/>
                <a:gd name="T5" fmla="*/ 0 h 92"/>
                <a:gd name="T6" fmla="*/ 0 w 92"/>
                <a:gd name="T7" fmla="*/ 46 h 92"/>
                <a:gd name="T8" fmla="*/ 46 w 92"/>
                <a:gd name="T9" fmla="*/ 92 h 92"/>
                <a:gd name="T10" fmla="*/ 46 w 92"/>
                <a:gd name="T11" fmla="*/ 14 h 92"/>
                <a:gd name="T12" fmla="*/ 79 w 92"/>
                <a:gd name="T13" fmla="*/ 46 h 92"/>
                <a:gd name="T14" fmla="*/ 46 w 92"/>
                <a:gd name="T15" fmla="*/ 78 h 92"/>
                <a:gd name="T16" fmla="*/ 14 w 92"/>
                <a:gd name="T17" fmla="*/ 46 h 92"/>
                <a:gd name="T18" fmla="*/ 46 w 92"/>
                <a:gd name="T19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cubicBezTo>
                    <a:pt x="72" y="92"/>
                    <a:pt x="92" y="71"/>
                    <a:pt x="92" y="46"/>
                  </a:cubicBezTo>
                  <a:cubicBezTo>
                    <a:pt x="92" y="21"/>
                    <a:pt x="72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71"/>
                    <a:pt x="21" y="92"/>
                    <a:pt x="46" y="92"/>
                  </a:cubicBezTo>
                  <a:close/>
                  <a:moveTo>
                    <a:pt x="46" y="14"/>
                  </a:moveTo>
                  <a:cubicBezTo>
                    <a:pt x="64" y="14"/>
                    <a:pt x="79" y="28"/>
                    <a:pt x="79" y="46"/>
                  </a:cubicBezTo>
                  <a:cubicBezTo>
                    <a:pt x="79" y="64"/>
                    <a:pt x="64" y="78"/>
                    <a:pt x="46" y="78"/>
                  </a:cubicBezTo>
                  <a:cubicBezTo>
                    <a:pt x="29" y="78"/>
                    <a:pt x="14" y="64"/>
                    <a:pt x="14" y="46"/>
                  </a:cubicBezTo>
                  <a:cubicBezTo>
                    <a:pt x="14" y="28"/>
                    <a:pt x="29" y="14"/>
                    <a:pt x="46" y="14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17" name="Freeform 383"/>
            <p:cNvSpPr>
              <a:spLocks noEditPoints="1"/>
            </p:cNvSpPr>
            <p:nvPr/>
          </p:nvSpPr>
          <p:spPr bwMode="auto">
            <a:xfrm>
              <a:off x="8664771" y="5408571"/>
              <a:ext cx="156518" cy="155075"/>
            </a:xfrm>
            <a:custGeom>
              <a:avLst/>
              <a:gdLst>
                <a:gd name="T0" fmla="*/ 46 w 92"/>
                <a:gd name="T1" fmla="*/ 0 h 91"/>
                <a:gd name="T2" fmla="*/ 0 w 92"/>
                <a:gd name="T3" fmla="*/ 46 h 91"/>
                <a:gd name="T4" fmla="*/ 46 w 92"/>
                <a:gd name="T5" fmla="*/ 91 h 91"/>
                <a:gd name="T6" fmla="*/ 92 w 92"/>
                <a:gd name="T7" fmla="*/ 46 h 91"/>
                <a:gd name="T8" fmla="*/ 46 w 92"/>
                <a:gd name="T9" fmla="*/ 0 h 91"/>
                <a:gd name="T10" fmla="*/ 46 w 92"/>
                <a:gd name="T11" fmla="*/ 78 h 91"/>
                <a:gd name="T12" fmla="*/ 14 w 92"/>
                <a:gd name="T13" fmla="*/ 46 h 91"/>
                <a:gd name="T14" fmla="*/ 46 w 92"/>
                <a:gd name="T15" fmla="*/ 13 h 91"/>
                <a:gd name="T16" fmla="*/ 79 w 92"/>
                <a:gd name="T17" fmla="*/ 46 h 91"/>
                <a:gd name="T18" fmla="*/ 46 w 92"/>
                <a:gd name="T19" fmla="*/ 7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1">
                  <a:moveTo>
                    <a:pt x="46" y="0"/>
                  </a:moveTo>
                  <a:cubicBezTo>
                    <a:pt x="21" y="0"/>
                    <a:pt x="0" y="20"/>
                    <a:pt x="0" y="46"/>
                  </a:cubicBezTo>
                  <a:cubicBezTo>
                    <a:pt x="0" y="71"/>
                    <a:pt x="21" y="91"/>
                    <a:pt x="46" y="91"/>
                  </a:cubicBezTo>
                  <a:cubicBezTo>
                    <a:pt x="72" y="91"/>
                    <a:pt x="92" y="71"/>
                    <a:pt x="92" y="46"/>
                  </a:cubicBezTo>
                  <a:cubicBezTo>
                    <a:pt x="92" y="20"/>
                    <a:pt x="72" y="0"/>
                    <a:pt x="46" y="0"/>
                  </a:cubicBezTo>
                  <a:close/>
                  <a:moveTo>
                    <a:pt x="46" y="78"/>
                  </a:moveTo>
                  <a:cubicBezTo>
                    <a:pt x="29" y="78"/>
                    <a:pt x="14" y="63"/>
                    <a:pt x="14" y="46"/>
                  </a:cubicBezTo>
                  <a:cubicBezTo>
                    <a:pt x="14" y="28"/>
                    <a:pt x="29" y="13"/>
                    <a:pt x="46" y="13"/>
                  </a:cubicBezTo>
                  <a:cubicBezTo>
                    <a:pt x="64" y="13"/>
                    <a:pt x="79" y="28"/>
                    <a:pt x="79" y="46"/>
                  </a:cubicBezTo>
                  <a:cubicBezTo>
                    <a:pt x="79" y="63"/>
                    <a:pt x="64" y="78"/>
                    <a:pt x="46" y="78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18" name="Freeform 384"/>
            <p:cNvSpPr>
              <a:spLocks noEditPoints="1"/>
            </p:cNvSpPr>
            <p:nvPr/>
          </p:nvSpPr>
          <p:spPr bwMode="auto">
            <a:xfrm>
              <a:off x="8633756" y="5120780"/>
              <a:ext cx="209893" cy="209171"/>
            </a:xfrm>
            <a:custGeom>
              <a:avLst/>
              <a:gdLst>
                <a:gd name="T0" fmla="*/ 62 w 123"/>
                <a:gd name="T1" fmla="*/ 0 h 123"/>
                <a:gd name="T2" fmla="*/ 0 w 123"/>
                <a:gd name="T3" fmla="*/ 61 h 123"/>
                <a:gd name="T4" fmla="*/ 62 w 123"/>
                <a:gd name="T5" fmla="*/ 123 h 123"/>
                <a:gd name="T6" fmla="*/ 123 w 123"/>
                <a:gd name="T7" fmla="*/ 61 h 123"/>
                <a:gd name="T8" fmla="*/ 62 w 123"/>
                <a:gd name="T9" fmla="*/ 0 h 123"/>
                <a:gd name="T10" fmla="*/ 62 w 123"/>
                <a:gd name="T11" fmla="*/ 105 h 123"/>
                <a:gd name="T12" fmla="*/ 18 w 123"/>
                <a:gd name="T13" fmla="*/ 61 h 123"/>
                <a:gd name="T14" fmla="*/ 62 w 123"/>
                <a:gd name="T15" fmla="*/ 18 h 123"/>
                <a:gd name="T16" fmla="*/ 105 w 123"/>
                <a:gd name="T17" fmla="*/ 61 h 123"/>
                <a:gd name="T18" fmla="*/ 62 w 123"/>
                <a:gd name="T19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3">
                  <a:moveTo>
                    <a:pt x="62" y="0"/>
                  </a:moveTo>
                  <a:cubicBezTo>
                    <a:pt x="28" y="0"/>
                    <a:pt x="0" y="27"/>
                    <a:pt x="0" y="61"/>
                  </a:cubicBezTo>
                  <a:cubicBezTo>
                    <a:pt x="0" y="95"/>
                    <a:pt x="28" y="123"/>
                    <a:pt x="62" y="123"/>
                  </a:cubicBezTo>
                  <a:cubicBezTo>
                    <a:pt x="96" y="123"/>
                    <a:pt x="123" y="95"/>
                    <a:pt x="123" y="61"/>
                  </a:cubicBezTo>
                  <a:cubicBezTo>
                    <a:pt x="123" y="27"/>
                    <a:pt x="96" y="0"/>
                    <a:pt x="62" y="0"/>
                  </a:cubicBezTo>
                  <a:close/>
                  <a:moveTo>
                    <a:pt x="62" y="105"/>
                  </a:moveTo>
                  <a:cubicBezTo>
                    <a:pt x="38" y="105"/>
                    <a:pt x="18" y="85"/>
                    <a:pt x="18" y="61"/>
                  </a:cubicBezTo>
                  <a:cubicBezTo>
                    <a:pt x="18" y="37"/>
                    <a:pt x="38" y="18"/>
                    <a:pt x="62" y="18"/>
                  </a:cubicBezTo>
                  <a:cubicBezTo>
                    <a:pt x="86" y="18"/>
                    <a:pt x="105" y="37"/>
                    <a:pt x="105" y="61"/>
                  </a:cubicBezTo>
                  <a:cubicBezTo>
                    <a:pt x="105" y="85"/>
                    <a:pt x="86" y="105"/>
                    <a:pt x="62" y="105"/>
                  </a:cubicBezTo>
                  <a:close/>
                </a:path>
              </a:pathLst>
            </a:cu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19" name="Freeform 385"/>
            <p:cNvSpPr/>
            <p:nvPr/>
          </p:nvSpPr>
          <p:spPr bwMode="auto">
            <a:xfrm>
              <a:off x="8562350" y="5221038"/>
              <a:ext cx="67800" cy="8655"/>
            </a:xfrm>
            <a:custGeom>
              <a:avLst/>
              <a:gdLst>
                <a:gd name="T0" fmla="*/ 37 w 40"/>
                <a:gd name="T1" fmla="*/ 0 h 5"/>
                <a:gd name="T2" fmla="*/ 3 w 40"/>
                <a:gd name="T3" fmla="*/ 0 h 5"/>
                <a:gd name="T4" fmla="*/ 1 w 40"/>
                <a:gd name="T5" fmla="*/ 0 h 5"/>
                <a:gd name="T6" fmla="*/ 0 w 40"/>
                <a:gd name="T7" fmla="*/ 2 h 5"/>
                <a:gd name="T8" fmla="*/ 3 w 40"/>
                <a:gd name="T9" fmla="*/ 5 h 5"/>
                <a:gd name="T10" fmla="*/ 37 w 40"/>
                <a:gd name="T11" fmla="*/ 5 h 5"/>
                <a:gd name="T12" fmla="*/ 40 w 40"/>
                <a:gd name="T13" fmla="*/ 2 h 5"/>
                <a:gd name="T14" fmla="*/ 37 w 4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">
                  <a:moveTo>
                    <a:pt x="3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5"/>
                    <a:pt x="40" y="4"/>
                    <a:pt x="40" y="2"/>
                  </a:cubicBezTo>
                  <a:cubicBezTo>
                    <a:pt x="40" y="1"/>
                    <a:pt x="38" y="0"/>
                    <a:pt x="37" y="0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20" name="Freeform 386"/>
            <p:cNvSpPr>
              <a:spLocks noEditPoints="1"/>
            </p:cNvSpPr>
            <p:nvPr/>
          </p:nvSpPr>
          <p:spPr bwMode="auto">
            <a:xfrm>
              <a:off x="8400062" y="5146025"/>
              <a:ext cx="157239" cy="156518"/>
            </a:xfrm>
            <a:custGeom>
              <a:avLst/>
              <a:gdLst>
                <a:gd name="T0" fmla="*/ 46 w 92"/>
                <a:gd name="T1" fmla="*/ 0 h 92"/>
                <a:gd name="T2" fmla="*/ 0 w 92"/>
                <a:gd name="T3" fmla="*/ 46 h 92"/>
                <a:gd name="T4" fmla="*/ 46 w 92"/>
                <a:gd name="T5" fmla="*/ 92 h 92"/>
                <a:gd name="T6" fmla="*/ 92 w 92"/>
                <a:gd name="T7" fmla="*/ 46 h 92"/>
                <a:gd name="T8" fmla="*/ 46 w 92"/>
                <a:gd name="T9" fmla="*/ 0 h 92"/>
                <a:gd name="T10" fmla="*/ 46 w 92"/>
                <a:gd name="T11" fmla="*/ 78 h 92"/>
                <a:gd name="T12" fmla="*/ 14 w 92"/>
                <a:gd name="T13" fmla="*/ 46 h 92"/>
                <a:gd name="T14" fmla="*/ 46 w 92"/>
                <a:gd name="T15" fmla="*/ 14 h 92"/>
                <a:gd name="T16" fmla="*/ 78 w 92"/>
                <a:gd name="T17" fmla="*/ 46 h 92"/>
                <a:gd name="T18" fmla="*/ 46 w 92"/>
                <a:gd name="T19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21" y="0"/>
                    <a:pt x="0" y="21"/>
                    <a:pt x="0" y="46"/>
                  </a:cubicBezTo>
                  <a:cubicBezTo>
                    <a:pt x="0" y="72"/>
                    <a:pt x="21" y="92"/>
                    <a:pt x="46" y="92"/>
                  </a:cubicBezTo>
                  <a:cubicBezTo>
                    <a:pt x="71" y="92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  <a:moveTo>
                    <a:pt x="46" y="78"/>
                  </a:moveTo>
                  <a:cubicBezTo>
                    <a:pt x="28" y="78"/>
                    <a:pt x="14" y="64"/>
                    <a:pt x="14" y="46"/>
                  </a:cubicBezTo>
                  <a:cubicBezTo>
                    <a:pt x="14" y="28"/>
                    <a:pt x="28" y="14"/>
                    <a:pt x="46" y="14"/>
                  </a:cubicBezTo>
                  <a:cubicBezTo>
                    <a:pt x="64" y="14"/>
                    <a:pt x="78" y="28"/>
                    <a:pt x="78" y="46"/>
                  </a:cubicBezTo>
                  <a:cubicBezTo>
                    <a:pt x="78" y="64"/>
                    <a:pt x="64" y="78"/>
                    <a:pt x="46" y="78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6192337" y="1330527"/>
            <a:ext cx="232641" cy="223683"/>
            <a:chOff x="3620725" y="5138333"/>
            <a:chExt cx="702937" cy="675873"/>
          </a:xfrm>
          <a:solidFill>
            <a:schemeClr val="bg1">
              <a:lumMod val="50000"/>
            </a:schemeClr>
          </a:solidFill>
        </p:grpSpPr>
        <p:sp>
          <p:nvSpPr>
            <p:cNvPr id="122" name="Freeform 18"/>
            <p:cNvSpPr/>
            <p:nvPr/>
          </p:nvSpPr>
          <p:spPr bwMode="auto">
            <a:xfrm>
              <a:off x="3620725" y="5360332"/>
              <a:ext cx="702937" cy="280151"/>
            </a:xfrm>
            <a:custGeom>
              <a:avLst/>
              <a:gdLst>
                <a:gd name="T0" fmla="*/ 699 w 813"/>
                <a:gd name="T1" fmla="*/ 96 h 324"/>
                <a:gd name="T2" fmla="*/ 661 w 813"/>
                <a:gd name="T3" fmla="*/ 96 h 324"/>
                <a:gd name="T4" fmla="*/ 661 w 813"/>
                <a:gd name="T5" fmla="*/ 178 h 324"/>
                <a:gd name="T6" fmla="*/ 632 w 813"/>
                <a:gd name="T7" fmla="*/ 207 h 324"/>
                <a:gd name="T8" fmla="*/ 317 w 813"/>
                <a:gd name="T9" fmla="*/ 207 h 324"/>
                <a:gd name="T10" fmla="*/ 317 w 813"/>
                <a:gd name="T11" fmla="*/ 296 h 324"/>
                <a:gd name="T12" fmla="*/ 289 w 813"/>
                <a:gd name="T13" fmla="*/ 324 h 324"/>
                <a:gd name="T14" fmla="*/ 120 w 813"/>
                <a:gd name="T15" fmla="*/ 324 h 324"/>
                <a:gd name="T16" fmla="*/ 92 w 813"/>
                <a:gd name="T17" fmla="*/ 296 h 324"/>
                <a:gd name="T18" fmla="*/ 92 w 813"/>
                <a:gd name="T19" fmla="*/ 204 h 324"/>
                <a:gd name="T20" fmla="*/ 0 w 813"/>
                <a:gd name="T21" fmla="*/ 204 h 324"/>
                <a:gd name="T22" fmla="*/ 0 w 813"/>
                <a:gd name="T23" fmla="*/ 147 h 324"/>
                <a:gd name="T24" fmla="*/ 120 w 813"/>
                <a:gd name="T25" fmla="*/ 147 h 324"/>
                <a:gd name="T26" fmla="*/ 149 w 813"/>
                <a:gd name="T27" fmla="*/ 175 h 324"/>
                <a:gd name="T28" fmla="*/ 149 w 813"/>
                <a:gd name="T29" fmla="*/ 267 h 324"/>
                <a:gd name="T30" fmla="*/ 260 w 813"/>
                <a:gd name="T31" fmla="*/ 267 h 324"/>
                <a:gd name="T32" fmla="*/ 260 w 813"/>
                <a:gd name="T33" fmla="*/ 178 h 324"/>
                <a:gd name="T34" fmla="*/ 289 w 813"/>
                <a:gd name="T35" fmla="*/ 150 h 324"/>
                <a:gd name="T36" fmla="*/ 603 w 813"/>
                <a:gd name="T37" fmla="*/ 150 h 324"/>
                <a:gd name="T38" fmla="*/ 603 w 813"/>
                <a:gd name="T39" fmla="*/ 67 h 324"/>
                <a:gd name="T40" fmla="*/ 632 w 813"/>
                <a:gd name="T41" fmla="*/ 39 h 324"/>
                <a:gd name="T42" fmla="*/ 699 w 813"/>
                <a:gd name="T43" fmla="*/ 39 h 324"/>
                <a:gd name="T44" fmla="*/ 699 w 813"/>
                <a:gd name="T45" fmla="*/ 0 h 324"/>
                <a:gd name="T46" fmla="*/ 813 w 813"/>
                <a:gd name="T47" fmla="*/ 67 h 324"/>
                <a:gd name="T48" fmla="*/ 699 w 813"/>
                <a:gd name="T49" fmla="*/ 134 h 324"/>
                <a:gd name="T50" fmla="*/ 699 w 813"/>
                <a:gd name="T51" fmla="*/ 9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3" h="324">
                  <a:moveTo>
                    <a:pt x="699" y="96"/>
                  </a:moveTo>
                  <a:cubicBezTo>
                    <a:pt x="661" y="96"/>
                    <a:pt x="661" y="96"/>
                    <a:pt x="661" y="96"/>
                  </a:cubicBezTo>
                  <a:cubicBezTo>
                    <a:pt x="661" y="123"/>
                    <a:pt x="661" y="151"/>
                    <a:pt x="661" y="178"/>
                  </a:cubicBezTo>
                  <a:cubicBezTo>
                    <a:pt x="661" y="194"/>
                    <a:pt x="648" y="207"/>
                    <a:pt x="632" y="207"/>
                  </a:cubicBezTo>
                  <a:cubicBezTo>
                    <a:pt x="317" y="207"/>
                    <a:pt x="317" y="207"/>
                    <a:pt x="317" y="207"/>
                  </a:cubicBezTo>
                  <a:cubicBezTo>
                    <a:pt x="317" y="296"/>
                    <a:pt x="317" y="296"/>
                    <a:pt x="317" y="296"/>
                  </a:cubicBezTo>
                  <a:cubicBezTo>
                    <a:pt x="317" y="312"/>
                    <a:pt x="305" y="324"/>
                    <a:pt x="289" y="324"/>
                  </a:cubicBezTo>
                  <a:cubicBezTo>
                    <a:pt x="120" y="324"/>
                    <a:pt x="120" y="324"/>
                    <a:pt x="120" y="324"/>
                  </a:cubicBezTo>
                  <a:cubicBezTo>
                    <a:pt x="105" y="324"/>
                    <a:pt x="92" y="312"/>
                    <a:pt x="92" y="296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8" y="147"/>
                    <a:pt x="92" y="147"/>
                    <a:pt x="120" y="147"/>
                  </a:cubicBezTo>
                  <a:cubicBezTo>
                    <a:pt x="136" y="147"/>
                    <a:pt x="149" y="159"/>
                    <a:pt x="149" y="175"/>
                  </a:cubicBezTo>
                  <a:cubicBezTo>
                    <a:pt x="149" y="267"/>
                    <a:pt x="149" y="267"/>
                    <a:pt x="149" y="267"/>
                  </a:cubicBezTo>
                  <a:cubicBezTo>
                    <a:pt x="260" y="267"/>
                    <a:pt x="260" y="267"/>
                    <a:pt x="260" y="26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62"/>
                    <a:pt x="273" y="150"/>
                    <a:pt x="289" y="150"/>
                  </a:cubicBezTo>
                  <a:cubicBezTo>
                    <a:pt x="603" y="150"/>
                    <a:pt x="603" y="150"/>
                    <a:pt x="603" y="150"/>
                  </a:cubicBezTo>
                  <a:cubicBezTo>
                    <a:pt x="603" y="67"/>
                    <a:pt x="603" y="67"/>
                    <a:pt x="603" y="67"/>
                  </a:cubicBezTo>
                  <a:cubicBezTo>
                    <a:pt x="603" y="51"/>
                    <a:pt x="616" y="39"/>
                    <a:pt x="632" y="39"/>
                  </a:cubicBezTo>
                  <a:cubicBezTo>
                    <a:pt x="699" y="39"/>
                    <a:pt x="699" y="39"/>
                    <a:pt x="699" y="3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813" y="67"/>
                    <a:pt x="813" y="67"/>
                    <a:pt x="813" y="67"/>
                  </a:cubicBezTo>
                  <a:cubicBezTo>
                    <a:pt x="699" y="134"/>
                    <a:pt x="699" y="134"/>
                    <a:pt x="699" y="134"/>
                  </a:cubicBezTo>
                  <a:cubicBezTo>
                    <a:pt x="699" y="96"/>
                    <a:pt x="699" y="96"/>
                    <a:pt x="699" y="96"/>
                  </a:cubicBezTo>
                  <a:close/>
                </a:path>
              </a:pathLst>
            </a:cu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23" name="Freeform 19"/>
            <p:cNvSpPr>
              <a:spLocks noEditPoints="1"/>
            </p:cNvSpPr>
            <p:nvPr/>
          </p:nvSpPr>
          <p:spPr bwMode="auto">
            <a:xfrm>
              <a:off x="3620725" y="5138333"/>
              <a:ext cx="653563" cy="675873"/>
            </a:xfrm>
            <a:custGeom>
              <a:avLst/>
              <a:gdLst>
                <a:gd name="T0" fmla="*/ 502 w 756"/>
                <a:gd name="T1" fmla="*/ 57 h 782"/>
                <a:gd name="T2" fmla="*/ 569 w 756"/>
                <a:gd name="T3" fmla="*/ 331 h 782"/>
                <a:gd name="T4" fmla="*/ 464 w 756"/>
                <a:gd name="T5" fmla="*/ 369 h 782"/>
                <a:gd name="T6" fmla="*/ 381 w 756"/>
                <a:gd name="T7" fmla="*/ 57 h 782"/>
                <a:gd name="T8" fmla="*/ 343 w 756"/>
                <a:gd name="T9" fmla="*/ 146 h 782"/>
                <a:gd name="T10" fmla="*/ 165 w 756"/>
                <a:gd name="T11" fmla="*/ 57 h 782"/>
                <a:gd name="T12" fmla="*/ 127 w 756"/>
                <a:gd name="T13" fmla="*/ 146 h 782"/>
                <a:gd name="T14" fmla="*/ 57 w 756"/>
                <a:gd name="T15" fmla="*/ 57 h 782"/>
                <a:gd name="T16" fmla="*/ 235 w 756"/>
                <a:gd name="T17" fmla="*/ 222 h 782"/>
                <a:gd name="T18" fmla="*/ 273 w 756"/>
                <a:gd name="T19" fmla="*/ 102 h 782"/>
                <a:gd name="T20" fmla="*/ 381 w 756"/>
                <a:gd name="T21" fmla="*/ 222 h 782"/>
                <a:gd name="T22" fmla="*/ 225 w 756"/>
                <a:gd name="T23" fmla="*/ 369 h 782"/>
                <a:gd name="T24" fmla="*/ 187 w 756"/>
                <a:gd name="T25" fmla="*/ 486 h 782"/>
                <a:gd name="T26" fmla="*/ 343 w 756"/>
                <a:gd name="T27" fmla="*/ 331 h 782"/>
                <a:gd name="T28" fmla="*/ 57 w 756"/>
                <a:gd name="T29" fmla="*/ 260 h 782"/>
                <a:gd name="T30" fmla="*/ 0 w 756"/>
                <a:gd name="T31" fmla="*/ 365 h 782"/>
                <a:gd name="T32" fmla="*/ 28 w 756"/>
                <a:gd name="T33" fmla="*/ 0 h 782"/>
                <a:gd name="T34" fmla="*/ 756 w 756"/>
                <a:gd name="T35" fmla="*/ 29 h 782"/>
                <a:gd name="T36" fmla="*/ 699 w 756"/>
                <a:gd name="T37" fmla="*/ 213 h 782"/>
                <a:gd name="T38" fmla="*/ 616 w 756"/>
                <a:gd name="T39" fmla="*/ 146 h 782"/>
                <a:gd name="T40" fmla="*/ 578 w 756"/>
                <a:gd name="T41" fmla="*/ 261 h 782"/>
                <a:gd name="T42" fmla="*/ 699 w 756"/>
                <a:gd name="T43" fmla="*/ 108 h 782"/>
                <a:gd name="T44" fmla="*/ 168 w 756"/>
                <a:gd name="T45" fmla="*/ 655 h 782"/>
                <a:gd name="T46" fmla="*/ 149 w 756"/>
                <a:gd name="T47" fmla="*/ 616 h 782"/>
                <a:gd name="T48" fmla="*/ 352 w 756"/>
                <a:gd name="T49" fmla="*/ 502 h 782"/>
                <a:gd name="T50" fmla="*/ 391 w 756"/>
                <a:gd name="T51" fmla="*/ 655 h 782"/>
                <a:gd name="T52" fmla="*/ 273 w 756"/>
                <a:gd name="T53" fmla="*/ 725 h 782"/>
                <a:gd name="T54" fmla="*/ 464 w 756"/>
                <a:gd name="T55" fmla="*/ 616 h 782"/>
                <a:gd name="T56" fmla="*/ 578 w 756"/>
                <a:gd name="T57" fmla="*/ 540 h 782"/>
                <a:gd name="T58" fmla="*/ 464 w 756"/>
                <a:gd name="T59" fmla="*/ 502 h 782"/>
                <a:gd name="T60" fmla="*/ 616 w 756"/>
                <a:gd name="T61" fmla="*/ 655 h 782"/>
                <a:gd name="T62" fmla="*/ 502 w 756"/>
                <a:gd name="T63" fmla="*/ 725 h 782"/>
                <a:gd name="T64" fmla="*/ 699 w 756"/>
                <a:gd name="T65" fmla="*/ 435 h 782"/>
                <a:gd name="T66" fmla="*/ 756 w 756"/>
                <a:gd name="T67" fmla="*/ 753 h 782"/>
                <a:gd name="T68" fmla="*/ 28 w 756"/>
                <a:gd name="T69" fmla="*/ 782 h 782"/>
                <a:gd name="T70" fmla="*/ 0 w 756"/>
                <a:gd name="T71" fmla="*/ 499 h 782"/>
                <a:gd name="T72" fmla="*/ 57 w 756"/>
                <a:gd name="T73" fmla="*/ 725 h 782"/>
                <a:gd name="T74" fmla="*/ 235 w 756"/>
                <a:gd name="T75" fmla="*/ 655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6" h="782">
                  <a:moveTo>
                    <a:pt x="699" y="57"/>
                  </a:moveTo>
                  <a:cubicBezTo>
                    <a:pt x="502" y="57"/>
                    <a:pt x="502" y="57"/>
                    <a:pt x="502" y="57"/>
                  </a:cubicBezTo>
                  <a:cubicBezTo>
                    <a:pt x="502" y="331"/>
                    <a:pt x="502" y="331"/>
                    <a:pt x="502" y="331"/>
                  </a:cubicBezTo>
                  <a:cubicBezTo>
                    <a:pt x="569" y="331"/>
                    <a:pt x="569" y="331"/>
                    <a:pt x="569" y="331"/>
                  </a:cubicBezTo>
                  <a:cubicBezTo>
                    <a:pt x="569" y="369"/>
                    <a:pt x="569" y="369"/>
                    <a:pt x="569" y="369"/>
                  </a:cubicBezTo>
                  <a:cubicBezTo>
                    <a:pt x="464" y="369"/>
                    <a:pt x="464" y="369"/>
                    <a:pt x="464" y="369"/>
                  </a:cubicBezTo>
                  <a:cubicBezTo>
                    <a:pt x="464" y="57"/>
                    <a:pt x="464" y="57"/>
                    <a:pt x="464" y="57"/>
                  </a:cubicBezTo>
                  <a:cubicBezTo>
                    <a:pt x="381" y="57"/>
                    <a:pt x="381" y="57"/>
                    <a:pt x="381" y="57"/>
                  </a:cubicBezTo>
                  <a:cubicBezTo>
                    <a:pt x="381" y="146"/>
                    <a:pt x="381" y="146"/>
                    <a:pt x="381" y="146"/>
                  </a:cubicBezTo>
                  <a:cubicBezTo>
                    <a:pt x="343" y="146"/>
                    <a:pt x="343" y="146"/>
                    <a:pt x="343" y="146"/>
                  </a:cubicBezTo>
                  <a:cubicBezTo>
                    <a:pt x="343" y="57"/>
                    <a:pt x="343" y="57"/>
                    <a:pt x="343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235" y="222"/>
                    <a:pt x="235" y="222"/>
                    <a:pt x="235" y="222"/>
                  </a:cubicBezTo>
                  <a:cubicBezTo>
                    <a:pt x="235" y="102"/>
                    <a:pt x="235" y="102"/>
                    <a:pt x="235" y="102"/>
                  </a:cubicBezTo>
                  <a:cubicBezTo>
                    <a:pt x="273" y="102"/>
                    <a:pt x="273" y="102"/>
                    <a:pt x="273" y="102"/>
                  </a:cubicBezTo>
                  <a:cubicBezTo>
                    <a:pt x="273" y="222"/>
                    <a:pt x="273" y="222"/>
                    <a:pt x="273" y="222"/>
                  </a:cubicBezTo>
                  <a:cubicBezTo>
                    <a:pt x="381" y="222"/>
                    <a:pt x="381" y="222"/>
                    <a:pt x="381" y="222"/>
                  </a:cubicBezTo>
                  <a:cubicBezTo>
                    <a:pt x="381" y="369"/>
                    <a:pt x="381" y="369"/>
                    <a:pt x="381" y="369"/>
                  </a:cubicBezTo>
                  <a:cubicBezTo>
                    <a:pt x="225" y="369"/>
                    <a:pt x="225" y="369"/>
                    <a:pt x="225" y="369"/>
                  </a:cubicBezTo>
                  <a:cubicBezTo>
                    <a:pt x="225" y="486"/>
                    <a:pt x="225" y="486"/>
                    <a:pt x="225" y="486"/>
                  </a:cubicBezTo>
                  <a:cubicBezTo>
                    <a:pt x="187" y="486"/>
                    <a:pt x="187" y="486"/>
                    <a:pt x="187" y="486"/>
                  </a:cubicBezTo>
                  <a:cubicBezTo>
                    <a:pt x="187" y="331"/>
                    <a:pt x="187" y="331"/>
                    <a:pt x="187" y="331"/>
                  </a:cubicBezTo>
                  <a:cubicBezTo>
                    <a:pt x="343" y="331"/>
                    <a:pt x="343" y="331"/>
                    <a:pt x="343" y="331"/>
                  </a:cubicBezTo>
                  <a:cubicBezTo>
                    <a:pt x="343" y="260"/>
                    <a:pt x="343" y="260"/>
                    <a:pt x="343" y="260"/>
                  </a:cubicBezTo>
                  <a:cubicBezTo>
                    <a:pt x="57" y="260"/>
                    <a:pt x="57" y="260"/>
                    <a:pt x="57" y="260"/>
                  </a:cubicBezTo>
                  <a:cubicBezTo>
                    <a:pt x="57" y="365"/>
                    <a:pt x="57" y="365"/>
                    <a:pt x="57" y="365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727" y="0"/>
                    <a:pt x="727" y="0"/>
                    <a:pt x="727" y="0"/>
                  </a:cubicBezTo>
                  <a:cubicBezTo>
                    <a:pt x="743" y="0"/>
                    <a:pt x="756" y="13"/>
                    <a:pt x="756" y="29"/>
                  </a:cubicBezTo>
                  <a:cubicBezTo>
                    <a:pt x="756" y="247"/>
                    <a:pt x="756" y="247"/>
                    <a:pt x="756" y="247"/>
                  </a:cubicBezTo>
                  <a:cubicBezTo>
                    <a:pt x="699" y="213"/>
                    <a:pt x="699" y="213"/>
                    <a:pt x="699" y="213"/>
                  </a:cubicBezTo>
                  <a:cubicBezTo>
                    <a:pt x="699" y="146"/>
                    <a:pt x="699" y="146"/>
                    <a:pt x="699" y="146"/>
                  </a:cubicBezTo>
                  <a:cubicBezTo>
                    <a:pt x="616" y="146"/>
                    <a:pt x="616" y="146"/>
                    <a:pt x="616" y="146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578" y="261"/>
                    <a:pt x="578" y="261"/>
                    <a:pt x="578" y="261"/>
                  </a:cubicBezTo>
                  <a:cubicBezTo>
                    <a:pt x="578" y="108"/>
                    <a:pt x="578" y="108"/>
                    <a:pt x="578" y="108"/>
                  </a:cubicBezTo>
                  <a:cubicBezTo>
                    <a:pt x="618" y="108"/>
                    <a:pt x="658" y="108"/>
                    <a:pt x="699" y="108"/>
                  </a:cubicBezTo>
                  <a:cubicBezTo>
                    <a:pt x="699" y="57"/>
                    <a:pt x="699" y="57"/>
                    <a:pt x="699" y="57"/>
                  </a:cubicBezTo>
                  <a:close/>
                  <a:moveTo>
                    <a:pt x="168" y="655"/>
                  </a:moveTo>
                  <a:cubicBezTo>
                    <a:pt x="149" y="655"/>
                    <a:pt x="149" y="655"/>
                    <a:pt x="149" y="655"/>
                  </a:cubicBezTo>
                  <a:cubicBezTo>
                    <a:pt x="149" y="616"/>
                    <a:pt x="149" y="616"/>
                    <a:pt x="149" y="616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52" y="502"/>
                    <a:pt x="352" y="502"/>
                    <a:pt x="352" y="502"/>
                  </a:cubicBezTo>
                  <a:cubicBezTo>
                    <a:pt x="391" y="502"/>
                    <a:pt x="391" y="502"/>
                    <a:pt x="391" y="502"/>
                  </a:cubicBezTo>
                  <a:cubicBezTo>
                    <a:pt x="391" y="655"/>
                    <a:pt x="391" y="655"/>
                    <a:pt x="391" y="655"/>
                  </a:cubicBezTo>
                  <a:cubicBezTo>
                    <a:pt x="273" y="655"/>
                    <a:pt x="273" y="655"/>
                    <a:pt x="273" y="655"/>
                  </a:cubicBezTo>
                  <a:cubicBezTo>
                    <a:pt x="273" y="725"/>
                    <a:pt x="273" y="725"/>
                    <a:pt x="273" y="725"/>
                  </a:cubicBezTo>
                  <a:cubicBezTo>
                    <a:pt x="464" y="725"/>
                    <a:pt x="464" y="725"/>
                    <a:pt x="464" y="725"/>
                  </a:cubicBezTo>
                  <a:cubicBezTo>
                    <a:pt x="464" y="616"/>
                    <a:pt x="464" y="616"/>
                    <a:pt x="464" y="616"/>
                  </a:cubicBezTo>
                  <a:cubicBezTo>
                    <a:pt x="578" y="616"/>
                    <a:pt x="578" y="616"/>
                    <a:pt x="578" y="616"/>
                  </a:cubicBezTo>
                  <a:cubicBezTo>
                    <a:pt x="578" y="540"/>
                    <a:pt x="578" y="540"/>
                    <a:pt x="578" y="540"/>
                  </a:cubicBezTo>
                  <a:cubicBezTo>
                    <a:pt x="464" y="540"/>
                    <a:pt x="464" y="540"/>
                    <a:pt x="464" y="540"/>
                  </a:cubicBezTo>
                  <a:cubicBezTo>
                    <a:pt x="464" y="502"/>
                    <a:pt x="464" y="502"/>
                    <a:pt x="464" y="502"/>
                  </a:cubicBezTo>
                  <a:cubicBezTo>
                    <a:pt x="616" y="502"/>
                    <a:pt x="616" y="502"/>
                    <a:pt x="616" y="502"/>
                  </a:cubicBezTo>
                  <a:cubicBezTo>
                    <a:pt x="616" y="655"/>
                    <a:pt x="616" y="655"/>
                    <a:pt x="616" y="655"/>
                  </a:cubicBezTo>
                  <a:cubicBezTo>
                    <a:pt x="502" y="655"/>
                    <a:pt x="502" y="655"/>
                    <a:pt x="502" y="655"/>
                  </a:cubicBezTo>
                  <a:cubicBezTo>
                    <a:pt x="502" y="725"/>
                    <a:pt x="502" y="725"/>
                    <a:pt x="502" y="725"/>
                  </a:cubicBezTo>
                  <a:cubicBezTo>
                    <a:pt x="699" y="725"/>
                    <a:pt x="699" y="725"/>
                    <a:pt x="699" y="725"/>
                  </a:cubicBezTo>
                  <a:cubicBezTo>
                    <a:pt x="699" y="435"/>
                    <a:pt x="699" y="435"/>
                    <a:pt x="699" y="435"/>
                  </a:cubicBezTo>
                  <a:cubicBezTo>
                    <a:pt x="756" y="402"/>
                    <a:pt x="756" y="402"/>
                    <a:pt x="756" y="402"/>
                  </a:cubicBezTo>
                  <a:cubicBezTo>
                    <a:pt x="756" y="753"/>
                    <a:pt x="756" y="753"/>
                    <a:pt x="756" y="753"/>
                  </a:cubicBezTo>
                  <a:cubicBezTo>
                    <a:pt x="756" y="769"/>
                    <a:pt x="743" y="782"/>
                    <a:pt x="727" y="782"/>
                  </a:cubicBezTo>
                  <a:cubicBezTo>
                    <a:pt x="28" y="782"/>
                    <a:pt x="28" y="782"/>
                    <a:pt x="28" y="782"/>
                  </a:cubicBezTo>
                  <a:cubicBezTo>
                    <a:pt x="12" y="782"/>
                    <a:pt x="0" y="769"/>
                    <a:pt x="0" y="753"/>
                  </a:cubicBezTo>
                  <a:cubicBezTo>
                    <a:pt x="0" y="499"/>
                    <a:pt x="0" y="499"/>
                    <a:pt x="0" y="499"/>
                  </a:cubicBezTo>
                  <a:cubicBezTo>
                    <a:pt x="57" y="499"/>
                    <a:pt x="57" y="499"/>
                    <a:pt x="57" y="499"/>
                  </a:cubicBezTo>
                  <a:cubicBezTo>
                    <a:pt x="57" y="725"/>
                    <a:pt x="57" y="725"/>
                    <a:pt x="57" y="725"/>
                  </a:cubicBezTo>
                  <a:cubicBezTo>
                    <a:pt x="235" y="725"/>
                    <a:pt x="235" y="725"/>
                    <a:pt x="235" y="725"/>
                  </a:cubicBezTo>
                  <a:cubicBezTo>
                    <a:pt x="235" y="655"/>
                    <a:pt x="235" y="655"/>
                    <a:pt x="235" y="655"/>
                  </a:cubicBezTo>
                  <a:cubicBezTo>
                    <a:pt x="168" y="655"/>
                    <a:pt x="168" y="655"/>
                    <a:pt x="168" y="6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1672221" y="3697064"/>
            <a:ext cx="1483735" cy="704761"/>
            <a:chOff x="1938928" y="1900398"/>
            <a:chExt cx="1978313" cy="939681"/>
          </a:xfrm>
        </p:grpSpPr>
        <p:sp>
          <p:nvSpPr>
            <p:cNvPr id="125" name="文本框 124"/>
            <p:cNvSpPr txBox="1"/>
            <p:nvPr/>
          </p:nvSpPr>
          <p:spPr>
            <a:xfrm>
              <a:off x="2423392" y="1900398"/>
              <a:ext cx="14938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200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1938928" y="2162971"/>
              <a:ext cx="189885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6060504" y="1325600"/>
            <a:ext cx="1483735" cy="704761"/>
            <a:chOff x="1938928" y="1900398"/>
            <a:chExt cx="1978313" cy="939681"/>
          </a:xfrm>
        </p:grpSpPr>
        <p:sp>
          <p:nvSpPr>
            <p:cNvPr id="128" name="文本框 127"/>
            <p:cNvSpPr txBox="1"/>
            <p:nvPr/>
          </p:nvSpPr>
          <p:spPr>
            <a:xfrm>
              <a:off x="2423392" y="1900398"/>
              <a:ext cx="14938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200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1938928" y="2162971"/>
              <a:ext cx="189885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6060504" y="3697064"/>
            <a:ext cx="1483735" cy="704761"/>
            <a:chOff x="1938928" y="1900398"/>
            <a:chExt cx="1978313" cy="939681"/>
          </a:xfrm>
        </p:grpSpPr>
        <p:sp>
          <p:nvSpPr>
            <p:cNvPr id="131" name="文本框 130"/>
            <p:cNvSpPr txBox="1"/>
            <p:nvPr/>
          </p:nvSpPr>
          <p:spPr>
            <a:xfrm>
              <a:off x="2423392" y="1900398"/>
              <a:ext cx="14938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200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1938928" y="2162971"/>
              <a:ext cx="189885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28430" y="1965481"/>
            <a:ext cx="1047750" cy="1047750"/>
            <a:chOff x="2417513" y="2139021"/>
            <a:chExt cx="2099175" cy="2099175"/>
          </a:xfrm>
        </p:grpSpPr>
        <p:sp>
          <p:nvSpPr>
            <p:cNvPr id="5" name="圆角矩形 4"/>
            <p:cNvSpPr/>
            <p:nvPr/>
          </p:nvSpPr>
          <p:spPr>
            <a:xfrm>
              <a:off x="2417513" y="2139021"/>
              <a:ext cx="2099175" cy="2099175"/>
            </a:xfrm>
            <a:prstGeom prst="roundRect">
              <a:avLst>
                <a:gd name="adj" fmla="val 18662"/>
              </a:avLst>
            </a:prstGeom>
            <a:gradFill flip="none" rotWithShape="1">
              <a:gsLst>
                <a:gs pos="0">
                  <a:srgbClr val="F7F7F7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rgbClr val="C7C7C7"/>
                  </a:gs>
                </a:gsLst>
                <a:lin ang="2700000" scaled="1"/>
                <a:tileRect/>
              </a:gradFill>
            </a:ln>
            <a:effectLst>
              <a:outerShdw blurRad="114300" dist="508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583294" y="2304802"/>
              <a:ext cx="1767610" cy="1767610"/>
              <a:chOff x="5787323" y="1979591"/>
              <a:chExt cx="1767610" cy="1767610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F7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28575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814355" y="1965481"/>
            <a:ext cx="1047750" cy="1047750"/>
            <a:chOff x="2417513" y="2139021"/>
            <a:chExt cx="2099175" cy="2099175"/>
          </a:xfrm>
        </p:grpSpPr>
        <p:sp>
          <p:nvSpPr>
            <p:cNvPr id="12" name="圆角矩形 11"/>
            <p:cNvSpPr/>
            <p:nvPr/>
          </p:nvSpPr>
          <p:spPr>
            <a:xfrm>
              <a:off x="2417513" y="2139021"/>
              <a:ext cx="2099175" cy="2099175"/>
            </a:xfrm>
            <a:prstGeom prst="roundRect">
              <a:avLst>
                <a:gd name="adj" fmla="val 18662"/>
              </a:avLst>
            </a:prstGeom>
            <a:gradFill flip="none" rotWithShape="1">
              <a:gsLst>
                <a:gs pos="0">
                  <a:srgbClr val="F7F7F7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rgbClr val="C7C7C7"/>
                  </a:gs>
                </a:gsLst>
                <a:lin ang="2700000" scaled="1"/>
                <a:tileRect/>
              </a:gradFill>
            </a:ln>
            <a:effectLst>
              <a:outerShdw blurRad="114300" dist="508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cs typeface="+mn-ea"/>
                <a:sym typeface="+mn-lt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2583294" y="2304802"/>
              <a:ext cx="1767610" cy="1767610"/>
              <a:chOff x="5787323" y="1979591"/>
              <a:chExt cx="1767610" cy="1767610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F7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28575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500280" y="1965481"/>
            <a:ext cx="1047750" cy="1047750"/>
            <a:chOff x="2417513" y="2139021"/>
            <a:chExt cx="2099175" cy="2099175"/>
          </a:xfrm>
        </p:grpSpPr>
        <p:sp>
          <p:nvSpPr>
            <p:cNvPr id="19" name="圆角矩形 18"/>
            <p:cNvSpPr/>
            <p:nvPr/>
          </p:nvSpPr>
          <p:spPr>
            <a:xfrm>
              <a:off x="2417513" y="2139021"/>
              <a:ext cx="2099175" cy="2099175"/>
            </a:xfrm>
            <a:prstGeom prst="roundRect">
              <a:avLst>
                <a:gd name="adj" fmla="val 18662"/>
              </a:avLst>
            </a:prstGeom>
            <a:gradFill flip="none" rotWithShape="1">
              <a:gsLst>
                <a:gs pos="0">
                  <a:srgbClr val="F7F7F7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rgbClr val="C7C7C7"/>
                  </a:gs>
                </a:gsLst>
                <a:lin ang="2700000" scaled="1"/>
                <a:tileRect/>
              </a:gradFill>
            </a:ln>
            <a:effectLst>
              <a:outerShdw blurRad="114300" dist="508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cs typeface="+mn-ea"/>
                <a:sym typeface="+mn-lt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2583294" y="2304802"/>
              <a:ext cx="1767610" cy="1767610"/>
              <a:chOff x="5787323" y="1979591"/>
              <a:chExt cx="1767610" cy="176761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F7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28575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1442505" y="1965481"/>
            <a:ext cx="1047750" cy="1047750"/>
            <a:chOff x="2417513" y="2139021"/>
            <a:chExt cx="2099175" cy="2099175"/>
          </a:xfrm>
        </p:grpSpPr>
        <p:sp>
          <p:nvSpPr>
            <p:cNvPr id="26" name="圆角矩形 25"/>
            <p:cNvSpPr/>
            <p:nvPr/>
          </p:nvSpPr>
          <p:spPr>
            <a:xfrm>
              <a:off x="2417513" y="2139021"/>
              <a:ext cx="2099175" cy="2099175"/>
            </a:xfrm>
            <a:prstGeom prst="roundRect">
              <a:avLst>
                <a:gd name="adj" fmla="val 18662"/>
              </a:avLst>
            </a:prstGeom>
            <a:gradFill flip="none" rotWithShape="1">
              <a:gsLst>
                <a:gs pos="0">
                  <a:srgbClr val="F7F7F7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rgbClr val="C7C7C7"/>
                  </a:gs>
                </a:gsLst>
                <a:lin ang="2700000" scaled="1"/>
                <a:tileRect/>
              </a:gradFill>
            </a:ln>
            <a:effectLst>
              <a:outerShdw blurRad="114300" dist="508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2583294" y="2304802"/>
              <a:ext cx="1767610" cy="1767610"/>
              <a:chOff x="5787323" y="1979591"/>
              <a:chExt cx="1767610" cy="176761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F7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28575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Group 4"/>
          <p:cNvGrpSpPr>
            <a:grpSpLocks noChangeAspect="1"/>
          </p:cNvGrpSpPr>
          <p:nvPr/>
        </p:nvGrpSpPr>
        <p:grpSpPr bwMode="auto">
          <a:xfrm>
            <a:off x="1858963" y="2348370"/>
            <a:ext cx="224358" cy="262922"/>
            <a:chOff x="1776" y="1776"/>
            <a:chExt cx="64" cy="75"/>
          </a:xfrm>
          <a:solidFill>
            <a:srgbClr val="F70000"/>
          </a:solidFill>
          <a:effectLst/>
        </p:grpSpPr>
        <p:sp>
          <p:nvSpPr>
            <p:cNvPr id="33" name="Freeform 5"/>
            <p:cNvSpPr/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7"/>
            <p:cNvSpPr/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8"/>
            <p:cNvSpPr/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Group 18"/>
          <p:cNvGrpSpPr>
            <a:grpSpLocks noChangeAspect="1"/>
          </p:cNvGrpSpPr>
          <p:nvPr/>
        </p:nvGrpSpPr>
        <p:grpSpPr bwMode="auto">
          <a:xfrm>
            <a:off x="3528572" y="2363056"/>
            <a:ext cx="250640" cy="233550"/>
            <a:chOff x="3802" y="2858"/>
            <a:chExt cx="616" cy="574"/>
          </a:xfrm>
          <a:solidFill>
            <a:srgbClr val="F70000"/>
          </a:solidFill>
          <a:effectLst/>
        </p:grpSpPr>
        <p:sp>
          <p:nvSpPr>
            <p:cNvPr id="38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9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0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1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Group 13"/>
          <p:cNvGrpSpPr>
            <a:grpSpLocks noChangeAspect="1"/>
          </p:cNvGrpSpPr>
          <p:nvPr/>
        </p:nvGrpSpPr>
        <p:grpSpPr bwMode="auto">
          <a:xfrm>
            <a:off x="5199844" y="2341417"/>
            <a:ext cx="273597" cy="276828"/>
            <a:chOff x="2426" y="2781"/>
            <a:chExt cx="593" cy="600"/>
          </a:xfrm>
          <a:solidFill>
            <a:srgbClr val="F70000"/>
          </a:solidFill>
          <a:effectLst/>
        </p:grpSpPr>
        <p:sp>
          <p:nvSpPr>
            <p:cNvPr id="44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890076" y="2339109"/>
            <a:ext cx="258633" cy="281445"/>
            <a:chOff x="4873620" y="1965325"/>
            <a:chExt cx="269882" cy="293688"/>
          </a:xfrm>
          <a:solidFill>
            <a:srgbClr val="F70000"/>
          </a:solidFill>
          <a:effectLst/>
        </p:grpSpPr>
        <p:sp>
          <p:nvSpPr>
            <p:cNvPr id="47" name="Freeform 502"/>
            <p:cNvSpPr/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503"/>
            <p:cNvSpPr/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504"/>
            <p:cNvSpPr/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505"/>
            <p:cNvSpPr/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162900" y="3193808"/>
            <a:ext cx="1627000" cy="866180"/>
            <a:chOff x="3776606" y="2004244"/>
            <a:chExt cx="2169333" cy="1154907"/>
          </a:xfrm>
        </p:grpSpPr>
        <p:sp>
          <p:nvSpPr>
            <p:cNvPr id="52" name="文本框 51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782527" y="2389709"/>
              <a:ext cx="2011012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  <a:endPara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861659" y="3193808"/>
            <a:ext cx="1627000" cy="866180"/>
            <a:chOff x="3776606" y="2004244"/>
            <a:chExt cx="2169333" cy="1154907"/>
          </a:xfrm>
        </p:grpSpPr>
        <p:sp>
          <p:nvSpPr>
            <p:cNvPr id="55" name="文本框 54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782527" y="2389709"/>
              <a:ext cx="2011012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  <a:endPara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568423" y="3193808"/>
            <a:ext cx="1627000" cy="866180"/>
            <a:chOff x="3776606" y="2004244"/>
            <a:chExt cx="2169333" cy="1154907"/>
          </a:xfrm>
        </p:grpSpPr>
        <p:sp>
          <p:nvSpPr>
            <p:cNvPr id="58" name="文本框 57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782527" y="2389709"/>
              <a:ext cx="2011012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  <a:endPara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236559" y="3193808"/>
            <a:ext cx="1627000" cy="866180"/>
            <a:chOff x="3776606" y="2004244"/>
            <a:chExt cx="2169333" cy="1154907"/>
          </a:xfrm>
        </p:grpSpPr>
        <p:sp>
          <p:nvSpPr>
            <p:cNvPr id="61" name="文本框 60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3782527" y="2389709"/>
              <a:ext cx="2011012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  <a:endPara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" fill="hold"/>
                                        <p:tgtEl>
                                          <p:spTgt spid="25"/>
                                        </p:tgtEl>
                                      </p:cBhvr>
                                      <p:by x="100000" y="2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</p:cBhvr>
                                      <p:by x="100000" y="50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" fill="hold"/>
                                        <p:tgtEl>
                                          <p:spTgt spid="3"/>
                                        </p:tgtEl>
                                      </p:cBhvr>
                                      <p:by x="100000" y="2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00000" y="50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" fill="hold"/>
                                        <p:tgtEl>
                                          <p:spTgt spid="11"/>
                                        </p:tgtEl>
                                      </p:cBhvr>
                                      <p:by x="100000" y="2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0000" y="50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10" fill="hold"/>
                                        <p:tgtEl>
                                          <p:spTgt spid="18"/>
                                        </p:tgtEl>
                                      </p:cBhvr>
                                      <p:by x="100000" y="2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00000" y="50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555375" y="1499739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56848" y="1950879"/>
            <a:ext cx="769476" cy="769476"/>
            <a:chOff x="1695226" y="3321784"/>
            <a:chExt cx="1250759" cy="1250759"/>
          </a:xfrm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C0000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98505" y="2556049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6601640" y="167342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cs typeface="+mn-ea"/>
                <a:sym typeface="+mn-lt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cs typeface="+mn-ea"/>
              <a:sym typeface="+mn-lt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571569" y="1390144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080808"/>
                </a:solidFill>
                <a:cs typeface="+mn-ea"/>
                <a:sym typeface="+mn-lt"/>
              </a:rPr>
              <a:t>2013</a:t>
            </a:r>
            <a:r>
              <a:rPr lang="zh-CN" altLang="en-US" sz="1400" b="1" dirty="0">
                <a:solidFill>
                  <a:srgbClr val="080808"/>
                </a:solidFill>
                <a:cs typeface="+mn-ea"/>
                <a:sym typeface="+mn-lt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cs typeface="+mn-ea"/>
                <a:sym typeface="+mn-lt"/>
              </a:rPr>
              <a:t>5</a:t>
            </a:r>
            <a:r>
              <a:rPr lang="zh-CN" altLang="en-US" sz="1400" b="1" dirty="0">
                <a:solidFill>
                  <a:srgbClr val="080808"/>
                </a:solidFill>
                <a:cs typeface="+mn-ea"/>
                <a:sym typeface="+mn-lt"/>
              </a:rPr>
              <a:t>月</a:t>
            </a:r>
            <a:endParaRPr lang="en-US" altLang="zh-CN" sz="1400" b="1" dirty="0">
              <a:solidFill>
                <a:srgbClr val="080808"/>
              </a:solidFill>
              <a:cs typeface="+mn-ea"/>
              <a:sym typeface="+mn-lt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499180" y="258843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cs typeface="+mn-ea"/>
                <a:sym typeface="+mn-lt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cs typeface="+mn-ea"/>
              <a:sym typeface="+mn-lt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501974" y="2301588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080808"/>
                </a:solidFill>
                <a:cs typeface="+mn-ea"/>
                <a:sym typeface="+mn-lt"/>
              </a:rPr>
              <a:t>2013</a:t>
            </a:r>
            <a:r>
              <a:rPr lang="zh-CN" altLang="en-US" sz="1400" b="1" dirty="0">
                <a:solidFill>
                  <a:srgbClr val="080808"/>
                </a:solidFill>
                <a:cs typeface="+mn-ea"/>
                <a:sym typeface="+mn-lt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cs typeface="+mn-ea"/>
                <a:sym typeface="+mn-lt"/>
              </a:rPr>
              <a:t>8</a:t>
            </a:r>
            <a:r>
              <a:rPr lang="zh-CN" altLang="en-US" sz="1400" b="1" dirty="0">
                <a:solidFill>
                  <a:srgbClr val="080808"/>
                </a:solidFill>
                <a:cs typeface="+mn-ea"/>
                <a:sym typeface="+mn-lt"/>
              </a:rPr>
              <a:t>月</a:t>
            </a:r>
            <a:endParaRPr lang="en-US" altLang="zh-CN" sz="1400" b="1" dirty="0">
              <a:solidFill>
                <a:srgbClr val="080808"/>
              </a:solidFill>
              <a:cs typeface="+mn-ea"/>
              <a:sym typeface="+mn-lt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145043" y="355616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cs typeface="+mn-ea"/>
                <a:sym typeface="+mn-lt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cs typeface="+mn-ea"/>
              <a:sym typeface="+mn-lt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124367" y="3238404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080808"/>
                </a:solidFill>
                <a:cs typeface="+mn-ea"/>
                <a:sym typeface="+mn-lt"/>
              </a:rPr>
              <a:t>2014</a:t>
            </a:r>
            <a:r>
              <a:rPr lang="zh-CN" altLang="en-US" sz="1400" b="1" dirty="0">
                <a:solidFill>
                  <a:srgbClr val="080808"/>
                </a:solidFill>
                <a:cs typeface="+mn-ea"/>
                <a:sym typeface="+mn-lt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cs typeface="+mn-ea"/>
                <a:sym typeface="+mn-lt"/>
              </a:rPr>
              <a:t>4</a:t>
            </a:r>
            <a:r>
              <a:rPr lang="zh-CN" altLang="en-US" sz="1400" b="1" dirty="0">
                <a:solidFill>
                  <a:srgbClr val="080808"/>
                </a:solidFill>
                <a:cs typeface="+mn-ea"/>
                <a:sym typeface="+mn-lt"/>
              </a:rPr>
              <a:t>月</a:t>
            </a:r>
            <a:endParaRPr lang="en-US" altLang="zh-CN" sz="1400" b="1" dirty="0">
              <a:solidFill>
                <a:srgbClr val="080808"/>
              </a:solidFill>
              <a:cs typeface="+mn-ea"/>
              <a:sym typeface="+mn-lt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842996" y="4506233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cs typeface="+mn-ea"/>
                <a:sym typeface="+mn-lt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cs typeface="+mn-ea"/>
              <a:sym typeface="+mn-lt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4846613" y="4133323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cs typeface="+mn-ea"/>
                <a:sym typeface="+mn-lt"/>
              </a:rPr>
              <a:t>2016</a:t>
            </a:r>
            <a:r>
              <a:rPr lang="zh-CN" altLang="en-US" sz="1400" b="1" dirty="0" smtClean="0">
                <a:solidFill>
                  <a:srgbClr val="080808"/>
                </a:solidFill>
                <a:cs typeface="+mn-ea"/>
                <a:sym typeface="+mn-lt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cs typeface="+mn-ea"/>
                <a:sym typeface="+mn-lt"/>
              </a:rPr>
              <a:t>5</a:t>
            </a:r>
            <a:r>
              <a:rPr lang="zh-CN" altLang="en-US" sz="1400" b="1" dirty="0">
                <a:solidFill>
                  <a:srgbClr val="080808"/>
                </a:solidFill>
                <a:cs typeface="+mn-ea"/>
                <a:sym typeface="+mn-lt"/>
              </a:rPr>
              <a:t>月</a:t>
            </a:r>
            <a:endParaRPr lang="en-US" altLang="zh-CN" sz="1400" b="1" dirty="0">
              <a:solidFill>
                <a:srgbClr val="080808"/>
              </a:solidFill>
              <a:cs typeface="+mn-ea"/>
              <a:sym typeface="+mn-lt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721463" y="4001912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cs typeface="+mn-ea"/>
                <a:sym typeface="+mn-lt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cs typeface="+mn-ea"/>
              <a:sym typeface="+mn-lt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680237" y="3615450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cs typeface="+mn-ea"/>
                <a:sym typeface="+mn-lt"/>
              </a:rPr>
              <a:t>2021</a:t>
            </a:r>
            <a:r>
              <a:rPr lang="zh-CN" altLang="en-US" sz="1400" b="1" dirty="0" smtClean="0">
                <a:solidFill>
                  <a:srgbClr val="080808"/>
                </a:solidFill>
                <a:cs typeface="+mn-ea"/>
                <a:sym typeface="+mn-lt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cs typeface="+mn-ea"/>
                <a:sym typeface="+mn-lt"/>
              </a:rPr>
              <a:t>12</a:t>
            </a:r>
            <a:r>
              <a:rPr lang="zh-CN" altLang="en-US" sz="1400" b="1" dirty="0">
                <a:solidFill>
                  <a:srgbClr val="080808"/>
                </a:solidFill>
                <a:cs typeface="+mn-ea"/>
                <a:sym typeface="+mn-lt"/>
              </a:rPr>
              <a:t>月</a:t>
            </a:r>
            <a:endParaRPr lang="en-US" altLang="zh-CN" sz="1400" b="1" dirty="0">
              <a:solidFill>
                <a:srgbClr val="080808"/>
              </a:solidFill>
              <a:cs typeface="+mn-ea"/>
              <a:sym typeface="+mn-lt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99319" y="2059122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cs typeface="+mn-ea"/>
                <a:sym typeface="+mn-lt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194320" y="1706085"/>
            <a:ext cx="1125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cs typeface="+mn-ea"/>
                <a:sym typeface="+mn-lt"/>
              </a:rPr>
              <a:t>20XX</a:t>
            </a:r>
            <a:r>
              <a:rPr lang="zh-CN" altLang="en-US" sz="1400" b="1" dirty="0" smtClean="0">
                <a:solidFill>
                  <a:srgbClr val="080808"/>
                </a:solidFill>
                <a:cs typeface="+mn-ea"/>
                <a:sym typeface="+mn-lt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cs typeface="+mn-ea"/>
                <a:sym typeface="+mn-lt"/>
              </a:rPr>
              <a:t>2</a:t>
            </a:r>
            <a:r>
              <a:rPr lang="zh-CN" altLang="en-US" sz="1400" b="1" dirty="0">
                <a:solidFill>
                  <a:srgbClr val="080808"/>
                </a:solidFill>
                <a:cs typeface="+mn-ea"/>
                <a:sym typeface="+mn-lt"/>
              </a:rPr>
              <a:t>月</a:t>
            </a:r>
            <a:endParaRPr lang="en-US" altLang="zh-CN" sz="1400" b="1" dirty="0">
              <a:solidFill>
                <a:srgbClr val="080808"/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6568909" y="1390145"/>
            <a:ext cx="0" cy="54489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6119428" y="3238404"/>
            <a:ext cx="4076" cy="61975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6499180" y="2373596"/>
            <a:ext cx="3324" cy="6204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4842996" y="4133323"/>
            <a:ext cx="8518" cy="6609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1675336" y="3556169"/>
            <a:ext cx="4901" cy="73404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1187624" y="1673429"/>
            <a:ext cx="0" cy="78204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400031" y="2994065"/>
            <a:ext cx="984394" cy="984394"/>
            <a:chOff x="1695226" y="3321784"/>
            <a:chExt cx="1250759" cy="1250759"/>
          </a:xfrm>
        </p:grpSpPr>
        <p:sp>
          <p:nvSpPr>
            <p:cNvPr id="32" name="椭圆 31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C0000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05964" y="2634025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77577" y="1451758"/>
            <a:ext cx="1625118" cy="1625118"/>
            <a:chOff x="1695226" y="3321784"/>
            <a:chExt cx="1250759" cy="1250759"/>
          </a:xfrm>
        </p:grpSpPr>
        <p:sp>
          <p:nvSpPr>
            <p:cNvPr id="38" name="椭圆 3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C0000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3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1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569897" y="655320"/>
            <a:ext cx="1543098" cy="1186440"/>
          </a:xfrm>
          <a:custGeom>
            <a:avLst/>
            <a:gdLst>
              <a:gd name="connsiteX0" fmla="*/ 868680 w 1737360"/>
              <a:gd name="connsiteY0" fmla="*/ 0 h 1335802"/>
              <a:gd name="connsiteX1" fmla="*/ 1737360 w 1737360"/>
              <a:gd name="connsiteY1" fmla="*/ 868680 h 1335802"/>
              <a:gd name="connsiteX2" fmla="*/ 1270238 w 1737360"/>
              <a:gd name="connsiteY2" fmla="*/ 1335802 h 1335802"/>
              <a:gd name="connsiteX3" fmla="*/ 1215904 w 1737360"/>
              <a:gd name="connsiteY3" fmla="*/ 1290972 h 1335802"/>
              <a:gd name="connsiteX4" fmla="*/ 868680 w 1737360"/>
              <a:gd name="connsiteY4" fmla="*/ 1184910 h 1335802"/>
              <a:gd name="connsiteX5" fmla="*/ 521456 w 1737360"/>
              <a:gd name="connsiteY5" fmla="*/ 1290972 h 1335802"/>
              <a:gd name="connsiteX6" fmla="*/ 467122 w 1737360"/>
              <a:gd name="connsiteY6" fmla="*/ 1335802 h 1335802"/>
              <a:gd name="connsiteX7" fmla="*/ 0 w 1737360"/>
              <a:gd name="connsiteY7" fmla="*/ 868680 h 1335802"/>
              <a:gd name="connsiteX8" fmla="*/ 868680 w 1737360"/>
              <a:gd name="connsiteY8" fmla="*/ 0 h 133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7360" h="1335802">
                <a:moveTo>
                  <a:pt x="868680" y="0"/>
                </a:moveTo>
                <a:lnTo>
                  <a:pt x="1737360" y="868680"/>
                </a:lnTo>
                <a:lnTo>
                  <a:pt x="1270238" y="1335802"/>
                </a:lnTo>
                <a:lnTo>
                  <a:pt x="1215904" y="1290972"/>
                </a:lnTo>
                <a:cubicBezTo>
                  <a:pt x="1116787" y="1224010"/>
                  <a:pt x="997300" y="1184910"/>
                  <a:pt x="868680" y="1184910"/>
                </a:cubicBezTo>
                <a:cubicBezTo>
                  <a:pt x="740061" y="1184910"/>
                  <a:pt x="620574" y="1224010"/>
                  <a:pt x="521456" y="1290972"/>
                </a:cubicBezTo>
                <a:lnTo>
                  <a:pt x="467122" y="1335802"/>
                </a:lnTo>
                <a:lnTo>
                  <a:pt x="0" y="868680"/>
                </a:lnTo>
                <a:lnTo>
                  <a:pt x="86868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7800000" scaled="0"/>
              <a:tileRect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723900" y="1487781"/>
            <a:ext cx="1193857" cy="1543098"/>
          </a:xfrm>
          <a:custGeom>
            <a:avLst/>
            <a:gdLst>
              <a:gd name="connsiteX0" fmla="*/ 868680 w 1344153"/>
              <a:gd name="connsiteY0" fmla="*/ 0 h 1737360"/>
              <a:gd name="connsiteX1" fmla="*/ 1344153 w 1344153"/>
              <a:gd name="connsiteY1" fmla="*/ 475473 h 1737360"/>
              <a:gd name="connsiteX2" fmla="*/ 1306212 w 1344153"/>
              <a:gd name="connsiteY2" fmla="*/ 521456 h 1737360"/>
              <a:gd name="connsiteX3" fmla="*/ 1200150 w 1344153"/>
              <a:gd name="connsiteY3" fmla="*/ 868680 h 1737360"/>
              <a:gd name="connsiteX4" fmla="*/ 1306212 w 1344153"/>
              <a:gd name="connsiteY4" fmla="*/ 1215904 h 1737360"/>
              <a:gd name="connsiteX5" fmla="*/ 1344153 w 1344153"/>
              <a:gd name="connsiteY5" fmla="*/ 1261888 h 1737360"/>
              <a:gd name="connsiteX6" fmla="*/ 868680 w 1344153"/>
              <a:gd name="connsiteY6" fmla="*/ 1737360 h 1737360"/>
              <a:gd name="connsiteX7" fmla="*/ 0 w 1344153"/>
              <a:gd name="connsiteY7" fmla="*/ 868680 h 1737360"/>
              <a:gd name="connsiteX8" fmla="*/ 868680 w 1344153"/>
              <a:gd name="connsiteY8" fmla="*/ 0 h 173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4153" h="1737360">
                <a:moveTo>
                  <a:pt x="868680" y="0"/>
                </a:moveTo>
                <a:lnTo>
                  <a:pt x="1344153" y="475473"/>
                </a:lnTo>
                <a:lnTo>
                  <a:pt x="1306212" y="521456"/>
                </a:lnTo>
                <a:cubicBezTo>
                  <a:pt x="1239250" y="620574"/>
                  <a:pt x="1200150" y="740061"/>
                  <a:pt x="1200150" y="868680"/>
                </a:cubicBezTo>
                <a:cubicBezTo>
                  <a:pt x="1200150" y="997300"/>
                  <a:pt x="1239250" y="1116787"/>
                  <a:pt x="1306212" y="1215904"/>
                </a:cubicBezTo>
                <a:lnTo>
                  <a:pt x="1344153" y="1261888"/>
                </a:lnTo>
                <a:lnTo>
                  <a:pt x="868680" y="1737360"/>
                </a:lnTo>
                <a:lnTo>
                  <a:pt x="0" y="868680"/>
                </a:lnTo>
                <a:lnTo>
                  <a:pt x="86868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7800000" scaled="0"/>
              <a:tileRect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2796546" y="1487781"/>
            <a:ext cx="1193857" cy="1543098"/>
          </a:xfrm>
          <a:custGeom>
            <a:avLst/>
            <a:gdLst>
              <a:gd name="connsiteX0" fmla="*/ 475472 w 1344152"/>
              <a:gd name="connsiteY0" fmla="*/ 0 h 1737360"/>
              <a:gd name="connsiteX1" fmla="*/ 1344152 w 1344152"/>
              <a:gd name="connsiteY1" fmla="*/ 868680 h 1737360"/>
              <a:gd name="connsiteX2" fmla="*/ 475472 w 1344152"/>
              <a:gd name="connsiteY2" fmla="*/ 1737360 h 1737360"/>
              <a:gd name="connsiteX3" fmla="*/ 0 w 1344152"/>
              <a:gd name="connsiteY3" fmla="*/ 1261888 h 1737360"/>
              <a:gd name="connsiteX4" fmla="*/ 37940 w 1344152"/>
              <a:gd name="connsiteY4" fmla="*/ 1215904 h 1737360"/>
              <a:gd name="connsiteX5" fmla="*/ 144002 w 1344152"/>
              <a:gd name="connsiteY5" fmla="*/ 868680 h 1737360"/>
              <a:gd name="connsiteX6" fmla="*/ 37940 w 1344152"/>
              <a:gd name="connsiteY6" fmla="*/ 521456 h 1737360"/>
              <a:gd name="connsiteX7" fmla="*/ 0 w 1344152"/>
              <a:gd name="connsiteY7" fmla="*/ 475473 h 1737360"/>
              <a:gd name="connsiteX8" fmla="*/ 475472 w 1344152"/>
              <a:gd name="connsiteY8" fmla="*/ 0 h 173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4152" h="1737360">
                <a:moveTo>
                  <a:pt x="475472" y="0"/>
                </a:moveTo>
                <a:lnTo>
                  <a:pt x="1344152" y="868680"/>
                </a:lnTo>
                <a:lnTo>
                  <a:pt x="475472" y="1737360"/>
                </a:lnTo>
                <a:lnTo>
                  <a:pt x="0" y="1261888"/>
                </a:lnTo>
                <a:lnTo>
                  <a:pt x="37940" y="1215904"/>
                </a:lnTo>
                <a:cubicBezTo>
                  <a:pt x="104902" y="1116787"/>
                  <a:pt x="144002" y="997300"/>
                  <a:pt x="144002" y="868680"/>
                </a:cubicBezTo>
                <a:cubicBezTo>
                  <a:pt x="144002" y="740061"/>
                  <a:pt x="104902" y="620574"/>
                  <a:pt x="37940" y="521456"/>
                </a:cubicBezTo>
                <a:lnTo>
                  <a:pt x="0" y="475473"/>
                </a:lnTo>
                <a:lnTo>
                  <a:pt x="475472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7800000" scaled="0"/>
              <a:tileRect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1569897" y="2676900"/>
            <a:ext cx="1543098" cy="1186440"/>
          </a:xfrm>
          <a:custGeom>
            <a:avLst/>
            <a:gdLst>
              <a:gd name="connsiteX0" fmla="*/ 467122 w 1737360"/>
              <a:gd name="connsiteY0" fmla="*/ 0 h 1335802"/>
              <a:gd name="connsiteX1" fmla="*/ 521456 w 1737360"/>
              <a:gd name="connsiteY1" fmla="*/ 44830 h 1335802"/>
              <a:gd name="connsiteX2" fmla="*/ 868680 w 1737360"/>
              <a:gd name="connsiteY2" fmla="*/ 150892 h 1335802"/>
              <a:gd name="connsiteX3" fmla="*/ 1215904 w 1737360"/>
              <a:gd name="connsiteY3" fmla="*/ 44830 h 1335802"/>
              <a:gd name="connsiteX4" fmla="*/ 1270238 w 1737360"/>
              <a:gd name="connsiteY4" fmla="*/ 0 h 1335802"/>
              <a:gd name="connsiteX5" fmla="*/ 1737360 w 1737360"/>
              <a:gd name="connsiteY5" fmla="*/ 467122 h 1335802"/>
              <a:gd name="connsiteX6" fmla="*/ 868680 w 1737360"/>
              <a:gd name="connsiteY6" fmla="*/ 1335802 h 1335802"/>
              <a:gd name="connsiteX7" fmla="*/ 0 w 1737360"/>
              <a:gd name="connsiteY7" fmla="*/ 467122 h 1335802"/>
              <a:gd name="connsiteX8" fmla="*/ 467122 w 1737360"/>
              <a:gd name="connsiteY8" fmla="*/ 0 h 133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7360" h="1335802">
                <a:moveTo>
                  <a:pt x="467122" y="0"/>
                </a:moveTo>
                <a:lnTo>
                  <a:pt x="521456" y="44830"/>
                </a:lnTo>
                <a:cubicBezTo>
                  <a:pt x="620574" y="111792"/>
                  <a:pt x="740061" y="150892"/>
                  <a:pt x="868680" y="150892"/>
                </a:cubicBezTo>
                <a:cubicBezTo>
                  <a:pt x="997300" y="150892"/>
                  <a:pt x="1116787" y="111792"/>
                  <a:pt x="1215904" y="44830"/>
                </a:cubicBezTo>
                <a:lnTo>
                  <a:pt x="1270238" y="0"/>
                </a:lnTo>
                <a:lnTo>
                  <a:pt x="1737360" y="467122"/>
                </a:lnTo>
                <a:lnTo>
                  <a:pt x="868680" y="1335802"/>
                </a:lnTo>
                <a:lnTo>
                  <a:pt x="0" y="467122"/>
                </a:lnTo>
                <a:lnTo>
                  <a:pt x="467122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7800000" scaled="0"/>
              <a:tileRect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886345" y="1802890"/>
            <a:ext cx="910201" cy="910201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4175760" y="2800037"/>
            <a:ext cx="3584808" cy="596513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38100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8100000" scaled="1"/>
              <a:tileRect/>
            </a:gradFill>
          </a:ln>
          <a:effectLst>
            <a:innerShdw blurRad="127000" dist="63500" dir="13500000">
              <a:schemeClr val="tx1">
                <a:lumMod val="65000"/>
                <a:lumOff val="35000"/>
                <a:alpha val="49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122420" y="1158241"/>
            <a:ext cx="3756660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50000"/>
                </a:schemeClr>
              </a:gs>
              <a:gs pos="100000">
                <a:schemeClr val="bg2">
                  <a:lumMod val="1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122420" y="2438401"/>
            <a:ext cx="3756660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50000"/>
                </a:schemeClr>
              </a:gs>
              <a:gs pos="100000">
                <a:schemeClr val="bg2">
                  <a:lumMod val="1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 useBgFill="1">
        <p:nvSpPr>
          <p:cNvPr id="41" name="矩形 40"/>
          <p:cNvSpPr/>
          <p:nvPr/>
        </p:nvSpPr>
        <p:spPr>
          <a:xfrm>
            <a:off x="4175760" y="1181101"/>
            <a:ext cx="3779520" cy="1272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879657" y="2015430"/>
            <a:ext cx="932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gency FB" panose="020B0503020202020204" pitchFamily="34" charset="0"/>
                <a:cs typeface="+mn-ea"/>
                <a:sym typeface="+mn-lt"/>
              </a:rPr>
              <a:t>LOGO</a:t>
            </a:r>
            <a:endParaRPr lang="zh-CN" altLang="en-US" sz="2800" dirty="0">
              <a:solidFill>
                <a:prstClr val="white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330100" y="1063840"/>
            <a:ext cx="2948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cs typeface="+mn-ea"/>
                <a:sym typeface="+mn-lt"/>
              </a:rPr>
              <a:t>20XX</a:t>
            </a:r>
            <a:endParaRPr lang="zh-CN" altLang="en-US" sz="4400" dirty="0">
              <a:solidFill>
                <a:prstClr val="white">
                  <a:lumMod val="50000"/>
                </a:prstClr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275440" y="1655378"/>
            <a:ext cx="36173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gradFill flip="none" rotWithShape="1"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89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rPr>
              <a:t>工作总结报告</a:t>
            </a:r>
            <a:endParaRPr lang="zh-CN" altLang="en-US" sz="4400" b="1" dirty="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556030" y="2821089"/>
            <a:ext cx="3115779" cy="546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prstClr val="white"/>
                </a:solidFill>
                <a:cs typeface="+mn-ea"/>
                <a:sym typeface="+mn-lt"/>
              </a:rPr>
              <a:t>在</a:t>
            </a:r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此输入公司名</a:t>
            </a:r>
            <a:r>
              <a:rPr lang="zh-CN" altLang="en-US" sz="1600" dirty="0" smtClean="0">
                <a:solidFill>
                  <a:prstClr val="white"/>
                </a:solidFill>
                <a:cs typeface="+mn-ea"/>
                <a:sym typeface="+mn-lt"/>
              </a:rPr>
              <a:t>称</a:t>
            </a:r>
            <a:endParaRPr lang="en-US" altLang="zh-CN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dirty="0" smtClean="0">
                <a:solidFill>
                  <a:prstClr val="white"/>
                </a:solidFill>
                <a:cs typeface="+mn-ea"/>
                <a:sym typeface="+mn-lt"/>
              </a:rPr>
              <a:t>时</a:t>
            </a: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间：</a:t>
            </a:r>
            <a:r>
              <a:rPr lang="en-US" altLang="zh-CN" dirty="0" smtClean="0">
                <a:solidFill>
                  <a:prstClr val="white"/>
                </a:solidFill>
                <a:cs typeface="+mn-ea"/>
                <a:sym typeface="+mn-lt"/>
              </a:rPr>
              <a:t>20XX.12.25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4181120" y="2812868"/>
            <a:ext cx="749821" cy="562746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38100" dist="12700" dir="2700000" algn="tl" rotWithShape="0">
              <a:schemeClr val="tx1">
                <a:lumMod val="65000"/>
                <a:lumOff val="35000"/>
                <a:alpha val="60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57150" h="127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47" name="Picture 2" descr="C:\Users\Administrator\Desktop\手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22420" y="2933699"/>
            <a:ext cx="2461081" cy="2391617"/>
          </a:xfrm>
          <a:prstGeom prst="rect">
            <a:avLst/>
          </a:prstGeom>
          <a:noFill/>
        </p:spPr>
      </p:pic>
      <p:sp>
        <p:nvSpPr>
          <p:cNvPr id="48" name="椭圆 47"/>
          <p:cNvSpPr/>
          <p:nvPr/>
        </p:nvSpPr>
        <p:spPr>
          <a:xfrm>
            <a:off x="723900" y="2857190"/>
            <a:ext cx="474100" cy="4741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774320" y="4602479"/>
            <a:ext cx="376828" cy="37682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282324" y="4263261"/>
            <a:ext cx="489374" cy="489374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7085354" y="4134612"/>
            <a:ext cx="302375" cy="302375"/>
          </a:xfrm>
          <a:prstGeom prst="ellipse">
            <a:avLst/>
          </a:prstGeom>
          <a:gradFill flip="none" rotWithShape="1">
            <a:gsLst>
              <a:gs pos="0">
                <a:srgbClr val="C00000">
                  <a:lumMod val="90000"/>
                </a:srgbClr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8475783" y="3238538"/>
            <a:ext cx="257708" cy="257708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1281775" y="4328707"/>
            <a:ext cx="401601" cy="401601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471398" y="3612079"/>
            <a:ext cx="305403" cy="305403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2354164" y="4585528"/>
            <a:ext cx="289560" cy="28956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610357" y="3496246"/>
            <a:ext cx="289560" cy="28956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717574" y="3512820"/>
            <a:ext cx="350520" cy="35052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3654810" y="3210478"/>
            <a:ext cx="401601" cy="401601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3042954" y="3404806"/>
            <a:ext cx="350520" cy="35052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3614430" y="2812868"/>
            <a:ext cx="289560" cy="28956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2261533" y="3927792"/>
            <a:ext cx="302375" cy="302375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8100000" scaled="1"/>
            <a:tileRect/>
          </a:gradFill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4445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20988E-6 L 0.30973 0.00155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6" y="62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31788 2.22222E-6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85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53" presetClass="entr" presetSubtype="52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5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5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52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5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build="allAtOnce"/>
      <p:bldP spid="43" grpId="0"/>
      <p:bldP spid="44" grpId="0"/>
      <p:bldP spid="45" grpId="0"/>
      <p:bldP spid="46" grpId="0" animBg="1"/>
      <p:bldP spid="46" grpId="1" animBg="1"/>
      <p:bldP spid="46" grpId="2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7" name="图片 6" descr="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0375" y="177800"/>
            <a:ext cx="7886065" cy="45110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/>
          <p:cNvSpPr/>
          <p:nvPr/>
        </p:nvSpPr>
        <p:spPr>
          <a:xfrm>
            <a:off x="3381375" y="853440"/>
            <a:ext cx="2164080" cy="2164080"/>
          </a:xfrm>
          <a:prstGeom prst="diamond">
            <a:avLst/>
          </a:prstGeom>
          <a:solidFill>
            <a:srgbClr val="FF0000"/>
          </a:solidFill>
          <a:ln w="381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</a:ln>
          <a:effectLst>
            <a:innerShdw blurRad="63500" dist="254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3293745" y="487680"/>
            <a:ext cx="2339340" cy="233934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4800000"/>
            </a:lightRig>
          </a:scene3d>
          <a:sp3d>
            <a:bevelT w="63500" h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08076" y="1150620"/>
            <a:ext cx="910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Part1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47752" y="1426517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rPr>
              <a:t>单击添加标题</a:t>
            </a:r>
            <a:endParaRPr lang="zh-CN" altLang="en-US" sz="2400" b="1" dirty="0">
              <a:solidFill>
                <a:srgbClr val="FF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4362970" y="1963193"/>
            <a:ext cx="200886" cy="401771"/>
          </a:xfrm>
          <a:custGeom>
            <a:avLst/>
            <a:gdLst/>
            <a:ahLst/>
            <a:cxnLst/>
            <a:rect l="0" t="0" r="r" b="b"/>
            <a:pathLst>
              <a:path w="725488" h="1450976">
                <a:moveTo>
                  <a:pt x="180975" y="543686"/>
                </a:moveTo>
                <a:lnTo>
                  <a:pt x="544513" y="543686"/>
                </a:lnTo>
                <a:lnTo>
                  <a:pt x="544513" y="785648"/>
                </a:lnTo>
                <a:lnTo>
                  <a:pt x="544248" y="794903"/>
                </a:lnTo>
                <a:lnTo>
                  <a:pt x="543187" y="804158"/>
                </a:lnTo>
                <a:lnTo>
                  <a:pt x="542392" y="813149"/>
                </a:lnTo>
                <a:lnTo>
                  <a:pt x="540536" y="822140"/>
                </a:lnTo>
                <a:lnTo>
                  <a:pt x="538679" y="830867"/>
                </a:lnTo>
                <a:lnTo>
                  <a:pt x="536293" y="839329"/>
                </a:lnTo>
                <a:lnTo>
                  <a:pt x="533111" y="847791"/>
                </a:lnTo>
                <a:lnTo>
                  <a:pt x="530194" y="856253"/>
                </a:lnTo>
                <a:lnTo>
                  <a:pt x="526482" y="864186"/>
                </a:lnTo>
                <a:lnTo>
                  <a:pt x="522504" y="871855"/>
                </a:lnTo>
                <a:lnTo>
                  <a:pt x="517997" y="879523"/>
                </a:lnTo>
                <a:lnTo>
                  <a:pt x="513224" y="886928"/>
                </a:lnTo>
                <a:lnTo>
                  <a:pt x="508186" y="893803"/>
                </a:lnTo>
                <a:lnTo>
                  <a:pt x="502882" y="900943"/>
                </a:lnTo>
                <a:lnTo>
                  <a:pt x="497049" y="907290"/>
                </a:lnTo>
                <a:lnTo>
                  <a:pt x="490950" y="913636"/>
                </a:lnTo>
                <a:lnTo>
                  <a:pt x="484851" y="919718"/>
                </a:lnTo>
                <a:lnTo>
                  <a:pt x="478222" y="925271"/>
                </a:lnTo>
                <a:lnTo>
                  <a:pt x="471328" y="930825"/>
                </a:lnTo>
                <a:lnTo>
                  <a:pt x="464169" y="935849"/>
                </a:lnTo>
                <a:lnTo>
                  <a:pt x="456744" y="940609"/>
                </a:lnTo>
                <a:lnTo>
                  <a:pt x="449054" y="944840"/>
                </a:lnTo>
                <a:lnTo>
                  <a:pt x="441630" y="949071"/>
                </a:lnTo>
                <a:lnTo>
                  <a:pt x="433145" y="952773"/>
                </a:lnTo>
                <a:lnTo>
                  <a:pt x="424925" y="955682"/>
                </a:lnTo>
                <a:lnTo>
                  <a:pt x="416705" y="958855"/>
                </a:lnTo>
                <a:lnTo>
                  <a:pt x="407954" y="961235"/>
                </a:lnTo>
                <a:lnTo>
                  <a:pt x="399204" y="963086"/>
                </a:lnTo>
                <a:lnTo>
                  <a:pt x="390188" y="964673"/>
                </a:lnTo>
                <a:lnTo>
                  <a:pt x="380908" y="965730"/>
                </a:lnTo>
                <a:lnTo>
                  <a:pt x="371892" y="966788"/>
                </a:lnTo>
                <a:lnTo>
                  <a:pt x="362612" y="966788"/>
                </a:lnTo>
                <a:lnTo>
                  <a:pt x="353331" y="966788"/>
                </a:lnTo>
                <a:lnTo>
                  <a:pt x="344050" y="965730"/>
                </a:lnTo>
                <a:lnTo>
                  <a:pt x="334770" y="964673"/>
                </a:lnTo>
                <a:lnTo>
                  <a:pt x="326019" y="963086"/>
                </a:lnTo>
                <a:lnTo>
                  <a:pt x="317269" y="961235"/>
                </a:lnTo>
                <a:lnTo>
                  <a:pt x="308518" y="958855"/>
                </a:lnTo>
                <a:lnTo>
                  <a:pt x="300033" y="955682"/>
                </a:lnTo>
                <a:lnTo>
                  <a:pt x="291813" y="952773"/>
                </a:lnTo>
                <a:lnTo>
                  <a:pt x="283858" y="949071"/>
                </a:lnTo>
                <a:lnTo>
                  <a:pt x="275903" y="944840"/>
                </a:lnTo>
                <a:lnTo>
                  <a:pt x="268214" y="940609"/>
                </a:lnTo>
                <a:lnTo>
                  <a:pt x="261054" y="935849"/>
                </a:lnTo>
                <a:lnTo>
                  <a:pt x="253895" y="930825"/>
                </a:lnTo>
                <a:lnTo>
                  <a:pt x="247001" y="925271"/>
                </a:lnTo>
                <a:lnTo>
                  <a:pt x="240372" y="919718"/>
                </a:lnTo>
                <a:lnTo>
                  <a:pt x="234008" y="913636"/>
                </a:lnTo>
                <a:lnTo>
                  <a:pt x="228174" y="907290"/>
                </a:lnTo>
                <a:lnTo>
                  <a:pt x="222341" y="900943"/>
                </a:lnTo>
                <a:lnTo>
                  <a:pt x="217037" y="893803"/>
                </a:lnTo>
                <a:lnTo>
                  <a:pt x="211999" y="886928"/>
                </a:lnTo>
                <a:lnTo>
                  <a:pt x="207226" y="879523"/>
                </a:lnTo>
                <a:lnTo>
                  <a:pt x="202984" y="871855"/>
                </a:lnTo>
                <a:lnTo>
                  <a:pt x="199006" y="864186"/>
                </a:lnTo>
                <a:lnTo>
                  <a:pt x="195294" y="856253"/>
                </a:lnTo>
                <a:lnTo>
                  <a:pt x="191847" y="847791"/>
                </a:lnTo>
                <a:lnTo>
                  <a:pt x="189195" y="839329"/>
                </a:lnTo>
                <a:lnTo>
                  <a:pt x="186809" y="830867"/>
                </a:lnTo>
                <a:lnTo>
                  <a:pt x="184422" y="822140"/>
                </a:lnTo>
                <a:lnTo>
                  <a:pt x="183097" y="813149"/>
                </a:lnTo>
                <a:lnTo>
                  <a:pt x="181771" y="804158"/>
                </a:lnTo>
                <a:lnTo>
                  <a:pt x="181240" y="794903"/>
                </a:lnTo>
                <a:lnTo>
                  <a:pt x="180975" y="785648"/>
                </a:lnTo>
                <a:lnTo>
                  <a:pt x="180975" y="543686"/>
                </a:lnTo>
                <a:close/>
                <a:moveTo>
                  <a:pt x="60589" y="484188"/>
                </a:moveTo>
                <a:lnTo>
                  <a:pt x="66675" y="484453"/>
                </a:lnTo>
                <a:lnTo>
                  <a:pt x="72760" y="485510"/>
                </a:lnTo>
                <a:lnTo>
                  <a:pt x="78581" y="487096"/>
                </a:lnTo>
                <a:lnTo>
                  <a:pt x="84137" y="488947"/>
                </a:lnTo>
                <a:lnTo>
                  <a:pt x="89429" y="491591"/>
                </a:lnTo>
                <a:lnTo>
                  <a:pt x="94191" y="494499"/>
                </a:lnTo>
                <a:lnTo>
                  <a:pt x="99219" y="497935"/>
                </a:lnTo>
                <a:lnTo>
                  <a:pt x="103452" y="501901"/>
                </a:lnTo>
                <a:lnTo>
                  <a:pt x="107421" y="506131"/>
                </a:lnTo>
                <a:lnTo>
                  <a:pt x="110596" y="510889"/>
                </a:lnTo>
                <a:lnTo>
                  <a:pt x="113771" y="515912"/>
                </a:lnTo>
                <a:lnTo>
                  <a:pt x="116152" y="521200"/>
                </a:lnTo>
                <a:lnTo>
                  <a:pt x="118269" y="526487"/>
                </a:lnTo>
                <a:lnTo>
                  <a:pt x="119856" y="532303"/>
                </a:lnTo>
                <a:lnTo>
                  <a:pt x="120650" y="538383"/>
                </a:lnTo>
                <a:lnTo>
                  <a:pt x="121179" y="544464"/>
                </a:lnTo>
                <a:lnTo>
                  <a:pt x="121179" y="786095"/>
                </a:lnTo>
                <a:lnTo>
                  <a:pt x="121179" y="793233"/>
                </a:lnTo>
                <a:lnTo>
                  <a:pt x="121973" y="803807"/>
                </a:lnTo>
                <a:lnTo>
                  <a:pt x="123560" y="817554"/>
                </a:lnTo>
                <a:lnTo>
                  <a:pt x="124619" y="825750"/>
                </a:lnTo>
                <a:lnTo>
                  <a:pt x="126206" y="834209"/>
                </a:lnTo>
                <a:lnTo>
                  <a:pt x="128058" y="843462"/>
                </a:lnTo>
                <a:lnTo>
                  <a:pt x="130175" y="853244"/>
                </a:lnTo>
                <a:lnTo>
                  <a:pt x="132821" y="863290"/>
                </a:lnTo>
                <a:lnTo>
                  <a:pt x="136260" y="873600"/>
                </a:lnTo>
                <a:lnTo>
                  <a:pt x="139964" y="883910"/>
                </a:lnTo>
                <a:lnTo>
                  <a:pt x="144198" y="894485"/>
                </a:lnTo>
                <a:lnTo>
                  <a:pt x="149225" y="905588"/>
                </a:lnTo>
                <a:lnTo>
                  <a:pt x="154517" y="916163"/>
                </a:lnTo>
                <a:lnTo>
                  <a:pt x="160867" y="927002"/>
                </a:lnTo>
                <a:lnTo>
                  <a:pt x="164306" y="932289"/>
                </a:lnTo>
                <a:lnTo>
                  <a:pt x="167746" y="937577"/>
                </a:lnTo>
                <a:lnTo>
                  <a:pt x="171714" y="942864"/>
                </a:lnTo>
                <a:lnTo>
                  <a:pt x="175683" y="947887"/>
                </a:lnTo>
                <a:lnTo>
                  <a:pt x="179652" y="953174"/>
                </a:lnTo>
                <a:lnTo>
                  <a:pt x="184150" y="957933"/>
                </a:lnTo>
                <a:lnTo>
                  <a:pt x="188384" y="962956"/>
                </a:lnTo>
                <a:lnTo>
                  <a:pt x="193411" y="967714"/>
                </a:lnTo>
                <a:lnTo>
                  <a:pt x="198438" y="972209"/>
                </a:lnTo>
                <a:lnTo>
                  <a:pt x="203730" y="976967"/>
                </a:lnTo>
                <a:lnTo>
                  <a:pt x="209286" y="981197"/>
                </a:lnTo>
                <a:lnTo>
                  <a:pt x="214577" y="985427"/>
                </a:lnTo>
                <a:lnTo>
                  <a:pt x="220663" y="989657"/>
                </a:lnTo>
                <a:lnTo>
                  <a:pt x="226748" y="993622"/>
                </a:lnTo>
                <a:lnTo>
                  <a:pt x="233363" y="997323"/>
                </a:lnTo>
                <a:lnTo>
                  <a:pt x="239977" y="1001025"/>
                </a:lnTo>
                <a:lnTo>
                  <a:pt x="246857" y="1004461"/>
                </a:lnTo>
                <a:lnTo>
                  <a:pt x="254000" y="1007634"/>
                </a:lnTo>
                <a:lnTo>
                  <a:pt x="261673" y="1010542"/>
                </a:lnTo>
                <a:lnTo>
                  <a:pt x="269346" y="1013714"/>
                </a:lnTo>
                <a:lnTo>
                  <a:pt x="277019" y="1016093"/>
                </a:lnTo>
                <a:lnTo>
                  <a:pt x="285750" y="1018473"/>
                </a:lnTo>
                <a:lnTo>
                  <a:pt x="294217" y="1020852"/>
                </a:lnTo>
                <a:lnTo>
                  <a:pt x="302948" y="1022438"/>
                </a:lnTo>
                <a:lnTo>
                  <a:pt x="312209" y="1024024"/>
                </a:lnTo>
                <a:lnTo>
                  <a:pt x="321734" y="1025611"/>
                </a:lnTo>
                <a:lnTo>
                  <a:pt x="331523" y="1026404"/>
                </a:lnTo>
                <a:lnTo>
                  <a:pt x="341842" y="1027461"/>
                </a:lnTo>
                <a:lnTo>
                  <a:pt x="352161" y="1027726"/>
                </a:lnTo>
                <a:lnTo>
                  <a:pt x="362744" y="1027990"/>
                </a:lnTo>
                <a:lnTo>
                  <a:pt x="373857" y="1027726"/>
                </a:lnTo>
                <a:lnTo>
                  <a:pt x="384440" y="1027197"/>
                </a:lnTo>
                <a:lnTo>
                  <a:pt x="394759" y="1026404"/>
                </a:lnTo>
                <a:lnTo>
                  <a:pt x="404813" y="1025346"/>
                </a:lnTo>
                <a:lnTo>
                  <a:pt x="414602" y="1023760"/>
                </a:lnTo>
                <a:lnTo>
                  <a:pt x="424127" y="1022174"/>
                </a:lnTo>
                <a:lnTo>
                  <a:pt x="432859" y="1020059"/>
                </a:lnTo>
                <a:lnTo>
                  <a:pt x="441854" y="1017944"/>
                </a:lnTo>
                <a:lnTo>
                  <a:pt x="450321" y="1015565"/>
                </a:lnTo>
                <a:lnTo>
                  <a:pt x="458523" y="1012921"/>
                </a:lnTo>
                <a:lnTo>
                  <a:pt x="466196" y="1009749"/>
                </a:lnTo>
                <a:lnTo>
                  <a:pt x="473869" y="1006312"/>
                </a:lnTo>
                <a:lnTo>
                  <a:pt x="481013" y="1003140"/>
                </a:lnTo>
                <a:lnTo>
                  <a:pt x="488157" y="999438"/>
                </a:lnTo>
                <a:lnTo>
                  <a:pt x="494771" y="995473"/>
                </a:lnTo>
                <a:lnTo>
                  <a:pt x="501386" y="991507"/>
                </a:lnTo>
                <a:lnTo>
                  <a:pt x="507736" y="987278"/>
                </a:lnTo>
                <a:lnTo>
                  <a:pt x="513821" y="983048"/>
                </a:lnTo>
                <a:lnTo>
                  <a:pt x="519113" y="978289"/>
                </a:lnTo>
                <a:lnTo>
                  <a:pt x="524669" y="973795"/>
                </a:lnTo>
                <a:lnTo>
                  <a:pt x="530225" y="969036"/>
                </a:lnTo>
                <a:lnTo>
                  <a:pt x="534988" y="964013"/>
                </a:lnTo>
                <a:lnTo>
                  <a:pt x="540015" y="959255"/>
                </a:lnTo>
                <a:lnTo>
                  <a:pt x="544248" y="953967"/>
                </a:lnTo>
                <a:lnTo>
                  <a:pt x="548746" y="948944"/>
                </a:lnTo>
                <a:lnTo>
                  <a:pt x="552715" y="943657"/>
                </a:lnTo>
                <a:lnTo>
                  <a:pt x="556684" y="938105"/>
                </a:lnTo>
                <a:lnTo>
                  <a:pt x="560388" y="932554"/>
                </a:lnTo>
                <a:lnTo>
                  <a:pt x="564092" y="927266"/>
                </a:lnTo>
                <a:lnTo>
                  <a:pt x="567267" y="921715"/>
                </a:lnTo>
                <a:lnTo>
                  <a:pt x="573352" y="910876"/>
                </a:lnTo>
                <a:lnTo>
                  <a:pt x="578644" y="899772"/>
                </a:lnTo>
                <a:lnTo>
                  <a:pt x="583407" y="888404"/>
                </a:lnTo>
                <a:lnTo>
                  <a:pt x="587375" y="877830"/>
                </a:lnTo>
                <a:lnTo>
                  <a:pt x="591080" y="867255"/>
                </a:lnTo>
                <a:lnTo>
                  <a:pt x="594255" y="856416"/>
                </a:lnTo>
                <a:lnTo>
                  <a:pt x="596636" y="846899"/>
                </a:lnTo>
                <a:lnTo>
                  <a:pt x="598752" y="837117"/>
                </a:lnTo>
                <a:lnTo>
                  <a:pt x="600605" y="828129"/>
                </a:lnTo>
                <a:lnTo>
                  <a:pt x="601928" y="819934"/>
                </a:lnTo>
                <a:lnTo>
                  <a:pt x="602721" y="812267"/>
                </a:lnTo>
                <a:lnTo>
                  <a:pt x="604044" y="799577"/>
                </a:lnTo>
                <a:lnTo>
                  <a:pt x="604573" y="790853"/>
                </a:lnTo>
                <a:lnTo>
                  <a:pt x="604573" y="786095"/>
                </a:lnTo>
                <a:lnTo>
                  <a:pt x="604573" y="544464"/>
                </a:lnTo>
                <a:lnTo>
                  <a:pt x="604838" y="538383"/>
                </a:lnTo>
                <a:lnTo>
                  <a:pt x="605896" y="532303"/>
                </a:lnTo>
                <a:lnTo>
                  <a:pt x="607219" y="526487"/>
                </a:lnTo>
                <a:lnTo>
                  <a:pt x="609336" y="521200"/>
                </a:lnTo>
                <a:lnTo>
                  <a:pt x="611982" y="515912"/>
                </a:lnTo>
                <a:lnTo>
                  <a:pt x="614892" y="510889"/>
                </a:lnTo>
                <a:lnTo>
                  <a:pt x="618332" y="506131"/>
                </a:lnTo>
                <a:lnTo>
                  <a:pt x="622300" y="501901"/>
                </a:lnTo>
                <a:lnTo>
                  <a:pt x="626534" y="497935"/>
                </a:lnTo>
                <a:lnTo>
                  <a:pt x="631296" y="494499"/>
                </a:lnTo>
                <a:lnTo>
                  <a:pt x="636323" y="491591"/>
                </a:lnTo>
                <a:lnTo>
                  <a:pt x="641350" y="488947"/>
                </a:lnTo>
                <a:lnTo>
                  <a:pt x="646907" y="487096"/>
                </a:lnTo>
                <a:lnTo>
                  <a:pt x="652992" y="485510"/>
                </a:lnTo>
                <a:lnTo>
                  <a:pt x="658813" y="484453"/>
                </a:lnTo>
                <a:lnTo>
                  <a:pt x="664898" y="484188"/>
                </a:lnTo>
                <a:lnTo>
                  <a:pt x="671248" y="484453"/>
                </a:lnTo>
                <a:lnTo>
                  <a:pt x="677069" y="485510"/>
                </a:lnTo>
                <a:lnTo>
                  <a:pt x="682890" y="487096"/>
                </a:lnTo>
                <a:lnTo>
                  <a:pt x="688711" y="488947"/>
                </a:lnTo>
                <a:lnTo>
                  <a:pt x="694003" y="491591"/>
                </a:lnTo>
                <a:lnTo>
                  <a:pt x="698765" y="494499"/>
                </a:lnTo>
                <a:lnTo>
                  <a:pt x="703528" y="497935"/>
                </a:lnTo>
                <a:lnTo>
                  <a:pt x="708026" y="501901"/>
                </a:lnTo>
                <a:lnTo>
                  <a:pt x="711994" y="506131"/>
                </a:lnTo>
                <a:lnTo>
                  <a:pt x="715169" y="510889"/>
                </a:lnTo>
                <a:lnTo>
                  <a:pt x="718344" y="515912"/>
                </a:lnTo>
                <a:lnTo>
                  <a:pt x="720726" y="521200"/>
                </a:lnTo>
                <a:lnTo>
                  <a:pt x="722842" y="526487"/>
                </a:lnTo>
                <a:lnTo>
                  <a:pt x="724430" y="532303"/>
                </a:lnTo>
                <a:lnTo>
                  <a:pt x="725223" y="538383"/>
                </a:lnTo>
                <a:lnTo>
                  <a:pt x="725488" y="544464"/>
                </a:lnTo>
                <a:lnTo>
                  <a:pt x="725488" y="786095"/>
                </a:lnTo>
                <a:lnTo>
                  <a:pt x="725223" y="797462"/>
                </a:lnTo>
                <a:lnTo>
                  <a:pt x="724694" y="809095"/>
                </a:lnTo>
                <a:lnTo>
                  <a:pt x="723636" y="821255"/>
                </a:lnTo>
                <a:lnTo>
                  <a:pt x="722313" y="833681"/>
                </a:lnTo>
                <a:lnTo>
                  <a:pt x="720461" y="846370"/>
                </a:lnTo>
                <a:lnTo>
                  <a:pt x="718080" y="859853"/>
                </a:lnTo>
                <a:lnTo>
                  <a:pt x="714905" y="873336"/>
                </a:lnTo>
                <a:lnTo>
                  <a:pt x="711465" y="886554"/>
                </a:lnTo>
                <a:lnTo>
                  <a:pt x="707496" y="900830"/>
                </a:lnTo>
                <a:lnTo>
                  <a:pt x="702998" y="914312"/>
                </a:lnTo>
                <a:lnTo>
                  <a:pt x="698236" y="928324"/>
                </a:lnTo>
                <a:lnTo>
                  <a:pt x="692415" y="942335"/>
                </a:lnTo>
                <a:lnTo>
                  <a:pt x="686065" y="956347"/>
                </a:lnTo>
                <a:lnTo>
                  <a:pt x="679186" y="970094"/>
                </a:lnTo>
                <a:lnTo>
                  <a:pt x="671513" y="983841"/>
                </a:lnTo>
                <a:lnTo>
                  <a:pt x="663311" y="997323"/>
                </a:lnTo>
                <a:lnTo>
                  <a:pt x="658813" y="1003933"/>
                </a:lnTo>
                <a:lnTo>
                  <a:pt x="654315" y="1010542"/>
                </a:lnTo>
                <a:lnTo>
                  <a:pt x="649552" y="1017151"/>
                </a:lnTo>
                <a:lnTo>
                  <a:pt x="644525" y="1023496"/>
                </a:lnTo>
                <a:lnTo>
                  <a:pt x="639498" y="1029841"/>
                </a:lnTo>
                <a:lnTo>
                  <a:pt x="634207" y="1035921"/>
                </a:lnTo>
                <a:lnTo>
                  <a:pt x="628650" y="1042001"/>
                </a:lnTo>
                <a:lnTo>
                  <a:pt x="623094" y="1048082"/>
                </a:lnTo>
                <a:lnTo>
                  <a:pt x="617009" y="1054162"/>
                </a:lnTo>
                <a:lnTo>
                  <a:pt x="610923" y="1059978"/>
                </a:lnTo>
                <a:lnTo>
                  <a:pt x="604838" y="1065530"/>
                </a:lnTo>
                <a:lnTo>
                  <a:pt x="598488" y="1071082"/>
                </a:lnTo>
                <a:lnTo>
                  <a:pt x="591873" y="1076369"/>
                </a:lnTo>
                <a:lnTo>
                  <a:pt x="584730" y="1081656"/>
                </a:lnTo>
                <a:lnTo>
                  <a:pt x="577850" y="1086944"/>
                </a:lnTo>
                <a:lnTo>
                  <a:pt x="570442" y="1091702"/>
                </a:lnTo>
                <a:lnTo>
                  <a:pt x="563034" y="1096461"/>
                </a:lnTo>
                <a:lnTo>
                  <a:pt x="555096" y="1101219"/>
                </a:lnTo>
                <a:lnTo>
                  <a:pt x="547159" y="1105714"/>
                </a:lnTo>
                <a:lnTo>
                  <a:pt x="538957" y="1109944"/>
                </a:lnTo>
                <a:lnTo>
                  <a:pt x="530755" y="1113909"/>
                </a:lnTo>
                <a:lnTo>
                  <a:pt x="522288" y="1117875"/>
                </a:lnTo>
                <a:lnTo>
                  <a:pt x="513292" y="1121576"/>
                </a:lnTo>
                <a:lnTo>
                  <a:pt x="504296" y="1125277"/>
                </a:lnTo>
                <a:lnTo>
                  <a:pt x="495036" y="1128185"/>
                </a:lnTo>
                <a:lnTo>
                  <a:pt x="485246" y="1131357"/>
                </a:lnTo>
                <a:lnTo>
                  <a:pt x="475721" y="1134001"/>
                </a:lnTo>
                <a:lnTo>
                  <a:pt x="465932" y="1136909"/>
                </a:lnTo>
                <a:lnTo>
                  <a:pt x="455613" y="1139288"/>
                </a:lnTo>
                <a:lnTo>
                  <a:pt x="445029" y="1141139"/>
                </a:lnTo>
                <a:lnTo>
                  <a:pt x="434182" y="1142989"/>
                </a:lnTo>
                <a:lnTo>
                  <a:pt x="423069" y="1144840"/>
                </a:lnTo>
                <a:lnTo>
                  <a:pt x="423069" y="1329896"/>
                </a:lnTo>
                <a:lnTo>
                  <a:pt x="664898" y="1329896"/>
                </a:lnTo>
                <a:lnTo>
                  <a:pt x="671248" y="1330161"/>
                </a:lnTo>
                <a:lnTo>
                  <a:pt x="677069" y="1331218"/>
                </a:lnTo>
                <a:lnTo>
                  <a:pt x="682890" y="1332540"/>
                </a:lnTo>
                <a:lnTo>
                  <a:pt x="688711" y="1334919"/>
                </a:lnTo>
                <a:lnTo>
                  <a:pt x="694003" y="1337299"/>
                </a:lnTo>
                <a:lnTo>
                  <a:pt x="698765" y="1340207"/>
                </a:lnTo>
                <a:lnTo>
                  <a:pt x="703528" y="1343643"/>
                </a:lnTo>
                <a:lnTo>
                  <a:pt x="708026" y="1347609"/>
                </a:lnTo>
                <a:lnTo>
                  <a:pt x="711994" y="1351839"/>
                </a:lnTo>
                <a:lnTo>
                  <a:pt x="715169" y="1356862"/>
                </a:lnTo>
                <a:lnTo>
                  <a:pt x="718344" y="1361620"/>
                </a:lnTo>
                <a:lnTo>
                  <a:pt x="720726" y="1366908"/>
                </a:lnTo>
                <a:lnTo>
                  <a:pt x="722842" y="1372195"/>
                </a:lnTo>
                <a:lnTo>
                  <a:pt x="724430" y="1378011"/>
                </a:lnTo>
                <a:lnTo>
                  <a:pt x="725223" y="1384092"/>
                </a:lnTo>
                <a:lnTo>
                  <a:pt x="725488" y="1390172"/>
                </a:lnTo>
                <a:lnTo>
                  <a:pt x="725223" y="1396517"/>
                </a:lnTo>
                <a:lnTo>
                  <a:pt x="724430" y="1402333"/>
                </a:lnTo>
                <a:lnTo>
                  <a:pt x="722842" y="1408149"/>
                </a:lnTo>
                <a:lnTo>
                  <a:pt x="720726" y="1413965"/>
                </a:lnTo>
                <a:lnTo>
                  <a:pt x="718344" y="1419252"/>
                </a:lnTo>
                <a:lnTo>
                  <a:pt x="715169" y="1424011"/>
                </a:lnTo>
                <a:lnTo>
                  <a:pt x="711994" y="1429034"/>
                </a:lnTo>
                <a:lnTo>
                  <a:pt x="708026" y="1433264"/>
                </a:lnTo>
                <a:lnTo>
                  <a:pt x="703528" y="1436965"/>
                </a:lnTo>
                <a:lnTo>
                  <a:pt x="698765" y="1440402"/>
                </a:lnTo>
                <a:lnTo>
                  <a:pt x="694003" y="1443574"/>
                </a:lnTo>
                <a:lnTo>
                  <a:pt x="688711" y="1445953"/>
                </a:lnTo>
                <a:lnTo>
                  <a:pt x="682890" y="1448068"/>
                </a:lnTo>
                <a:lnTo>
                  <a:pt x="677069" y="1449654"/>
                </a:lnTo>
                <a:lnTo>
                  <a:pt x="671248" y="1450447"/>
                </a:lnTo>
                <a:lnTo>
                  <a:pt x="664898" y="1450976"/>
                </a:lnTo>
                <a:lnTo>
                  <a:pt x="60589" y="1450976"/>
                </a:lnTo>
                <a:lnTo>
                  <a:pt x="54239" y="1450447"/>
                </a:lnTo>
                <a:lnTo>
                  <a:pt x="48419" y="1449654"/>
                </a:lnTo>
                <a:lnTo>
                  <a:pt x="42598" y="1448068"/>
                </a:lnTo>
                <a:lnTo>
                  <a:pt x="37041" y="1445953"/>
                </a:lnTo>
                <a:lnTo>
                  <a:pt x="31750" y="1443574"/>
                </a:lnTo>
                <a:lnTo>
                  <a:pt x="26723" y="1440402"/>
                </a:lnTo>
                <a:lnTo>
                  <a:pt x="21960" y="1436965"/>
                </a:lnTo>
                <a:lnTo>
                  <a:pt x="17727" y="1433264"/>
                </a:lnTo>
                <a:lnTo>
                  <a:pt x="13758" y="1429034"/>
                </a:lnTo>
                <a:lnTo>
                  <a:pt x="10319" y="1424011"/>
                </a:lnTo>
                <a:lnTo>
                  <a:pt x="7408" y="1419252"/>
                </a:lnTo>
                <a:lnTo>
                  <a:pt x="5027" y="1413965"/>
                </a:lnTo>
                <a:lnTo>
                  <a:pt x="2646" y="1408149"/>
                </a:lnTo>
                <a:lnTo>
                  <a:pt x="1323" y="1402333"/>
                </a:lnTo>
                <a:lnTo>
                  <a:pt x="264" y="1396517"/>
                </a:lnTo>
                <a:lnTo>
                  <a:pt x="0" y="1390172"/>
                </a:lnTo>
                <a:lnTo>
                  <a:pt x="264" y="1384092"/>
                </a:lnTo>
                <a:lnTo>
                  <a:pt x="1323" y="1378011"/>
                </a:lnTo>
                <a:lnTo>
                  <a:pt x="2646" y="1372195"/>
                </a:lnTo>
                <a:lnTo>
                  <a:pt x="5027" y="1366908"/>
                </a:lnTo>
                <a:lnTo>
                  <a:pt x="7408" y="1361620"/>
                </a:lnTo>
                <a:lnTo>
                  <a:pt x="10319" y="1356862"/>
                </a:lnTo>
                <a:lnTo>
                  <a:pt x="13758" y="1351839"/>
                </a:lnTo>
                <a:lnTo>
                  <a:pt x="17727" y="1347609"/>
                </a:lnTo>
                <a:lnTo>
                  <a:pt x="21960" y="1343643"/>
                </a:lnTo>
                <a:lnTo>
                  <a:pt x="26723" y="1340207"/>
                </a:lnTo>
                <a:lnTo>
                  <a:pt x="31750" y="1337299"/>
                </a:lnTo>
                <a:lnTo>
                  <a:pt x="37041" y="1334919"/>
                </a:lnTo>
                <a:lnTo>
                  <a:pt x="42598" y="1332540"/>
                </a:lnTo>
                <a:lnTo>
                  <a:pt x="48419" y="1331218"/>
                </a:lnTo>
                <a:lnTo>
                  <a:pt x="54239" y="1330161"/>
                </a:lnTo>
                <a:lnTo>
                  <a:pt x="60589" y="1329896"/>
                </a:lnTo>
                <a:lnTo>
                  <a:pt x="302419" y="1329896"/>
                </a:lnTo>
                <a:lnTo>
                  <a:pt x="302419" y="1144840"/>
                </a:lnTo>
                <a:lnTo>
                  <a:pt x="291571" y="1142989"/>
                </a:lnTo>
                <a:lnTo>
                  <a:pt x="280459" y="1141139"/>
                </a:lnTo>
                <a:lnTo>
                  <a:pt x="270140" y="1139288"/>
                </a:lnTo>
                <a:lnTo>
                  <a:pt x="259821" y="1136909"/>
                </a:lnTo>
                <a:lnTo>
                  <a:pt x="250032" y="1134001"/>
                </a:lnTo>
                <a:lnTo>
                  <a:pt x="240242" y="1131357"/>
                </a:lnTo>
                <a:lnTo>
                  <a:pt x="230452" y="1128185"/>
                </a:lnTo>
                <a:lnTo>
                  <a:pt x="221457" y="1125277"/>
                </a:lnTo>
                <a:lnTo>
                  <a:pt x="212196" y="1121576"/>
                </a:lnTo>
                <a:lnTo>
                  <a:pt x="203465" y="1117875"/>
                </a:lnTo>
                <a:lnTo>
                  <a:pt x="194734" y="1113909"/>
                </a:lnTo>
                <a:lnTo>
                  <a:pt x="186532" y="1109944"/>
                </a:lnTo>
                <a:lnTo>
                  <a:pt x="178329" y="1105714"/>
                </a:lnTo>
                <a:lnTo>
                  <a:pt x="170392" y="1101219"/>
                </a:lnTo>
                <a:lnTo>
                  <a:pt x="162454" y="1096461"/>
                </a:lnTo>
                <a:lnTo>
                  <a:pt x="155310" y="1091702"/>
                </a:lnTo>
                <a:lnTo>
                  <a:pt x="147902" y="1086944"/>
                </a:lnTo>
                <a:lnTo>
                  <a:pt x="140758" y="1081656"/>
                </a:lnTo>
                <a:lnTo>
                  <a:pt x="133879" y="1076369"/>
                </a:lnTo>
                <a:lnTo>
                  <a:pt x="127264" y="1071082"/>
                </a:lnTo>
                <a:lnTo>
                  <a:pt x="120650" y="1065530"/>
                </a:lnTo>
                <a:lnTo>
                  <a:pt x="114564" y="1059978"/>
                </a:lnTo>
                <a:lnTo>
                  <a:pt x="108479" y="1054162"/>
                </a:lnTo>
                <a:lnTo>
                  <a:pt x="102394" y="1048082"/>
                </a:lnTo>
                <a:lnTo>
                  <a:pt x="97102" y="1042001"/>
                </a:lnTo>
                <a:lnTo>
                  <a:pt x="91546" y="1035921"/>
                </a:lnTo>
                <a:lnTo>
                  <a:pt x="85989" y="1029841"/>
                </a:lnTo>
                <a:lnTo>
                  <a:pt x="81227" y="1023496"/>
                </a:lnTo>
                <a:lnTo>
                  <a:pt x="75935" y="1017151"/>
                </a:lnTo>
                <a:lnTo>
                  <a:pt x="71437" y="1010542"/>
                </a:lnTo>
                <a:lnTo>
                  <a:pt x="66675" y="1003933"/>
                </a:lnTo>
                <a:lnTo>
                  <a:pt x="62177" y="997323"/>
                </a:lnTo>
                <a:lnTo>
                  <a:pt x="53975" y="983841"/>
                </a:lnTo>
                <a:lnTo>
                  <a:pt x="46302" y="970094"/>
                </a:lnTo>
                <a:lnTo>
                  <a:pt x="39687" y="956347"/>
                </a:lnTo>
                <a:lnTo>
                  <a:pt x="33337" y="942335"/>
                </a:lnTo>
                <a:lnTo>
                  <a:pt x="27516" y="928324"/>
                </a:lnTo>
                <a:lnTo>
                  <a:pt x="22489" y="914312"/>
                </a:lnTo>
                <a:lnTo>
                  <a:pt x="17991" y="900830"/>
                </a:lnTo>
                <a:lnTo>
                  <a:pt x="14023" y="886554"/>
                </a:lnTo>
                <a:lnTo>
                  <a:pt x="10583" y="873336"/>
                </a:lnTo>
                <a:lnTo>
                  <a:pt x="7673" y="859853"/>
                </a:lnTo>
                <a:lnTo>
                  <a:pt x="5291" y="846370"/>
                </a:lnTo>
                <a:lnTo>
                  <a:pt x="3439" y="833681"/>
                </a:lnTo>
                <a:lnTo>
                  <a:pt x="1852" y="821255"/>
                </a:lnTo>
                <a:lnTo>
                  <a:pt x="1058" y="809095"/>
                </a:lnTo>
                <a:lnTo>
                  <a:pt x="264" y="797462"/>
                </a:lnTo>
                <a:lnTo>
                  <a:pt x="0" y="786095"/>
                </a:lnTo>
                <a:lnTo>
                  <a:pt x="0" y="544464"/>
                </a:lnTo>
                <a:lnTo>
                  <a:pt x="264" y="538383"/>
                </a:lnTo>
                <a:lnTo>
                  <a:pt x="1323" y="532303"/>
                </a:lnTo>
                <a:lnTo>
                  <a:pt x="2646" y="526487"/>
                </a:lnTo>
                <a:lnTo>
                  <a:pt x="5027" y="521200"/>
                </a:lnTo>
                <a:lnTo>
                  <a:pt x="7408" y="515912"/>
                </a:lnTo>
                <a:lnTo>
                  <a:pt x="10319" y="510889"/>
                </a:lnTo>
                <a:lnTo>
                  <a:pt x="13758" y="506131"/>
                </a:lnTo>
                <a:lnTo>
                  <a:pt x="17727" y="501901"/>
                </a:lnTo>
                <a:lnTo>
                  <a:pt x="21960" y="497935"/>
                </a:lnTo>
                <a:lnTo>
                  <a:pt x="26723" y="494499"/>
                </a:lnTo>
                <a:lnTo>
                  <a:pt x="31750" y="491591"/>
                </a:lnTo>
                <a:lnTo>
                  <a:pt x="37041" y="488947"/>
                </a:lnTo>
                <a:lnTo>
                  <a:pt x="42598" y="487096"/>
                </a:lnTo>
                <a:lnTo>
                  <a:pt x="48419" y="485510"/>
                </a:lnTo>
                <a:lnTo>
                  <a:pt x="54239" y="484453"/>
                </a:lnTo>
                <a:lnTo>
                  <a:pt x="60589" y="484188"/>
                </a:lnTo>
                <a:close/>
                <a:moveTo>
                  <a:pt x="362612" y="0"/>
                </a:moveTo>
                <a:lnTo>
                  <a:pt x="372158" y="265"/>
                </a:lnTo>
                <a:lnTo>
                  <a:pt x="381438" y="1058"/>
                </a:lnTo>
                <a:lnTo>
                  <a:pt x="390454" y="2116"/>
                </a:lnTo>
                <a:lnTo>
                  <a:pt x="399204" y="3967"/>
                </a:lnTo>
                <a:lnTo>
                  <a:pt x="408219" y="5553"/>
                </a:lnTo>
                <a:lnTo>
                  <a:pt x="416705" y="8198"/>
                </a:lnTo>
                <a:lnTo>
                  <a:pt x="424925" y="11107"/>
                </a:lnTo>
                <a:lnTo>
                  <a:pt x="433145" y="14280"/>
                </a:lnTo>
                <a:lnTo>
                  <a:pt x="441630" y="17982"/>
                </a:lnTo>
                <a:lnTo>
                  <a:pt x="449054" y="21949"/>
                </a:lnTo>
                <a:lnTo>
                  <a:pt x="456744" y="26444"/>
                </a:lnTo>
                <a:lnTo>
                  <a:pt x="464169" y="30939"/>
                </a:lnTo>
                <a:lnTo>
                  <a:pt x="471328" y="36228"/>
                </a:lnTo>
                <a:lnTo>
                  <a:pt x="478222" y="41253"/>
                </a:lnTo>
                <a:lnTo>
                  <a:pt x="484851" y="47070"/>
                </a:lnTo>
                <a:lnTo>
                  <a:pt x="490950" y="53152"/>
                </a:lnTo>
                <a:lnTo>
                  <a:pt x="497049" y="59234"/>
                </a:lnTo>
                <a:lnTo>
                  <a:pt x="502882" y="66110"/>
                </a:lnTo>
                <a:lnTo>
                  <a:pt x="508186" y="72721"/>
                </a:lnTo>
                <a:lnTo>
                  <a:pt x="513224" y="80125"/>
                </a:lnTo>
                <a:lnTo>
                  <a:pt x="517997" y="87265"/>
                </a:lnTo>
                <a:lnTo>
                  <a:pt x="522504" y="94934"/>
                </a:lnTo>
                <a:lnTo>
                  <a:pt x="526482" y="102602"/>
                </a:lnTo>
                <a:lnTo>
                  <a:pt x="530194" y="110800"/>
                </a:lnTo>
                <a:lnTo>
                  <a:pt x="533111" y="118998"/>
                </a:lnTo>
                <a:lnTo>
                  <a:pt x="536293" y="127195"/>
                </a:lnTo>
                <a:lnTo>
                  <a:pt x="538679" y="136186"/>
                </a:lnTo>
                <a:lnTo>
                  <a:pt x="540536" y="144648"/>
                </a:lnTo>
                <a:lnTo>
                  <a:pt x="542392" y="153903"/>
                </a:lnTo>
                <a:lnTo>
                  <a:pt x="543187" y="162630"/>
                </a:lnTo>
                <a:lnTo>
                  <a:pt x="544248" y="172150"/>
                </a:lnTo>
                <a:lnTo>
                  <a:pt x="544513" y="181141"/>
                </a:lnTo>
                <a:lnTo>
                  <a:pt x="544513" y="483394"/>
                </a:lnTo>
                <a:lnTo>
                  <a:pt x="180975" y="483394"/>
                </a:lnTo>
                <a:lnTo>
                  <a:pt x="180975" y="181141"/>
                </a:lnTo>
                <a:lnTo>
                  <a:pt x="181240" y="172150"/>
                </a:lnTo>
                <a:lnTo>
                  <a:pt x="181771" y="162630"/>
                </a:lnTo>
                <a:lnTo>
                  <a:pt x="183097" y="153903"/>
                </a:lnTo>
                <a:lnTo>
                  <a:pt x="184422" y="144648"/>
                </a:lnTo>
                <a:lnTo>
                  <a:pt x="186809" y="136186"/>
                </a:lnTo>
                <a:lnTo>
                  <a:pt x="189195" y="127195"/>
                </a:lnTo>
                <a:lnTo>
                  <a:pt x="191847" y="118998"/>
                </a:lnTo>
                <a:lnTo>
                  <a:pt x="195294" y="110800"/>
                </a:lnTo>
                <a:lnTo>
                  <a:pt x="199006" y="102602"/>
                </a:lnTo>
                <a:lnTo>
                  <a:pt x="202984" y="94934"/>
                </a:lnTo>
                <a:lnTo>
                  <a:pt x="207226" y="87265"/>
                </a:lnTo>
                <a:lnTo>
                  <a:pt x="211999" y="80125"/>
                </a:lnTo>
                <a:lnTo>
                  <a:pt x="217037" y="72721"/>
                </a:lnTo>
                <a:lnTo>
                  <a:pt x="222341" y="66110"/>
                </a:lnTo>
                <a:lnTo>
                  <a:pt x="228174" y="59234"/>
                </a:lnTo>
                <a:lnTo>
                  <a:pt x="234008" y="53152"/>
                </a:lnTo>
                <a:lnTo>
                  <a:pt x="240372" y="47070"/>
                </a:lnTo>
                <a:lnTo>
                  <a:pt x="247266" y="41253"/>
                </a:lnTo>
                <a:lnTo>
                  <a:pt x="253895" y="36228"/>
                </a:lnTo>
                <a:lnTo>
                  <a:pt x="261054" y="30939"/>
                </a:lnTo>
                <a:lnTo>
                  <a:pt x="268479" y="26444"/>
                </a:lnTo>
                <a:lnTo>
                  <a:pt x="275903" y="21949"/>
                </a:lnTo>
                <a:lnTo>
                  <a:pt x="283858" y="17982"/>
                </a:lnTo>
                <a:lnTo>
                  <a:pt x="291813" y="14280"/>
                </a:lnTo>
                <a:lnTo>
                  <a:pt x="300033" y="11107"/>
                </a:lnTo>
                <a:lnTo>
                  <a:pt x="308518" y="8198"/>
                </a:lnTo>
                <a:lnTo>
                  <a:pt x="317269" y="5553"/>
                </a:lnTo>
                <a:lnTo>
                  <a:pt x="326019" y="3967"/>
                </a:lnTo>
                <a:lnTo>
                  <a:pt x="334770" y="2116"/>
                </a:lnTo>
                <a:lnTo>
                  <a:pt x="344050" y="1058"/>
                </a:lnTo>
                <a:lnTo>
                  <a:pt x="353331" y="265"/>
                </a:lnTo>
                <a:lnTo>
                  <a:pt x="362612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66081" y="3151070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94856" y="3135015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66081" y="3464646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94856" y="3448590"/>
            <a:ext cx="138114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14630" indent="-214630" algn="ctr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添加小标题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153790" y="1092120"/>
            <a:ext cx="532511" cy="578507"/>
            <a:chOff x="3185939" y="1739094"/>
            <a:chExt cx="710200" cy="771543"/>
          </a:xfrm>
        </p:grpSpPr>
        <p:sp>
          <p:nvSpPr>
            <p:cNvPr id="5" name="任意多边形 4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01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8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Oval 21"/>
          <p:cNvSpPr/>
          <p:nvPr/>
        </p:nvSpPr>
        <p:spPr>
          <a:xfrm>
            <a:off x="1019879" y="1433453"/>
            <a:ext cx="1449083" cy="1449083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0" dirty="0">
              <a:solidFill>
                <a:srgbClr val="F16D63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38526" y="1551689"/>
            <a:ext cx="1211788" cy="1212612"/>
          </a:xfrm>
          <a:prstGeom prst="ellipse">
            <a:avLst/>
          </a:prstGeom>
          <a:blipFill dpi="0"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9000"/>
                      </a14:imgEffect>
                      <a14:imgEffect>
                        <a14:sharpenSoften amount="-42000"/>
                      </a14:imgEffect>
                    </a14:imgLayer>
                  </a14:imgProps>
                </a:ext>
              </a:extLst>
            </a:blip>
            <a:srcRect/>
            <a:stretch>
              <a:fillRect l="-153819" t="-73544" r="-100359" b="-69092"/>
            </a:stretch>
          </a:blipFill>
          <a:ln w="9525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标题 11"/>
          <p:cNvSpPr txBox="1"/>
          <p:nvPr/>
        </p:nvSpPr>
        <p:spPr>
          <a:xfrm>
            <a:off x="2280559" y="1120827"/>
            <a:ext cx="445078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18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289838" y="2981838"/>
            <a:ext cx="0" cy="197241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1"/>
          <p:cNvSpPr txBox="1"/>
          <p:nvPr/>
        </p:nvSpPr>
        <p:spPr>
          <a:xfrm>
            <a:off x="1359366" y="3010545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姓名：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标题 11"/>
          <p:cNvSpPr txBox="1"/>
          <p:nvPr/>
        </p:nvSpPr>
        <p:spPr>
          <a:xfrm>
            <a:off x="1343830" y="3226512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DUAN OUY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标题 11"/>
          <p:cNvSpPr txBox="1"/>
          <p:nvPr/>
        </p:nvSpPr>
        <p:spPr>
          <a:xfrm>
            <a:off x="1359365" y="3503316"/>
            <a:ext cx="116809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出生年月：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标题 11"/>
          <p:cNvSpPr txBox="1"/>
          <p:nvPr/>
        </p:nvSpPr>
        <p:spPr>
          <a:xfrm>
            <a:off x="1343830" y="3719284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1989-10-10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标题 11"/>
          <p:cNvSpPr txBox="1"/>
          <p:nvPr/>
        </p:nvSpPr>
        <p:spPr>
          <a:xfrm>
            <a:off x="1359365" y="3989244"/>
            <a:ext cx="1152561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最高学历：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标题 11"/>
          <p:cNvSpPr txBox="1"/>
          <p:nvPr/>
        </p:nvSpPr>
        <p:spPr>
          <a:xfrm>
            <a:off x="1343830" y="4205211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金融博士在读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标题 11"/>
          <p:cNvSpPr txBox="1"/>
          <p:nvPr/>
        </p:nvSpPr>
        <p:spPr>
          <a:xfrm>
            <a:off x="1359366" y="4471749"/>
            <a:ext cx="1152560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现任职位：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标题 11"/>
          <p:cNvSpPr txBox="1"/>
          <p:nvPr/>
        </p:nvSpPr>
        <p:spPr>
          <a:xfrm>
            <a:off x="1343830" y="4687717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销售部拓展经理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920868" y="1092120"/>
            <a:ext cx="532511" cy="578507"/>
            <a:chOff x="3185939" y="1739094"/>
            <a:chExt cx="710200" cy="771543"/>
          </a:xfrm>
        </p:grpSpPr>
        <p:sp>
          <p:nvSpPr>
            <p:cNvPr id="22" name="任意多边形 21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01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E62A2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Oval 21"/>
          <p:cNvSpPr/>
          <p:nvPr/>
        </p:nvSpPr>
        <p:spPr>
          <a:xfrm>
            <a:off x="2786957" y="1433453"/>
            <a:ext cx="1449083" cy="1449083"/>
          </a:xfrm>
          <a:prstGeom prst="ellipse">
            <a:avLst/>
          </a:prstGeom>
          <a:solidFill>
            <a:srgbClr val="E62A2A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0" dirty="0">
              <a:solidFill>
                <a:srgbClr val="F16D63"/>
              </a:solidFill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905605" y="1551689"/>
            <a:ext cx="1211788" cy="1212612"/>
          </a:xfrm>
          <a:prstGeom prst="ellipse">
            <a:avLst/>
          </a:prstGeom>
          <a:blipFill dpi="0" rotWithShape="1">
            <a:blip r:embed="rId3"/>
            <a:srcRect/>
            <a:stretch>
              <a:fillRect l="-193915" t="-5650" r="-11257" b="-161472"/>
            </a:stretch>
          </a:blipFill>
          <a:ln w="9525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标题 11"/>
          <p:cNvSpPr txBox="1"/>
          <p:nvPr/>
        </p:nvSpPr>
        <p:spPr>
          <a:xfrm>
            <a:off x="4047637" y="1120827"/>
            <a:ext cx="445078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8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064245" y="2981838"/>
            <a:ext cx="0" cy="197241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标题 11"/>
          <p:cNvSpPr txBox="1"/>
          <p:nvPr/>
        </p:nvSpPr>
        <p:spPr>
          <a:xfrm>
            <a:off x="3133773" y="3010545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姓名：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标题 11"/>
          <p:cNvSpPr txBox="1"/>
          <p:nvPr/>
        </p:nvSpPr>
        <p:spPr>
          <a:xfrm>
            <a:off x="3118236" y="3226512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LUSY DANY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标题 11"/>
          <p:cNvSpPr txBox="1"/>
          <p:nvPr/>
        </p:nvSpPr>
        <p:spPr>
          <a:xfrm>
            <a:off x="3133771" y="3503316"/>
            <a:ext cx="12001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出生年月：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标题 11"/>
          <p:cNvSpPr txBox="1"/>
          <p:nvPr/>
        </p:nvSpPr>
        <p:spPr>
          <a:xfrm>
            <a:off x="3118236" y="3719284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1979-11-15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标题 11"/>
          <p:cNvSpPr txBox="1"/>
          <p:nvPr/>
        </p:nvSpPr>
        <p:spPr>
          <a:xfrm>
            <a:off x="3133771" y="3989244"/>
            <a:ext cx="1184571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最高学历：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标题 11"/>
          <p:cNvSpPr txBox="1"/>
          <p:nvPr/>
        </p:nvSpPr>
        <p:spPr>
          <a:xfrm>
            <a:off x="3118236" y="4205211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剑桥管理硕士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标题 11"/>
          <p:cNvSpPr txBox="1"/>
          <p:nvPr/>
        </p:nvSpPr>
        <p:spPr>
          <a:xfrm>
            <a:off x="3133772" y="4471749"/>
            <a:ext cx="1200106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现任职位：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标题 11"/>
          <p:cNvSpPr txBox="1"/>
          <p:nvPr/>
        </p:nvSpPr>
        <p:spPr>
          <a:xfrm>
            <a:off x="3118236" y="4687717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销售部部门经理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687947" y="1092120"/>
            <a:ext cx="532511" cy="578507"/>
            <a:chOff x="3185939" y="1739094"/>
            <a:chExt cx="710200" cy="771543"/>
          </a:xfrm>
        </p:grpSpPr>
        <p:sp>
          <p:nvSpPr>
            <p:cNvPr id="39" name="任意多边形 38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01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Oval 21"/>
          <p:cNvSpPr/>
          <p:nvPr/>
        </p:nvSpPr>
        <p:spPr>
          <a:xfrm>
            <a:off x="4554035" y="1433453"/>
            <a:ext cx="1449083" cy="1449083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0" dirty="0">
              <a:solidFill>
                <a:srgbClr val="F16D63"/>
              </a:solidFill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4672683" y="1551689"/>
            <a:ext cx="1211788" cy="1212612"/>
          </a:xfrm>
          <a:prstGeom prst="ellipse">
            <a:avLst/>
          </a:prstGeom>
          <a:blipFill dpi="0" rotWithShape="1">
            <a:blip r:embed="rId4"/>
            <a:srcRect/>
            <a:stretch>
              <a:fillRect l="-1175" t="-4762" r="-169083" b="-116071"/>
            </a:stretch>
          </a:blipFill>
          <a:ln w="9525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标题 11"/>
          <p:cNvSpPr txBox="1"/>
          <p:nvPr/>
        </p:nvSpPr>
        <p:spPr>
          <a:xfrm>
            <a:off x="5814715" y="1120827"/>
            <a:ext cx="459089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8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4831323" y="2981838"/>
            <a:ext cx="0" cy="197241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标题 11"/>
          <p:cNvSpPr txBox="1"/>
          <p:nvPr/>
        </p:nvSpPr>
        <p:spPr>
          <a:xfrm>
            <a:off x="4900851" y="3010545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姓名：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标题 11"/>
          <p:cNvSpPr txBox="1"/>
          <p:nvPr/>
        </p:nvSpPr>
        <p:spPr>
          <a:xfrm>
            <a:off x="4885315" y="3226512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DAB PUY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标题 11"/>
          <p:cNvSpPr txBox="1"/>
          <p:nvPr/>
        </p:nvSpPr>
        <p:spPr>
          <a:xfrm>
            <a:off x="4900851" y="3503316"/>
            <a:ext cx="1160768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出生年月：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标题 11"/>
          <p:cNvSpPr txBox="1"/>
          <p:nvPr/>
        </p:nvSpPr>
        <p:spPr>
          <a:xfrm>
            <a:off x="4885315" y="3719284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1982-09-30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标题 11"/>
          <p:cNvSpPr txBox="1"/>
          <p:nvPr/>
        </p:nvSpPr>
        <p:spPr>
          <a:xfrm>
            <a:off x="4900851" y="3989244"/>
            <a:ext cx="1184568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最高学历：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标题 11"/>
          <p:cNvSpPr txBox="1"/>
          <p:nvPr/>
        </p:nvSpPr>
        <p:spPr>
          <a:xfrm>
            <a:off x="4885315" y="4205211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哈佛金融博士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标题 11"/>
          <p:cNvSpPr txBox="1"/>
          <p:nvPr/>
        </p:nvSpPr>
        <p:spPr>
          <a:xfrm>
            <a:off x="4900851" y="4471749"/>
            <a:ext cx="1200104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现任职位：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标题 11"/>
          <p:cNvSpPr txBox="1"/>
          <p:nvPr/>
        </p:nvSpPr>
        <p:spPr>
          <a:xfrm>
            <a:off x="4885315" y="4687717"/>
            <a:ext cx="1403790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设计总监及负责人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7415689" y="1083438"/>
            <a:ext cx="532511" cy="578507"/>
            <a:chOff x="3185939" y="1739094"/>
            <a:chExt cx="710200" cy="771543"/>
          </a:xfrm>
        </p:grpSpPr>
        <p:sp>
          <p:nvSpPr>
            <p:cNvPr id="56" name="任意多边形 55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01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E62A2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0" name="Oval 21"/>
          <p:cNvSpPr/>
          <p:nvPr/>
        </p:nvSpPr>
        <p:spPr>
          <a:xfrm>
            <a:off x="6281778" y="1424771"/>
            <a:ext cx="1449083" cy="1449083"/>
          </a:xfrm>
          <a:prstGeom prst="ellipse">
            <a:avLst/>
          </a:prstGeom>
          <a:solidFill>
            <a:srgbClr val="E62A2A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0" dirty="0">
              <a:solidFill>
                <a:srgbClr val="F16D63"/>
              </a:solidFill>
              <a:cs typeface="+mn-ea"/>
              <a:sym typeface="+mn-lt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400425" y="1543007"/>
            <a:ext cx="1211788" cy="1212612"/>
          </a:xfrm>
          <a:prstGeom prst="ellipse">
            <a:avLst/>
          </a:prstGeom>
          <a:blipFill dpi="0" rotWithShape="1">
            <a:blip r:embed="rId4"/>
            <a:srcRect/>
            <a:stretch>
              <a:fillRect l="-9031" t="-100484" r="-178321" b="-20348"/>
            </a:stretch>
          </a:blipFill>
          <a:ln w="9525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标题 11"/>
          <p:cNvSpPr txBox="1"/>
          <p:nvPr/>
        </p:nvSpPr>
        <p:spPr>
          <a:xfrm>
            <a:off x="7542457" y="1112145"/>
            <a:ext cx="459090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8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6559065" y="2981838"/>
            <a:ext cx="0" cy="197241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标题 11"/>
          <p:cNvSpPr txBox="1"/>
          <p:nvPr/>
        </p:nvSpPr>
        <p:spPr>
          <a:xfrm>
            <a:off x="6628593" y="3010545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姓名：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标题 11"/>
          <p:cNvSpPr txBox="1"/>
          <p:nvPr/>
        </p:nvSpPr>
        <p:spPr>
          <a:xfrm>
            <a:off x="6613057" y="3226512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COCO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标题 11"/>
          <p:cNvSpPr txBox="1"/>
          <p:nvPr/>
        </p:nvSpPr>
        <p:spPr>
          <a:xfrm>
            <a:off x="6628592" y="3503316"/>
            <a:ext cx="116076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出生年月：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标题 11"/>
          <p:cNvSpPr txBox="1"/>
          <p:nvPr/>
        </p:nvSpPr>
        <p:spPr>
          <a:xfrm>
            <a:off x="6613057" y="3719284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1983-12-18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标题 11"/>
          <p:cNvSpPr txBox="1"/>
          <p:nvPr/>
        </p:nvSpPr>
        <p:spPr>
          <a:xfrm>
            <a:off x="6628593" y="3989244"/>
            <a:ext cx="1160766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最高学历：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标题 11"/>
          <p:cNvSpPr txBox="1"/>
          <p:nvPr/>
        </p:nvSpPr>
        <p:spPr>
          <a:xfrm>
            <a:off x="6613057" y="4205211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行政管理博士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标题 11"/>
          <p:cNvSpPr txBox="1"/>
          <p:nvPr/>
        </p:nvSpPr>
        <p:spPr>
          <a:xfrm>
            <a:off x="6628593" y="4471749"/>
            <a:ext cx="1160766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现任职位：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" name="标题 11"/>
          <p:cNvSpPr txBox="1"/>
          <p:nvPr/>
        </p:nvSpPr>
        <p:spPr>
          <a:xfrm>
            <a:off x="6613057" y="4687717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行政部经理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6" grpId="0" animBg="1"/>
      <p:bldP spid="28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43" grpId="0" animBg="1"/>
      <p:bldP spid="45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60" grpId="0" animBg="1"/>
      <p:bldP spid="62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0" y="3228894"/>
            <a:ext cx="9144000" cy="1160581"/>
          </a:xfrm>
          <a:prstGeom prst="rect">
            <a:avLst/>
          </a:prstGeom>
          <a:gradFill flip="none" rotWithShape="1">
            <a:gsLst>
              <a:gs pos="0">
                <a:srgbClr val="8D8D8D">
                  <a:alpha val="37000"/>
                </a:srgbClr>
              </a:gs>
              <a:gs pos="100000">
                <a:schemeClr val="bg1">
                  <a:lumMod val="85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925907" y="2478686"/>
            <a:ext cx="1506682" cy="1455194"/>
            <a:chOff x="2567875" y="3304915"/>
            <a:chExt cx="2008909" cy="1940258"/>
          </a:xfrm>
        </p:grpSpPr>
        <p:sp>
          <p:nvSpPr>
            <p:cNvPr id="64" name="椭圆 63"/>
            <p:cNvSpPr/>
            <p:nvPr/>
          </p:nvSpPr>
          <p:spPr>
            <a:xfrm>
              <a:off x="2567875" y="4905503"/>
              <a:ext cx="2008909" cy="339670"/>
            </a:xfrm>
            <a:prstGeom prst="ellipse">
              <a:avLst/>
            </a:prstGeom>
            <a:gradFill flip="none" rotWithShape="1">
              <a:gsLst>
                <a:gs pos="13000">
                  <a:srgbClr val="8D8D8D">
                    <a:alpha val="37000"/>
                  </a:srgbClr>
                </a:gs>
                <a:gs pos="100000">
                  <a:schemeClr val="bg1">
                    <a:lumMod val="8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2685639" y="3304915"/>
              <a:ext cx="1773382" cy="1773382"/>
              <a:chOff x="2755075" y="3174904"/>
              <a:chExt cx="1773382" cy="1773382"/>
            </a:xfrm>
            <a:effectLst>
              <a:reflection blurRad="12700" stA="50000" endA="300" endPos="53000" dist="63500" dir="5400000" sy="-100000" algn="bl" rotWithShape="0"/>
            </a:effectLst>
          </p:grpSpPr>
          <p:sp>
            <p:nvSpPr>
              <p:cNvPr id="71" name="椭圆 70"/>
              <p:cNvSpPr/>
              <p:nvPr/>
            </p:nvSpPr>
            <p:spPr>
              <a:xfrm>
                <a:off x="2755075" y="3174904"/>
                <a:ext cx="1773382" cy="17733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2755075" y="3174904"/>
                <a:ext cx="1773382" cy="1773382"/>
              </a:xfrm>
              <a:prstGeom prst="ellipse">
                <a:avLst/>
              </a:prstGeom>
              <a:gradFill flip="none" rotWithShape="1">
                <a:gsLst>
                  <a:gs pos="0">
                    <a:srgbClr val="DEDEDE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innerShdw blurRad="444500" dist="63500" dir="13500000">
                  <a:prstClr val="black">
                    <a:alpha val="4000"/>
                  </a:prstClr>
                </a:innerShdw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66" name="Group 4"/>
            <p:cNvGrpSpPr>
              <a:grpSpLocks noChangeAspect="1"/>
            </p:cNvGrpSpPr>
            <p:nvPr/>
          </p:nvGrpSpPr>
          <p:grpSpPr bwMode="auto">
            <a:xfrm>
              <a:off x="3344190" y="3890691"/>
              <a:ext cx="507078" cy="594234"/>
              <a:chOff x="1776" y="1776"/>
              <a:chExt cx="64" cy="75"/>
            </a:xfrm>
            <a:solidFill>
              <a:srgbClr val="FFB850"/>
            </a:solidFill>
            <a:effectLst>
              <a:reflection blurRad="6350" stA="50000" endA="300" endPos="81000" dist="1168400" dir="5400000" sy="-100000" algn="bl" rotWithShape="0"/>
            </a:effectLst>
          </p:grpSpPr>
          <p:sp>
            <p:nvSpPr>
              <p:cNvPr id="67" name="Freeform 5"/>
              <p:cNvSpPr/>
              <p:nvPr/>
            </p:nvSpPr>
            <p:spPr bwMode="auto">
              <a:xfrm>
                <a:off x="1795" y="1779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68" name="Freeform 6"/>
              <p:cNvSpPr/>
              <p:nvPr/>
            </p:nvSpPr>
            <p:spPr bwMode="auto">
              <a:xfrm>
                <a:off x="1776" y="1810"/>
                <a:ext cx="64" cy="41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69" name="Freeform 7"/>
              <p:cNvSpPr/>
              <p:nvPr/>
            </p:nvSpPr>
            <p:spPr bwMode="auto">
              <a:xfrm>
                <a:off x="1795" y="1776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Freeform 8"/>
              <p:cNvSpPr/>
              <p:nvPr/>
            </p:nvSpPr>
            <p:spPr bwMode="auto">
              <a:xfrm>
                <a:off x="1776" y="1807"/>
                <a:ext cx="64" cy="42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2220128" y="1190571"/>
            <a:ext cx="1101492" cy="1278773"/>
            <a:chOff x="2960170" y="1587427"/>
            <a:chExt cx="1468656" cy="1705031"/>
          </a:xfrm>
        </p:grpSpPr>
        <p:sp>
          <p:nvSpPr>
            <p:cNvPr id="74" name="任意多边形 73"/>
            <p:cNvSpPr/>
            <p:nvPr/>
          </p:nvSpPr>
          <p:spPr>
            <a:xfrm>
              <a:off x="3959679" y="1755758"/>
              <a:ext cx="419100" cy="1536700"/>
            </a:xfrm>
            <a:custGeom>
              <a:avLst/>
              <a:gdLst>
                <a:gd name="connsiteX0" fmla="*/ 0 w 419100"/>
                <a:gd name="connsiteY0" fmla="*/ 1536700 h 1536700"/>
                <a:gd name="connsiteX1" fmla="*/ 419100 w 419100"/>
                <a:gd name="connsiteY1" fmla="*/ 1295400 h 1536700"/>
                <a:gd name="connsiteX2" fmla="*/ 419100 w 419100"/>
                <a:gd name="connsiteY2" fmla="*/ 0 h 15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1536700">
                  <a:moveTo>
                    <a:pt x="0" y="1536700"/>
                  </a:moveTo>
                  <a:lnTo>
                    <a:pt x="419100" y="1295400"/>
                  </a:lnTo>
                  <a:lnTo>
                    <a:pt x="4191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4337200" y="1676311"/>
              <a:ext cx="83158" cy="8315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2960170" y="1587427"/>
              <a:ext cx="1468656" cy="1068173"/>
              <a:chOff x="1783117" y="4920655"/>
              <a:chExt cx="1468656" cy="1068173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1783117" y="4920655"/>
                <a:ext cx="14686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2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1801454" y="5173220"/>
                <a:ext cx="1383780" cy="815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3223904" y="2478686"/>
            <a:ext cx="1330037" cy="1330037"/>
            <a:chOff x="4298539" y="3304915"/>
            <a:chExt cx="1773382" cy="1773382"/>
          </a:xfrm>
        </p:grpSpPr>
        <p:grpSp>
          <p:nvGrpSpPr>
            <p:cNvPr id="80" name="组合 79"/>
            <p:cNvGrpSpPr/>
            <p:nvPr/>
          </p:nvGrpSpPr>
          <p:grpSpPr>
            <a:xfrm>
              <a:off x="4298539" y="3304915"/>
              <a:ext cx="1773382" cy="1773382"/>
              <a:chOff x="2755075" y="3174904"/>
              <a:chExt cx="1773382" cy="1773382"/>
            </a:xfrm>
            <a:effectLst>
              <a:reflection blurRad="12700" stA="50000" endA="300" endPos="53000" dist="63500" dir="5400000" sy="-100000" algn="bl" rotWithShape="0"/>
            </a:effectLst>
          </p:grpSpPr>
          <p:sp>
            <p:nvSpPr>
              <p:cNvPr id="87" name="椭圆 86"/>
              <p:cNvSpPr/>
              <p:nvPr/>
            </p:nvSpPr>
            <p:spPr>
              <a:xfrm>
                <a:off x="2755075" y="3174904"/>
                <a:ext cx="1773382" cy="17733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2755075" y="3174904"/>
                <a:ext cx="1773382" cy="1773382"/>
              </a:xfrm>
              <a:prstGeom prst="ellipse">
                <a:avLst/>
              </a:prstGeom>
              <a:gradFill flip="none" rotWithShape="1">
                <a:gsLst>
                  <a:gs pos="0">
                    <a:srgbClr val="DEDEDE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innerShdw blurRad="444500" dist="63500" dir="13500000">
                  <a:prstClr val="black">
                    <a:alpha val="4000"/>
                  </a:prstClr>
                </a:innerShdw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81" name="Group 18"/>
            <p:cNvGrpSpPr>
              <a:grpSpLocks noChangeAspect="1"/>
            </p:cNvGrpSpPr>
            <p:nvPr/>
          </p:nvGrpSpPr>
          <p:grpSpPr bwMode="auto">
            <a:xfrm>
              <a:off x="4948906" y="3947874"/>
              <a:ext cx="514980" cy="479868"/>
              <a:chOff x="3802" y="2858"/>
              <a:chExt cx="616" cy="574"/>
            </a:xfrm>
            <a:solidFill>
              <a:srgbClr val="E87071"/>
            </a:solidFill>
            <a:effectLst>
              <a:reflection blurRad="6350" stA="50000" endA="300" endPos="81000" dist="1168400" dir="5400000" sy="-100000" algn="bl" rotWithShape="0"/>
            </a:effectLst>
          </p:grpSpPr>
          <p:sp>
            <p:nvSpPr>
              <p:cNvPr id="82" name="Rectangle 19"/>
              <p:cNvSpPr>
                <a:spLocks noChangeArrowheads="1"/>
              </p:cNvSpPr>
              <p:nvPr/>
            </p:nvSpPr>
            <p:spPr bwMode="auto">
              <a:xfrm>
                <a:off x="3802" y="3205"/>
                <a:ext cx="129" cy="227"/>
              </a:xfrm>
              <a:prstGeom prst="rect">
                <a:avLst/>
              </a:pr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83" name="Rectangle 20"/>
              <p:cNvSpPr>
                <a:spLocks noChangeArrowheads="1"/>
              </p:cNvSpPr>
              <p:nvPr/>
            </p:nvSpPr>
            <p:spPr bwMode="auto">
              <a:xfrm>
                <a:off x="3964" y="3174"/>
                <a:ext cx="129" cy="258"/>
              </a:xfrm>
              <a:prstGeom prst="rect">
                <a:avLst/>
              </a:pr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84" name="Rectangle 21"/>
              <p:cNvSpPr>
                <a:spLocks noChangeArrowheads="1"/>
              </p:cNvSpPr>
              <p:nvPr/>
            </p:nvSpPr>
            <p:spPr bwMode="auto">
              <a:xfrm>
                <a:off x="4129" y="3131"/>
                <a:ext cx="129" cy="301"/>
              </a:xfrm>
              <a:prstGeom prst="rect">
                <a:avLst/>
              </a:pr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85" name="Rectangle 22"/>
              <p:cNvSpPr>
                <a:spLocks noChangeArrowheads="1"/>
              </p:cNvSpPr>
              <p:nvPr/>
            </p:nvSpPr>
            <p:spPr bwMode="auto">
              <a:xfrm>
                <a:off x="4289" y="3078"/>
                <a:ext cx="129" cy="354"/>
              </a:xfrm>
              <a:prstGeom prst="rect">
                <a:avLst/>
              </a:pr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86" name="Freeform 23"/>
              <p:cNvSpPr/>
              <p:nvPr/>
            </p:nvSpPr>
            <p:spPr bwMode="auto">
              <a:xfrm>
                <a:off x="3888" y="2858"/>
                <a:ext cx="370" cy="270"/>
              </a:xfrm>
              <a:custGeom>
                <a:avLst/>
                <a:gdLst>
                  <a:gd name="T0" fmla="*/ 94 w 155"/>
                  <a:gd name="T1" fmla="*/ 21 h 113"/>
                  <a:gd name="T2" fmla="*/ 0 w 155"/>
                  <a:gd name="T3" fmla="*/ 72 h 113"/>
                  <a:gd name="T4" fmla="*/ 114 w 155"/>
                  <a:gd name="T5" fmla="*/ 63 h 113"/>
                  <a:gd name="T6" fmla="*/ 122 w 155"/>
                  <a:gd name="T7" fmla="*/ 82 h 113"/>
                  <a:gd name="T8" fmla="*/ 155 w 155"/>
                  <a:gd name="T9" fmla="*/ 0 h 113"/>
                  <a:gd name="T10" fmla="*/ 85 w 155"/>
                  <a:gd name="T11" fmla="*/ 2 h 113"/>
                  <a:gd name="T12" fmla="*/ 94 w 155"/>
                  <a:gd name="T13" fmla="*/ 2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3">
                    <a:moveTo>
                      <a:pt x="94" y="21"/>
                    </a:moveTo>
                    <a:cubicBezTo>
                      <a:pt x="85" y="33"/>
                      <a:pt x="53" y="68"/>
                      <a:pt x="0" y="72"/>
                    </a:cubicBezTo>
                    <a:cubicBezTo>
                      <a:pt x="0" y="72"/>
                      <a:pt x="31" y="113"/>
                      <a:pt x="114" y="63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85" y="2"/>
                      <a:pt x="85" y="2"/>
                      <a:pt x="85" y="2"/>
                    </a:cubicBezTo>
                    <a:lnTo>
                      <a:pt x="94" y="21"/>
                    </a:lnTo>
                    <a:close/>
                  </a:path>
                </a:pathLst>
              </a:cu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>
            <a:off x="3439328" y="1190571"/>
            <a:ext cx="1107840" cy="1278773"/>
            <a:chOff x="4585771" y="1587427"/>
            <a:chExt cx="1477120" cy="1705031"/>
          </a:xfrm>
        </p:grpSpPr>
        <p:sp>
          <p:nvSpPr>
            <p:cNvPr id="90" name="任意多边形 89"/>
            <p:cNvSpPr/>
            <p:nvPr/>
          </p:nvSpPr>
          <p:spPr>
            <a:xfrm>
              <a:off x="5593746" y="1755758"/>
              <a:ext cx="419100" cy="1536700"/>
            </a:xfrm>
            <a:custGeom>
              <a:avLst/>
              <a:gdLst>
                <a:gd name="connsiteX0" fmla="*/ 0 w 419100"/>
                <a:gd name="connsiteY0" fmla="*/ 1536700 h 1536700"/>
                <a:gd name="connsiteX1" fmla="*/ 419100 w 419100"/>
                <a:gd name="connsiteY1" fmla="*/ 1295400 h 1536700"/>
                <a:gd name="connsiteX2" fmla="*/ 419100 w 419100"/>
                <a:gd name="connsiteY2" fmla="*/ 0 h 15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1536700">
                  <a:moveTo>
                    <a:pt x="0" y="1536700"/>
                  </a:moveTo>
                  <a:lnTo>
                    <a:pt x="419100" y="1295400"/>
                  </a:lnTo>
                  <a:lnTo>
                    <a:pt x="4191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5971266" y="1676311"/>
              <a:ext cx="83158" cy="8315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4585771" y="1587427"/>
              <a:ext cx="1477120" cy="1068173"/>
              <a:chOff x="1783117" y="4920655"/>
              <a:chExt cx="1477120" cy="1068173"/>
            </a:xfrm>
          </p:grpSpPr>
          <p:sp>
            <p:nvSpPr>
              <p:cNvPr id="93" name="文本框 92"/>
              <p:cNvSpPr txBox="1"/>
              <p:nvPr/>
            </p:nvSpPr>
            <p:spPr>
              <a:xfrm>
                <a:off x="1783117" y="4920655"/>
                <a:ext cx="1477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2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1801454" y="5173220"/>
                <a:ext cx="1383780" cy="815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4345257" y="2478686"/>
            <a:ext cx="1506682" cy="1455194"/>
            <a:chOff x="5793675" y="3304915"/>
            <a:chExt cx="2008909" cy="1940258"/>
          </a:xfrm>
        </p:grpSpPr>
        <p:sp>
          <p:nvSpPr>
            <p:cNvPr id="96" name="椭圆 95"/>
            <p:cNvSpPr/>
            <p:nvPr/>
          </p:nvSpPr>
          <p:spPr>
            <a:xfrm>
              <a:off x="5793675" y="4905503"/>
              <a:ext cx="2008909" cy="339670"/>
            </a:xfrm>
            <a:prstGeom prst="ellipse">
              <a:avLst/>
            </a:prstGeom>
            <a:gradFill flip="none" rotWithShape="1">
              <a:gsLst>
                <a:gs pos="13000">
                  <a:srgbClr val="8D8D8D">
                    <a:alpha val="37000"/>
                  </a:srgbClr>
                </a:gs>
                <a:gs pos="100000">
                  <a:schemeClr val="bg1">
                    <a:lumMod val="8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5911439" y="3304915"/>
              <a:ext cx="1773382" cy="1773382"/>
              <a:chOff x="2755075" y="3174904"/>
              <a:chExt cx="1773382" cy="1773382"/>
            </a:xfrm>
            <a:effectLst>
              <a:reflection blurRad="12700" stA="50000" endA="300" endPos="53000" dist="63500" dir="5400000" sy="-100000" algn="bl" rotWithShape="0"/>
            </a:effectLst>
          </p:grpSpPr>
          <p:sp>
            <p:nvSpPr>
              <p:cNvPr id="101" name="椭圆 100"/>
              <p:cNvSpPr/>
              <p:nvPr/>
            </p:nvSpPr>
            <p:spPr>
              <a:xfrm>
                <a:off x="2755075" y="3174904"/>
                <a:ext cx="1773382" cy="17733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2755075" y="3174904"/>
                <a:ext cx="1773382" cy="1773382"/>
              </a:xfrm>
              <a:prstGeom prst="ellipse">
                <a:avLst/>
              </a:prstGeom>
              <a:gradFill flip="none" rotWithShape="1">
                <a:gsLst>
                  <a:gs pos="0">
                    <a:srgbClr val="DEDEDE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innerShdw blurRad="444500" dist="63500" dir="13500000">
                  <a:prstClr val="black">
                    <a:alpha val="4000"/>
                  </a:prstClr>
                </a:innerShdw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98" name="Group 13"/>
            <p:cNvGrpSpPr>
              <a:grpSpLocks noChangeAspect="1"/>
            </p:cNvGrpSpPr>
            <p:nvPr/>
          </p:nvGrpSpPr>
          <p:grpSpPr bwMode="auto">
            <a:xfrm>
              <a:off x="6533987" y="3903415"/>
              <a:ext cx="562150" cy="568786"/>
              <a:chOff x="2426" y="2781"/>
              <a:chExt cx="593" cy="600"/>
            </a:xfrm>
            <a:solidFill>
              <a:srgbClr val="0DACB9"/>
            </a:solidFill>
            <a:effectLst>
              <a:reflection blurRad="6350" stA="50000" endA="300" endPos="81000" dist="1168400" dir="5400000" sy="-100000" algn="bl" rotWithShape="0"/>
            </a:effectLst>
          </p:grpSpPr>
          <p:sp>
            <p:nvSpPr>
              <p:cNvPr id="99" name="Freeform 14"/>
              <p:cNvSpPr/>
              <p:nvPr/>
            </p:nvSpPr>
            <p:spPr bwMode="auto">
              <a:xfrm>
                <a:off x="2442" y="2805"/>
                <a:ext cx="577" cy="576"/>
              </a:xfrm>
              <a:custGeom>
                <a:avLst/>
                <a:gdLst>
                  <a:gd name="T0" fmla="*/ 0 w 241"/>
                  <a:gd name="T1" fmla="*/ 115 h 241"/>
                  <a:gd name="T2" fmla="*/ 0 w 241"/>
                  <a:gd name="T3" fmla="*/ 121 h 241"/>
                  <a:gd name="T4" fmla="*/ 121 w 241"/>
                  <a:gd name="T5" fmla="*/ 241 h 241"/>
                  <a:gd name="T6" fmla="*/ 241 w 241"/>
                  <a:gd name="T7" fmla="*/ 121 h 241"/>
                  <a:gd name="T8" fmla="*/ 121 w 241"/>
                  <a:gd name="T9" fmla="*/ 0 h 241"/>
                  <a:gd name="T10" fmla="*/ 121 w 241"/>
                  <a:gd name="T11" fmla="*/ 115 h 241"/>
                  <a:gd name="T12" fmla="*/ 0 w 241"/>
                  <a:gd name="T13" fmla="*/ 11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1">
                    <a:moveTo>
                      <a:pt x="0" y="115"/>
                    </a:moveTo>
                    <a:cubicBezTo>
                      <a:pt x="0" y="117"/>
                      <a:pt x="0" y="119"/>
                      <a:pt x="0" y="121"/>
                    </a:cubicBezTo>
                    <a:cubicBezTo>
                      <a:pt x="0" y="187"/>
                      <a:pt x="54" y="241"/>
                      <a:pt x="121" y="241"/>
                    </a:cubicBezTo>
                    <a:cubicBezTo>
                      <a:pt x="187" y="241"/>
                      <a:pt x="241" y="187"/>
                      <a:pt x="241" y="121"/>
                    </a:cubicBezTo>
                    <a:cubicBezTo>
                      <a:pt x="241" y="54"/>
                      <a:pt x="187" y="0"/>
                      <a:pt x="121" y="0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00" name="Freeform 15"/>
              <p:cNvSpPr>
                <a:spLocks noEditPoints="1"/>
              </p:cNvSpPr>
              <p:nvPr/>
            </p:nvSpPr>
            <p:spPr bwMode="auto">
              <a:xfrm>
                <a:off x="2426" y="2781"/>
                <a:ext cx="275" cy="273"/>
              </a:xfrm>
              <a:custGeom>
                <a:avLst/>
                <a:gdLst>
                  <a:gd name="T0" fmla="*/ 0 w 115"/>
                  <a:gd name="T1" fmla="*/ 114 h 114"/>
                  <a:gd name="T2" fmla="*/ 115 w 115"/>
                  <a:gd name="T3" fmla="*/ 114 h 114"/>
                  <a:gd name="T4" fmla="*/ 115 w 115"/>
                  <a:gd name="T5" fmla="*/ 0 h 114"/>
                  <a:gd name="T6" fmla="*/ 0 w 115"/>
                  <a:gd name="T7" fmla="*/ 114 h 114"/>
                  <a:gd name="T8" fmla="*/ 15 w 115"/>
                  <a:gd name="T9" fmla="*/ 104 h 114"/>
                  <a:gd name="T10" fmla="*/ 104 w 115"/>
                  <a:gd name="T11" fmla="*/ 14 h 114"/>
                  <a:gd name="T12" fmla="*/ 104 w 115"/>
                  <a:gd name="T13" fmla="*/ 104 h 114"/>
                  <a:gd name="T14" fmla="*/ 15 w 115"/>
                  <a:gd name="T1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114">
                    <a:moveTo>
                      <a:pt x="0" y="114"/>
                    </a:moveTo>
                    <a:cubicBezTo>
                      <a:pt x="115" y="114"/>
                      <a:pt x="115" y="114"/>
                      <a:pt x="115" y="114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51" y="0"/>
                      <a:pt x="0" y="51"/>
                      <a:pt x="0" y="114"/>
                    </a:cubicBezTo>
                    <a:close/>
                    <a:moveTo>
                      <a:pt x="15" y="104"/>
                    </a:moveTo>
                    <a:cubicBezTo>
                      <a:pt x="15" y="54"/>
                      <a:pt x="55" y="14"/>
                      <a:pt x="104" y="1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5" y="104"/>
                    </a:lnTo>
                    <a:close/>
                  </a:path>
                </a:pathLst>
              </a:custGeom>
              <a:solidFill>
                <a:srgbClr val="F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4658528" y="1190571"/>
            <a:ext cx="1107841" cy="1278773"/>
            <a:chOff x="6211370" y="1587427"/>
            <a:chExt cx="1477121" cy="1705031"/>
          </a:xfrm>
        </p:grpSpPr>
        <p:sp>
          <p:nvSpPr>
            <p:cNvPr id="104" name="任意多边形 103"/>
            <p:cNvSpPr/>
            <p:nvPr/>
          </p:nvSpPr>
          <p:spPr>
            <a:xfrm>
              <a:off x="7227812" y="1755758"/>
              <a:ext cx="419100" cy="1536700"/>
            </a:xfrm>
            <a:custGeom>
              <a:avLst/>
              <a:gdLst>
                <a:gd name="connsiteX0" fmla="*/ 0 w 419100"/>
                <a:gd name="connsiteY0" fmla="*/ 1536700 h 1536700"/>
                <a:gd name="connsiteX1" fmla="*/ 419100 w 419100"/>
                <a:gd name="connsiteY1" fmla="*/ 1295400 h 1536700"/>
                <a:gd name="connsiteX2" fmla="*/ 419100 w 419100"/>
                <a:gd name="connsiteY2" fmla="*/ 0 h 15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1536700">
                  <a:moveTo>
                    <a:pt x="0" y="1536700"/>
                  </a:moveTo>
                  <a:lnTo>
                    <a:pt x="419100" y="1295400"/>
                  </a:lnTo>
                  <a:lnTo>
                    <a:pt x="4191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7605333" y="1676311"/>
              <a:ext cx="83158" cy="8315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6211370" y="1587427"/>
              <a:ext cx="1473452" cy="1068173"/>
              <a:chOff x="1783116" y="4920655"/>
              <a:chExt cx="1473452" cy="1068173"/>
            </a:xfrm>
          </p:grpSpPr>
          <p:sp>
            <p:nvSpPr>
              <p:cNvPr id="107" name="文本框 106"/>
              <p:cNvSpPr txBox="1"/>
              <p:nvPr/>
            </p:nvSpPr>
            <p:spPr>
              <a:xfrm>
                <a:off x="1783116" y="4920655"/>
                <a:ext cx="14734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2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" name="文本框 107"/>
              <p:cNvSpPr txBox="1"/>
              <p:nvPr/>
            </p:nvSpPr>
            <p:spPr>
              <a:xfrm>
                <a:off x="1801454" y="5173220"/>
                <a:ext cx="1383780" cy="815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9" name="组合 108"/>
          <p:cNvGrpSpPr/>
          <p:nvPr/>
        </p:nvGrpSpPr>
        <p:grpSpPr>
          <a:xfrm>
            <a:off x="5643255" y="2478686"/>
            <a:ext cx="1330037" cy="1330037"/>
            <a:chOff x="7524340" y="3304915"/>
            <a:chExt cx="1773382" cy="1773382"/>
          </a:xfrm>
        </p:grpSpPr>
        <p:grpSp>
          <p:nvGrpSpPr>
            <p:cNvPr id="110" name="组合 109"/>
            <p:cNvGrpSpPr/>
            <p:nvPr/>
          </p:nvGrpSpPr>
          <p:grpSpPr>
            <a:xfrm>
              <a:off x="7524340" y="3304915"/>
              <a:ext cx="1773382" cy="1773382"/>
              <a:chOff x="2755075" y="3174904"/>
              <a:chExt cx="1773382" cy="1773382"/>
            </a:xfrm>
            <a:effectLst>
              <a:reflection blurRad="12700" stA="50000" endA="300" endPos="53000" dist="63500" dir="5400000" sy="-100000" algn="bl" rotWithShape="0"/>
            </a:effectLst>
          </p:grpSpPr>
          <p:sp>
            <p:nvSpPr>
              <p:cNvPr id="112" name="椭圆 111"/>
              <p:cNvSpPr/>
              <p:nvPr/>
            </p:nvSpPr>
            <p:spPr>
              <a:xfrm>
                <a:off x="2755075" y="3174904"/>
                <a:ext cx="1773382" cy="17733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2755075" y="3174904"/>
                <a:ext cx="1773382" cy="1773382"/>
              </a:xfrm>
              <a:prstGeom prst="ellipse">
                <a:avLst/>
              </a:prstGeom>
              <a:gradFill flip="none" rotWithShape="1">
                <a:gsLst>
                  <a:gs pos="0">
                    <a:srgbClr val="DEDEDE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innerShdw blurRad="444500" dist="63500" dir="13500000">
                  <a:prstClr val="black">
                    <a:alpha val="4000"/>
                  </a:prstClr>
                </a:innerShdw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sp>
          <p:nvSpPr>
            <p:cNvPr id="111" name="Freeform 108"/>
            <p:cNvSpPr>
              <a:spLocks noEditPoints="1"/>
            </p:cNvSpPr>
            <p:nvPr/>
          </p:nvSpPr>
          <p:spPr bwMode="auto">
            <a:xfrm>
              <a:off x="8128483" y="3891501"/>
              <a:ext cx="590494" cy="592614"/>
            </a:xfrm>
            <a:custGeom>
              <a:avLst/>
              <a:gdLst>
                <a:gd name="T0" fmla="*/ 97 w 115"/>
                <a:gd name="T1" fmla="*/ 48 h 115"/>
                <a:gd name="T2" fmla="*/ 91 w 115"/>
                <a:gd name="T3" fmla="*/ 41 h 115"/>
                <a:gd name="T4" fmla="*/ 102 w 115"/>
                <a:gd name="T5" fmla="*/ 26 h 115"/>
                <a:gd name="T6" fmla="*/ 94 w 115"/>
                <a:gd name="T7" fmla="*/ 13 h 115"/>
                <a:gd name="T8" fmla="*/ 79 w 115"/>
                <a:gd name="T9" fmla="*/ 23 h 115"/>
                <a:gd name="T10" fmla="*/ 70 w 115"/>
                <a:gd name="T11" fmla="*/ 22 h 115"/>
                <a:gd name="T12" fmla="*/ 67 w 115"/>
                <a:gd name="T13" fmla="*/ 3 h 115"/>
                <a:gd name="T14" fmla="*/ 52 w 115"/>
                <a:gd name="T15" fmla="*/ 0 h 115"/>
                <a:gd name="T16" fmla="*/ 48 w 115"/>
                <a:gd name="T17" fmla="*/ 18 h 115"/>
                <a:gd name="T18" fmla="*/ 41 w 115"/>
                <a:gd name="T19" fmla="*/ 24 h 115"/>
                <a:gd name="T20" fmla="*/ 26 w 115"/>
                <a:gd name="T21" fmla="*/ 13 h 115"/>
                <a:gd name="T22" fmla="*/ 13 w 115"/>
                <a:gd name="T23" fmla="*/ 21 h 115"/>
                <a:gd name="T24" fmla="*/ 23 w 115"/>
                <a:gd name="T25" fmla="*/ 36 h 115"/>
                <a:gd name="T26" fmla="*/ 22 w 115"/>
                <a:gd name="T27" fmla="*/ 45 h 115"/>
                <a:gd name="T28" fmla="*/ 4 w 115"/>
                <a:gd name="T29" fmla="*/ 48 h 115"/>
                <a:gd name="T30" fmla="*/ 0 w 115"/>
                <a:gd name="T31" fmla="*/ 63 h 115"/>
                <a:gd name="T32" fmla="*/ 18 w 115"/>
                <a:gd name="T33" fmla="*/ 66 h 115"/>
                <a:gd name="T34" fmla="*/ 24 w 115"/>
                <a:gd name="T35" fmla="*/ 73 h 115"/>
                <a:gd name="T36" fmla="*/ 13 w 115"/>
                <a:gd name="T37" fmla="*/ 89 h 115"/>
                <a:gd name="T38" fmla="*/ 21 w 115"/>
                <a:gd name="T39" fmla="*/ 102 h 115"/>
                <a:gd name="T40" fmla="*/ 36 w 115"/>
                <a:gd name="T41" fmla="*/ 92 h 115"/>
                <a:gd name="T42" fmla="*/ 45 w 115"/>
                <a:gd name="T43" fmla="*/ 92 h 115"/>
                <a:gd name="T44" fmla="*/ 48 w 115"/>
                <a:gd name="T45" fmla="*/ 111 h 115"/>
                <a:gd name="T46" fmla="*/ 63 w 115"/>
                <a:gd name="T47" fmla="*/ 115 h 115"/>
                <a:gd name="T48" fmla="*/ 67 w 115"/>
                <a:gd name="T49" fmla="*/ 97 h 115"/>
                <a:gd name="T50" fmla="*/ 74 w 115"/>
                <a:gd name="T51" fmla="*/ 91 h 115"/>
                <a:gd name="T52" fmla="*/ 89 w 115"/>
                <a:gd name="T53" fmla="*/ 102 h 115"/>
                <a:gd name="T54" fmla="*/ 102 w 115"/>
                <a:gd name="T55" fmla="*/ 94 h 115"/>
                <a:gd name="T56" fmla="*/ 92 w 115"/>
                <a:gd name="T57" fmla="*/ 79 h 115"/>
                <a:gd name="T58" fmla="*/ 93 w 115"/>
                <a:gd name="T59" fmla="*/ 70 h 115"/>
                <a:gd name="T60" fmla="*/ 112 w 115"/>
                <a:gd name="T61" fmla="*/ 66 h 115"/>
                <a:gd name="T62" fmla="*/ 115 w 115"/>
                <a:gd name="T63" fmla="*/ 52 h 115"/>
                <a:gd name="T64" fmla="*/ 58 w 115"/>
                <a:gd name="T65" fmla="*/ 79 h 115"/>
                <a:gd name="T66" fmla="*/ 58 w 115"/>
                <a:gd name="T67" fmla="*/ 36 h 115"/>
                <a:gd name="T68" fmla="*/ 58 w 115"/>
                <a:gd name="T69" fmla="*/ 79 h 115"/>
                <a:gd name="T70" fmla="*/ 49 w 115"/>
                <a:gd name="T71" fmla="*/ 57 h 115"/>
                <a:gd name="T72" fmla="*/ 67 w 115"/>
                <a:gd name="T73" fmla="*/ 5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" h="115">
                  <a:moveTo>
                    <a:pt x="112" y="48"/>
                  </a:moveTo>
                  <a:cubicBezTo>
                    <a:pt x="97" y="48"/>
                    <a:pt x="97" y="48"/>
                    <a:pt x="97" y="48"/>
                  </a:cubicBezTo>
                  <a:cubicBezTo>
                    <a:pt x="95" y="48"/>
                    <a:pt x="93" y="47"/>
                    <a:pt x="93" y="45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0" y="40"/>
                    <a:pt x="91" y="37"/>
                    <a:pt x="92" y="36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4" y="24"/>
                    <a:pt x="104" y="22"/>
                    <a:pt x="102" y="21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3" y="11"/>
                    <a:pt x="91" y="11"/>
                    <a:pt x="89" y="1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8" y="24"/>
                    <a:pt x="75" y="25"/>
                    <a:pt x="74" y="24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68" y="22"/>
                    <a:pt x="67" y="20"/>
                    <a:pt x="67" y="18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1"/>
                    <a:pt x="65" y="0"/>
                    <a:pt x="6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0" y="0"/>
                    <a:pt x="48" y="1"/>
                    <a:pt x="48" y="3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20"/>
                    <a:pt x="47" y="22"/>
                    <a:pt x="45" y="22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5"/>
                    <a:pt x="37" y="24"/>
                    <a:pt x="3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1"/>
                    <a:pt x="22" y="11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4"/>
                    <a:pt x="13" y="2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37"/>
                    <a:pt x="25" y="40"/>
                    <a:pt x="24" y="41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7"/>
                    <a:pt x="20" y="48"/>
                    <a:pt x="1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50"/>
                    <a:pt x="0" y="5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5"/>
                    <a:pt x="2" y="66"/>
                    <a:pt x="4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0" y="66"/>
                    <a:pt x="22" y="68"/>
                    <a:pt x="22" y="70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5" y="75"/>
                    <a:pt x="24" y="78"/>
                    <a:pt x="23" y="79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2" y="90"/>
                    <a:pt x="12" y="93"/>
                    <a:pt x="13" y="9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2" y="103"/>
                    <a:pt x="25" y="103"/>
                    <a:pt x="26" y="10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7" y="90"/>
                    <a:pt x="40" y="90"/>
                    <a:pt x="41" y="91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7" y="93"/>
                    <a:pt x="48" y="95"/>
                    <a:pt x="48" y="97"/>
                  </a:cubicBezTo>
                  <a:cubicBezTo>
                    <a:pt x="48" y="111"/>
                    <a:pt x="48" y="111"/>
                    <a:pt x="48" y="111"/>
                  </a:cubicBezTo>
                  <a:cubicBezTo>
                    <a:pt x="48" y="113"/>
                    <a:pt x="50" y="115"/>
                    <a:pt x="52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5" y="115"/>
                    <a:pt x="67" y="113"/>
                    <a:pt x="67" y="111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5"/>
                    <a:pt x="68" y="93"/>
                    <a:pt x="70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0"/>
                    <a:pt x="78" y="90"/>
                    <a:pt x="79" y="9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91" y="103"/>
                    <a:pt x="93" y="103"/>
                    <a:pt x="94" y="102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4" y="93"/>
                    <a:pt x="104" y="90"/>
                    <a:pt x="102" y="8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1" y="78"/>
                    <a:pt x="90" y="75"/>
                    <a:pt x="91" y="73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3" y="68"/>
                    <a:pt x="95" y="66"/>
                    <a:pt x="97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13" y="66"/>
                    <a:pt x="115" y="65"/>
                    <a:pt x="115" y="63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0"/>
                    <a:pt x="113" y="48"/>
                    <a:pt x="112" y="48"/>
                  </a:cubicBezTo>
                  <a:close/>
                  <a:moveTo>
                    <a:pt x="58" y="79"/>
                  </a:moveTo>
                  <a:cubicBezTo>
                    <a:pt x="46" y="79"/>
                    <a:pt x="36" y="69"/>
                    <a:pt x="36" y="57"/>
                  </a:cubicBezTo>
                  <a:cubicBezTo>
                    <a:pt x="36" y="46"/>
                    <a:pt x="46" y="36"/>
                    <a:pt x="58" y="36"/>
                  </a:cubicBezTo>
                  <a:cubicBezTo>
                    <a:pt x="69" y="36"/>
                    <a:pt x="79" y="46"/>
                    <a:pt x="79" y="57"/>
                  </a:cubicBezTo>
                  <a:cubicBezTo>
                    <a:pt x="79" y="69"/>
                    <a:pt x="69" y="79"/>
                    <a:pt x="58" y="79"/>
                  </a:cubicBezTo>
                  <a:close/>
                  <a:moveTo>
                    <a:pt x="58" y="48"/>
                  </a:moveTo>
                  <a:cubicBezTo>
                    <a:pt x="53" y="48"/>
                    <a:pt x="49" y="52"/>
                    <a:pt x="49" y="57"/>
                  </a:cubicBezTo>
                  <a:cubicBezTo>
                    <a:pt x="49" y="62"/>
                    <a:pt x="53" y="66"/>
                    <a:pt x="58" y="66"/>
                  </a:cubicBezTo>
                  <a:cubicBezTo>
                    <a:pt x="63" y="66"/>
                    <a:pt x="67" y="62"/>
                    <a:pt x="67" y="57"/>
                  </a:cubicBezTo>
                  <a:cubicBezTo>
                    <a:pt x="67" y="52"/>
                    <a:pt x="63" y="48"/>
                    <a:pt x="58" y="48"/>
                  </a:cubicBezTo>
                  <a:close/>
                </a:path>
              </a:pathLst>
            </a:custGeom>
            <a:solidFill>
              <a:srgbClr val="F70000"/>
            </a:solidFill>
            <a:ln>
              <a:noFill/>
            </a:ln>
            <a:effectLst>
              <a:reflection blurRad="6350" stA="50000" endA="300" endPos="81000" dist="1168400" dir="5400000" sy="-100000" algn="bl" rotWithShape="0"/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877729" y="1190571"/>
            <a:ext cx="1119907" cy="1278773"/>
            <a:chOff x="7836970" y="1587427"/>
            <a:chExt cx="1493209" cy="1705031"/>
          </a:xfrm>
        </p:grpSpPr>
        <p:sp>
          <p:nvSpPr>
            <p:cNvPr id="115" name="任意多边形 114"/>
            <p:cNvSpPr/>
            <p:nvPr/>
          </p:nvSpPr>
          <p:spPr>
            <a:xfrm>
              <a:off x="8861880" y="1755758"/>
              <a:ext cx="419100" cy="1536700"/>
            </a:xfrm>
            <a:custGeom>
              <a:avLst/>
              <a:gdLst>
                <a:gd name="connsiteX0" fmla="*/ 0 w 419100"/>
                <a:gd name="connsiteY0" fmla="*/ 1536700 h 1536700"/>
                <a:gd name="connsiteX1" fmla="*/ 419100 w 419100"/>
                <a:gd name="connsiteY1" fmla="*/ 1295400 h 1536700"/>
                <a:gd name="connsiteX2" fmla="*/ 419100 w 419100"/>
                <a:gd name="connsiteY2" fmla="*/ 0 h 15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1536700">
                  <a:moveTo>
                    <a:pt x="0" y="1536700"/>
                  </a:moveTo>
                  <a:lnTo>
                    <a:pt x="419100" y="1295400"/>
                  </a:lnTo>
                  <a:lnTo>
                    <a:pt x="4191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9247021" y="1676311"/>
              <a:ext cx="83158" cy="8315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7836970" y="1587427"/>
              <a:ext cx="1493209" cy="1068173"/>
              <a:chOff x="1783116" y="4920655"/>
              <a:chExt cx="1493209" cy="1068173"/>
            </a:xfrm>
          </p:grpSpPr>
          <p:sp>
            <p:nvSpPr>
              <p:cNvPr id="118" name="文本框 117"/>
              <p:cNvSpPr txBox="1"/>
              <p:nvPr/>
            </p:nvSpPr>
            <p:spPr>
              <a:xfrm>
                <a:off x="1783116" y="4920655"/>
                <a:ext cx="14932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2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1801454" y="5173220"/>
                <a:ext cx="1383780" cy="815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5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85185E-6 L 0.78203 1.85185E-6 " pathEditMode="relative" rAng="0" ptsTypes="AA">
                                      <p:cBhvr>
                                        <p:cTn id="21" dur="1000" spd="-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5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85185E-6 L 0.78203 1.85185E-6 " pathEditMode="relative" rAng="0" ptsTypes="AA">
                                      <p:cBhvr>
                                        <p:cTn id="33" dur="1000" spd="-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5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85185E-6 L 0.78203 1.85185E-6 " pathEditMode="relative" rAng="0" ptsTypes="AA">
                                      <p:cBhvr>
                                        <p:cTn id="45" dur="1000" spd="-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5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85185E-6 L 0.78203 1.85185E-6 " pathEditMode="relative" rAng="0" ptsTypes="AA">
                                      <p:cBhvr>
                                        <p:cTn id="57" dur="1000" spd="-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2608521" y="2183437"/>
            <a:ext cx="516473" cy="2034599"/>
            <a:chOff x="2644154" y="1737427"/>
            <a:chExt cx="516473" cy="2034599"/>
          </a:xfrm>
        </p:grpSpPr>
        <p:sp>
          <p:nvSpPr>
            <p:cNvPr id="87" name="Line 134"/>
            <p:cNvSpPr>
              <a:spLocks noChangeShapeType="1"/>
            </p:cNvSpPr>
            <p:nvPr/>
          </p:nvSpPr>
          <p:spPr bwMode="auto">
            <a:xfrm flipV="1">
              <a:off x="2647410" y="2095413"/>
              <a:ext cx="501938" cy="32962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8207" tIns="49104" rIns="98207" bIns="49104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88" name="Straight Connector 48"/>
            <p:cNvCxnSpPr/>
            <p:nvPr/>
          </p:nvCxnSpPr>
          <p:spPr>
            <a:xfrm flipH="1" flipV="1">
              <a:off x="2644154" y="1737427"/>
              <a:ext cx="516473" cy="347442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89" name="Line 134"/>
            <p:cNvSpPr>
              <a:spLocks noChangeShapeType="1"/>
            </p:cNvSpPr>
            <p:nvPr/>
          </p:nvSpPr>
          <p:spPr bwMode="auto">
            <a:xfrm flipV="1">
              <a:off x="2647409" y="3405553"/>
              <a:ext cx="462619" cy="36647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8207" tIns="49104" rIns="98207" bIns="49104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90" name="Straight Connector 40"/>
            <p:cNvCxnSpPr>
              <a:stCxn id="112" idx="2"/>
            </p:cNvCxnSpPr>
            <p:nvPr/>
          </p:nvCxnSpPr>
          <p:spPr>
            <a:xfrm flipH="1" flipV="1">
              <a:off x="2659249" y="3366243"/>
              <a:ext cx="450780" cy="259866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pSp>
        <p:nvGrpSpPr>
          <p:cNvPr id="91" name="组合 90"/>
          <p:cNvGrpSpPr/>
          <p:nvPr/>
        </p:nvGrpSpPr>
        <p:grpSpPr>
          <a:xfrm>
            <a:off x="6020594" y="2200220"/>
            <a:ext cx="516473" cy="2017817"/>
            <a:chOff x="6131458" y="1754210"/>
            <a:chExt cx="516473" cy="2017817"/>
          </a:xfrm>
        </p:grpSpPr>
        <p:sp>
          <p:nvSpPr>
            <p:cNvPr id="92" name="Line 134"/>
            <p:cNvSpPr>
              <a:spLocks noChangeShapeType="1"/>
            </p:cNvSpPr>
            <p:nvPr/>
          </p:nvSpPr>
          <p:spPr bwMode="auto">
            <a:xfrm flipH="1" flipV="1">
              <a:off x="6142736" y="2095413"/>
              <a:ext cx="501938" cy="32962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8207" tIns="49104" rIns="98207" bIns="49104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93" name="Straight Connector 180"/>
            <p:cNvCxnSpPr/>
            <p:nvPr/>
          </p:nvCxnSpPr>
          <p:spPr>
            <a:xfrm flipV="1">
              <a:off x="6131458" y="1754210"/>
              <a:ext cx="516473" cy="347442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94" name="Line 134"/>
            <p:cNvSpPr>
              <a:spLocks noChangeShapeType="1"/>
            </p:cNvSpPr>
            <p:nvPr/>
          </p:nvSpPr>
          <p:spPr bwMode="auto">
            <a:xfrm flipH="1" flipV="1">
              <a:off x="6161986" y="3381828"/>
              <a:ext cx="482687" cy="3901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8207" tIns="49104" rIns="98207" bIns="49104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95" name="Straight Connector 182"/>
            <p:cNvCxnSpPr>
              <a:stCxn id="119" idx="6"/>
            </p:cNvCxnSpPr>
            <p:nvPr/>
          </p:nvCxnSpPr>
          <p:spPr>
            <a:xfrm flipV="1">
              <a:off x="6161987" y="3366243"/>
              <a:ext cx="485944" cy="256721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96" name="文本框 46"/>
          <p:cNvSpPr txBox="1"/>
          <p:nvPr/>
        </p:nvSpPr>
        <p:spPr>
          <a:xfrm>
            <a:off x="457908" y="1875554"/>
            <a:ext cx="680315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605E5E"/>
                </a:solidFill>
                <a:cs typeface="+mn-ea"/>
                <a:sym typeface="+mn-lt"/>
              </a:rPr>
              <a:t>01</a:t>
            </a:r>
            <a:endParaRPr lang="zh-CN" altLang="en-US" sz="3600" dirty="0">
              <a:solidFill>
                <a:srgbClr val="605E5E"/>
              </a:solidFill>
              <a:cs typeface="+mn-ea"/>
              <a:sym typeface="+mn-lt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3624884" y="2670829"/>
            <a:ext cx="644745" cy="1157010"/>
            <a:chOff x="3690210" y="2224819"/>
            <a:chExt cx="644745" cy="1157010"/>
          </a:xfrm>
        </p:grpSpPr>
        <p:cxnSp>
          <p:nvCxnSpPr>
            <p:cNvPr id="98" name="Straight Connector 42"/>
            <p:cNvCxnSpPr/>
            <p:nvPr/>
          </p:nvCxnSpPr>
          <p:spPr>
            <a:xfrm>
              <a:off x="3690210" y="2224819"/>
              <a:ext cx="630697" cy="362354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99" name="Straight Connector 43"/>
            <p:cNvCxnSpPr/>
            <p:nvPr/>
          </p:nvCxnSpPr>
          <p:spPr>
            <a:xfrm flipV="1">
              <a:off x="3708625" y="3086060"/>
              <a:ext cx="626330" cy="295769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pSp>
        <p:nvGrpSpPr>
          <p:cNvPr id="100" name="组合 99"/>
          <p:cNvGrpSpPr/>
          <p:nvPr/>
        </p:nvGrpSpPr>
        <p:grpSpPr>
          <a:xfrm>
            <a:off x="4932187" y="2670829"/>
            <a:ext cx="644745" cy="1152786"/>
            <a:chOff x="4997513" y="2224819"/>
            <a:chExt cx="644745" cy="1152786"/>
          </a:xfrm>
        </p:grpSpPr>
        <p:cxnSp>
          <p:nvCxnSpPr>
            <p:cNvPr id="101" name="Straight Connector 56"/>
            <p:cNvCxnSpPr/>
            <p:nvPr/>
          </p:nvCxnSpPr>
          <p:spPr>
            <a:xfrm flipH="1">
              <a:off x="5011561" y="2224819"/>
              <a:ext cx="630697" cy="35813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02" name="Straight Connector 57"/>
            <p:cNvCxnSpPr/>
            <p:nvPr/>
          </p:nvCxnSpPr>
          <p:spPr>
            <a:xfrm flipH="1" flipV="1">
              <a:off x="4997513" y="3081836"/>
              <a:ext cx="626330" cy="295769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103" name="Isosceles Triangle 14"/>
          <p:cNvSpPr/>
          <p:nvPr/>
        </p:nvSpPr>
        <p:spPr bwMode="auto">
          <a:xfrm rot="10800000">
            <a:off x="3024988" y="1570754"/>
            <a:ext cx="3171793" cy="946747"/>
          </a:xfrm>
          <a:prstGeom prst="triangle">
            <a:avLst/>
          </a:prstGeom>
          <a:blipFill dpi="0" rotWithShape="0">
            <a:blip r:embed="rId1" cstate="print"/>
            <a:srcRect/>
            <a:stretch>
              <a:fillRect l="-6644" t="-47101" r="-10242" b="-2304"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8207" tIns="49104" rIns="98207" bIns="49104" numCol="1" rtlCol="0" anchor="t" anchorCtr="0" compatLnSpc="1"/>
          <a:lstStyle/>
          <a:p>
            <a:pPr algn="ctr" defTabSz="982345" fontAlgn="base">
              <a:spcBef>
                <a:spcPct val="0"/>
              </a:spcBef>
              <a:spcAft>
                <a:spcPct val="0"/>
              </a:spcAft>
            </a:pPr>
            <a:endParaRPr lang="en-US" sz="600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3832873" y="2514618"/>
            <a:ext cx="1516550" cy="151655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同心圆 1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07" name="椭圆 106"/>
          <p:cNvSpPr/>
          <p:nvPr/>
        </p:nvSpPr>
        <p:spPr>
          <a:xfrm>
            <a:off x="4046664" y="2747823"/>
            <a:ext cx="1058736" cy="105873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innerShdw blurRad="368300" dist="254000">
              <a:prstClr val="black">
                <a:alpha val="2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3044703" y="2261984"/>
            <a:ext cx="613691" cy="613691"/>
            <a:chOff x="3029608" y="2044574"/>
            <a:chExt cx="613691" cy="613691"/>
          </a:xfrm>
        </p:grpSpPr>
        <p:sp>
          <p:nvSpPr>
            <p:cNvPr id="109" name="椭圆 108"/>
            <p:cNvSpPr/>
            <p:nvPr/>
          </p:nvSpPr>
          <p:spPr>
            <a:xfrm>
              <a:off x="3029608" y="2044574"/>
              <a:ext cx="613691" cy="61369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3070159" y="2085975"/>
              <a:ext cx="524602" cy="5246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044703" y="3547863"/>
            <a:ext cx="613691" cy="613691"/>
            <a:chOff x="3029608" y="2044574"/>
            <a:chExt cx="613691" cy="613691"/>
          </a:xfrm>
        </p:grpSpPr>
        <p:sp>
          <p:nvSpPr>
            <p:cNvPr id="112" name="椭圆 111"/>
            <p:cNvSpPr/>
            <p:nvPr/>
          </p:nvSpPr>
          <p:spPr>
            <a:xfrm>
              <a:off x="3029608" y="2044574"/>
              <a:ext cx="613691" cy="61369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3070159" y="2085975"/>
              <a:ext cx="524602" cy="5246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531508" y="2261984"/>
            <a:ext cx="613691" cy="613691"/>
            <a:chOff x="3029608" y="2044574"/>
            <a:chExt cx="613691" cy="613691"/>
          </a:xfrm>
        </p:grpSpPr>
        <p:sp>
          <p:nvSpPr>
            <p:cNvPr id="115" name="椭圆 114"/>
            <p:cNvSpPr/>
            <p:nvPr/>
          </p:nvSpPr>
          <p:spPr>
            <a:xfrm>
              <a:off x="3029608" y="2044574"/>
              <a:ext cx="613691" cy="61369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3070159" y="2085975"/>
              <a:ext cx="524602" cy="5246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5531508" y="3547863"/>
            <a:ext cx="613691" cy="613691"/>
            <a:chOff x="3029608" y="2044574"/>
            <a:chExt cx="613691" cy="613691"/>
          </a:xfrm>
        </p:grpSpPr>
        <p:sp>
          <p:nvSpPr>
            <p:cNvPr id="118" name="椭圆 117"/>
            <p:cNvSpPr/>
            <p:nvPr/>
          </p:nvSpPr>
          <p:spPr>
            <a:xfrm>
              <a:off x="3029608" y="2044574"/>
              <a:ext cx="613691" cy="61369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070159" y="2085975"/>
              <a:ext cx="524602" cy="5246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2505241" y="2077936"/>
            <a:ext cx="244569" cy="244567"/>
            <a:chOff x="304800" y="673100"/>
            <a:chExt cx="4000500" cy="4000500"/>
          </a:xfrm>
          <a:effectLst>
            <a:outerShdw blurRad="139700" dist="152400" dir="8100000" sx="70000" sy="70000" algn="tr" rotWithShape="0">
              <a:prstClr val="black">
                <a:alpha val="66000"/>
              </a:prstClr>
            </a:outerShdw>
          </a:effectLst>
        </p:grpSpPr>
        <p:sp>
          <p:nvSpPr>
            <p:cNvPr id="121" name="同心圆 1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2505241" y="2738336"/>
            <a:ext cx="244569" cy="244567"/>
            <a:chOff x="304800" y="673100"/>
            <a:chExt cx="4000500" cy="4000500"/>
          </a:xfrm>
          <a:effectLst>
            <a:outerShdw blurRad="139700" dist="152400" dir="8100000" sx="70000" sy="70000" algn="tr" rotWithShape="0">
              <a:prstClr val="black">
                <a:alpha val="66000"/>
              </a:prstClr>
            </a:outerShdw>
          </a:effectLst>
        </p:grpSpPr>
        <p:sp>
          <p:nvSpPr>
            <p:cNvPr id="124" name="同心圆 1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2505241" y="3424136"/>
            <a:ext cx="244569" cy="244567"/>
            <a:chOff x="304800" y="673100"/>
            <a:chExt cx="4000500" cy="4000500"/>
          </a:xfrm>
          <a:effectLst>
            <a:outerShdw blurRad="139700" dist="152400" dir="8100000" sx="70000" sy="70000" algn="tr" rotWithShape="0">
              <a:prstClr val="black">
                <a:alpha val="66000"/>
              </a:prstClr>
            </a:outerShdw>
          </a:effectLst>
        </p:grpSpPr>
        <p:sp>
          <p:nvSpPr>
            <p:cNvPr id="127" name="同心圆 1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2505241" y="4071836"/>
            <a:ext cx="244569" cy="244567"/>
            <a:chOff x="304800" y="673100"/>
            <a:chExt cx="4000500" cy="4000500"/>
          </a:xfrm>
          <a:effectLst>
            <a:outerShdw blurRad="139700" dist="152400" dir="8100000" sx="70000" sy="70000" algn="tr" rotWithShape="0">
              <a:prstClr val="black">
                <a:alpha val="66000"/>
              </a:prstClr>
            </a:outerShdw>
          </a:effectLst>
        </p:grpSpPr>
        <p:sp>
          <p:nvSpPr>
            <p:cNvPr id="130" name="同心圆 1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6477794" y="2077936"/>
            <a:ext cx="244569" cy="244567"/>
            <a:chOff x="304800" y="673100"/>
            <a:chExt cx="4000500" cy="4000500"/>
          </a:xfrm>
          <a:effectLst>
            <a:outerShdw blurRad="139700" dist="152400" dir="8100000" sx="70000" sy="70000" algn="tr" rotWithShape="0">
              <a:prstClr val="black">
                <a:alpha val="66000"/>
              </a:prstClr>
            </a:outerShdw>
          </a:effectLst>
        </p:grpSpPr>
        <p:sp>
          <p:nvSpPr>
            <p:cNvPr id="133" name="同心圆 1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6477794" y="2738336"/>
            <a:ext cx="244569" cy="244567"/>
            <a:chOff x="304800" y="673100"/>
            <a:chExt cx="4000500" cy="4000500"/>
          </a:xfrm>
          <a:effectLst>
            <a:outerShdw blurRad="139700" dist="152400" dir="8100000" sx="70000" sy="70000" algn="tr" rotWithShape="0">
              <a:prstClr val="black">
                <a:alpha val="66000"/>
              </a:prstClr>
            </a:outerShdw>
          </a:effectLst>
        </p:grpSpPr>
        <p:sp>
          <p:nvSpPr>
            <p:cNvPr id="136" name="同心圆 1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6477794" y="3424136"/>
            <a:ext cx="244569" cy="244567"/>
            <a:chOff x="304800" y="673100"/>
            <a:chExt cx="4000500" cy="4000500"/>
          </a:xfrm>
          <a:effectLst>
            <a:outerShdw blurRad="139700" dist="152400" dir="8100000" sx="70000" sy="70000" algn="tr" rotWithShape="0">
              <a:prstClr val="black">
                <a:alpha val="66000"/>
              </a:prstClr>
            </a:outerShdw>
          </a:effectLst>
        </p:grpSpPr>
        <p:sp>
          <p:nvSpPr>
            <p:cNvPr id="139" name="同心圆 1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0" name="椭圆 13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6477794" y="4071836"/>
            <a:ext cx="244569" cy="244567"/>
            <a:chOff x="304800" y="673100"/>
            <a:chExt cx="4000500" cy="4000500"/>
          </a:xfrm>
          <a:effectLst>
            <a:outerShdw blurRad="139700" dist="152400" dir="8100000" sx="70000" sy="70000" algn="tr" rotWithShape="0">
              <a:prstClr val="black">
                <a:alpha val="66000"/>
              </a:prstClr>
            </a:outerShdw>
          </a:effectLst>
        </p:grpSpPr>
        <p:sp>
          <p:nvSpPr>
            <p:cNvPr id="142" name="同心圆 1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3" name="椭圆 1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44" name="TextBox 228"/>
          <p:cNvSpPr txBox="1"/>
          <p:nvPr/>
        </p:nvSpPr>
        <p:spPr>
          <a:xfrm>
            <a:off x="1008883" y="1970988"/>
            <a:ext cx="1430311" cy="411798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5" name="文本框 46"/>
          <p:cNvSpPr txBox="1"/>
          <p:nvPr/>
        </p:nvSpPr>
        <p:spPr>
          <a:xfrm>
            <a:off x="457908" y="2561354"/>
            <a:ext cx="680315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605E5E"/>
                </a:solidFill>
                <a:cs typeface="+mn-ea"/>
                <a:sym typeface="+mn-lt"/>
              </a:rPr>
              <a:t>02</a:t>
            </a:r>
            <a:endParaRPr lang="zh-CN" altLang="en-US" sz="3600" dirty="0">
              <a:solidFill>
                <a:srgbClr val="605E5E"/>
              </a:solidFill>
              <a:cs typeface="+mn-ea"/>
              <a:sym typeface="+mn-lt"/>
            </a:endParaRPr>
          </a:p>
        </p:txBody>
      </p:sp>
      <p:sp>
        <p:nvSpPr>
          <p:cNvPr id="146" name="TextBox 230"/>
          <p:cNvSpPr txBox="1"/>
          <p:nvPr/>
        </p:nvSpPr>
        <p:spPr>
          <a:xfrm>
            <a:off x="1008883" y="2664408"/>
            <a:ext cx="1430311" cy="411798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7" name="文本框 46"/>
          <p:cNvSpPr txBox="1"/>
          <p:nvPr/>
        </p:nvSpPr>
        <p:spPr>
          <a:xfrm>
            <a:off x="457908" y="3247154"/>
            <a:ext cx="680314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605E5E"/>
                </a:solidFill>
                <a:cs typeface="+mn-ea"/>
                <a:sym typeface="+mn-lt"/>
              </a:rPr>
              <a:t>03</a:t>
            </a:r>
            <a:endParaRPr lang="zh-CN" altLang="en-US" sz="3600" dirty="0">
              <a:solidFill>
                <a:srgbClr val="605E5E"/>
              </a:solidFill>
              <a:cs typeface="+mn-ea"/>
              <a:sym typeface="+mn-lt"/>
            </a:endParaRPr>
          </a:p>
        </p:txBody>
      </p:sp>
      <p:sp>
        <p:nvSpPr>
          <p:cNvPr id="148" name="TextBox 232"/>
          <p:cNvSpPr txBox="1"/>
          <p:nvPr/>
        </p:nvSpPr>
        <p:spPr>
          <a:xfrm>
            <a:off x="1008883" y="3334968"/>
            <a:ext cx="1430311" cy="411798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9" name="文本框 46"/>
          <p:cNvSpPr txBox="1"/>
          <p:nvPr/>
        </p:nvSpPr>
        <p:spPr>
          <a:xfrm>
            <a:off x="457908" y="3932954"/>
            <a:ext cx="680315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605E5E"/>
                </a:solidFill>
                <a:cs typeface="+mn-ea"/>
                <a:sym typeface="+mn-lt"/>
              </a:rPr>
              <a:t>04</a:t>
            </a:r>
            <a:endParaRPr lang="zh-CN" altLang="en-US" sz="3600" dirty="0">
              <a:solidFill>
                <a:srgbClr val="605E5E"/>
              </a:solidFill>
              <a:cs typeface="+mn-ea"/>
              <a:sym typeface="+mn-lt"/>
            </a:endParaRPr>
          </a:p>
        </p:txBody>
      </p:sp>
      <p:sp>
        <p:nvSpPr>
          <p:cNvPr id="150" name="TextBox 234"/>
          <p:cNvSpPr txBox="1"/>
          <p:nvPr/>
        </p:nvSpPr>
        <p:spPr>
          <a:xfrm>
            <a:off x="1008883" y="4028388"/>
            <a:ext cx="1430311" cy="411798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1" name="文本框 46"/>
          <p:cNvSpPr txBox="1"/>
          <p:nvPr/>
        </p:nvSpPr>
        <p:spPr>
          <a:xfrm>
            <a:off x="6630109" y="1875554"/>
            <a:ext cx="680315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605E5E"/>
                </a:solidFill>
                <a:cs typeface="+mn-ea"/>
                <a:sym typeface="+mn-lt"/>
              </a:rPr>
              <a:t>05</a:t>
            </a:r>
            <a:endParaRPr lang="zh-CN" altLang="en-US" sz="3600" dirty="0">
              <a:solidFill>
                <a:srgbClr val="605E5E"/>
              </a:solidFill>
              <a:cs typeface="+mn-ea"/>
              <a:sym typeface="+mn-lt"/>
            </a:endParaRPr>
          </a:p>
        </p:txBody>
      </p:sp>
      <p:sp>
        <p:nvSpPr>
          <p:cNvPr id="152" name="TextBox 236"/>
          <p:cNvSpPr txBox="1"/>
          <p:nvPr/>
        </p:nvSpPr>
        <p:spPr>
          <a:xfrm>
            <a:off x="7181083" y="1970988"/>
            <a:ext cx="1430311" cy="411798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3" name="文本框 46"/>
          <p:cNvSpPr txBox="1"/>
          <p:nvPr/>
        </p:nvSpPr>
        <p:spPr>
          <a:xfrm>
            <a:off x="6630109" y="2561354"/>
            <a:ext cx="680314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605E5E"/>
                </a:solidFill>
                <a:cs typeface="+mn-ea"/>
                <a:sym typeface="+mn-lt"/>
              </a:rPr>
              <a:t>06</a:t>
            </a:r>
            <a:endParaRPr lang="zh-CN" altLang="en-US" sz="3600" dirty="0">
              <a:solidFill>
                <a:srgbClr val="605E5E"/>
              </a:solidFill>
              <a:cs typeface="+mn-ea"/>
              <a:sym typeface="+mn-lt"/>
            </a:endParaRPr>
          </a:p>
        </p:txBody>
      </p:sp>
      <p:sp>
        <p:nvSpPr>
          <p:cNvPr id="154" name="TextBox 238"/>
          <p:cNvSpPr txBox="1"/>
          <p:nvPr/>
        </p:nvSpPr>
        <p:spPr>
          <a:xfrm>
            <a:off x="7181083" y="2664408"/>
            <a:ext cx="1430311" cy="411798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5" name="文本框 46"/>
          <p:cNvSpPr txBox="1"/>
          <p:nvPr/>
        </p:nvSpPr>
        <p:spPr>
          <a:xfrm>
            <a:off x="6630109" y="3247154"/>
            <a:ext cx="680314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605E5E"/>
                </a:solidFill>
                <a:cs typeface="+mn-ea"/>
                <a:sym typeface="+mn-lt"/>
              </a:rPr>
              <a:t>07</a:t>
            </a:r>
            <a:endParaRPr lang="zh-CN" altLang="en-US" sz="3600" dirty="0">
              <a:solidFill>
                <a:srgbClr val="605E5E"/>
              </a:solidFill>
              <a:cs typeface="+mn-ea"/>
              <a:sym typeface="+mn-lt"/>
            </a:endParaRPr>
          </a:p>
        </p:txBody>
      </p:sp>
      <p:sp>
        <p:nvSpPr>
          <p:cNvPr id="156" name="TextBox 240"/>
          <p:cNvSpPr txBox="1"/>
          <p:nvPr/>
        </p:nvSpPr>
        <p:spPr>
          <a:xfrm>
            <a:off x="7181083" y="3334968"/>
            <a:ext cx="1430311" cy="411798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7" name="文本框 46"/>
          <p:cNvSpPr txBox="1"/>
          <p:nvPr/>
        </p:nvSpPr>
        <p:spPr>
          <a:xfrm>
            <a:off x="6630108" y="3932954"/>
            <a:ext cx="680315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605E5E"/>
                </a:solidFill>
                <a:cs typeface="+mn-ea"/>
                <a:sym typeface="+mn-lt"/>
              </a:rPr>
              <a:t>08</a:t>
            </a:r>
            <a:endParaRPr lang="zh-CN" altLang="en-US" sz="3600" dirty="0">
              <a:solidFill>
                <a:srgbClr val="605E5E"/>
              </a:solidFill>
              <a:cs typeface="+mn-ea"/>
              <a:sym typeface="+mn-lt"/>
            </a:endParaRPr>
          </a:p>
        </p:txBody>
      </p:sp>
      <p:sp>
        <p:nvSpPr>
          <p:cNvPr id="158" name="TextBox 242"/>
          <p:cNvSpPr txBox="1"/>
          <p:nvPr/>
        </p:nvSpPr>
        <p:spPr>
          <a:xfrm>
            <a:off x="7181083" y="4028388"/>
            <a:ext cx="1430311" cy="411798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9" name="矩形 3"/>
          <p:cNvSpPr>
            <a:spLocks noChangeArrowheads="1"/>
          </p:cNvSpPr>
          <p:nvPr/>
        </p:nvSpPr>
        <p:spPr bwMode="auto">
          <a:xfrm>
            <a:off x="4172525" y="2815017"/>
            <a:ext cx="959115" cy="931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68582" tIns="34292" rIns="68582" bIns="34292">
            <a:spAutoFit/>
          </a:bodyPr>
          <a:lstStyle/>
          <a:p>
            <a:r>
              <a:rPr lang="zh-CN" altLang="en-US" sz="2800" b="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0" name="矩形 3"/>
          <p:cNvSpPr>
            <a:spLocks noChangeArrowheads="1"/>
          </p:cNvSpPr>
          <p:nvPr/>
        </p:nvSpPr>
        <p:spPr bwMode="auto">
          <a:xfrm>
            <a:off x="3124414" y="2400354"/>
            <a:ext cx="446281" cy="31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800" b="0" dirty="0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en-US" altLang="zh-CN" sz="800" b="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800" b="0" dirty="0">
                <a:solidFill>
                  <a:schemeClr val="bg1"/>
                </a:solidFill>
                <a:cs typeface="+mn-ea"/>
                <a:sym typeface="+mn-lt"/>
              </a:rPr>
              <a:t>设问</a:t>
            </a:r>
            <a:endParaRPr lang="zh-CN" altLang="en-US" sz="800" b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1" name="矩形 3"/>
          <p:cNvSpPr>
            <a:spLocks noChangeArrowheads="1"/>
          </p:cNvSpPr>
          <p:nvPr/>
        </p:nvSpPr>
        <p:spPr bwMode="auto">
          <a:xfrm>
            <a:off x="3124414" y="3704354"/>
            <a:ext cx="446281" cy="31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800" b="0" dirty="0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en-US" altLang="zh-CN" sz="800" b="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800" b="0" dirty="0">
                <a:solidFill>
                  <a:schemeClr val="bg1"/>
                </a:solidFill>
                <a:cs typeface="+mn-ea"/>
                <a:sym typeface="+mn-lt"/>
              </a:rPr>
              <a:t>设问</a:t>
            </a:r>
            <a:endParaRPr lang="zh-CN" altLang="en-US" sz="800" b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2" name="矩形 3"/>
          <p:cNvSpPr>
            <a:spLocks noChangeArrowheads="1"/>
          </p:cNvSpPr>
          <p:nvPr/>
        </p:nvSpPr>
        <p:spPr bwMode="auto">
          <a:xfrm>
            <a:off x="5629489" y="2400354"/>
            <a:ext cx="446281" cy="31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800" b="0" dirty="0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en-US" altLang="zh-CN" sz="800" b="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800" b="0" dirty="0">
                <a:solidFill>
                  <a:schemeClr val="bg1"/>
                </a:solidFill>
                <a:cs typeface="+mn-ea"/>
                <a:sym typeface="+mn-lt"/>
              </a:rPr>
              <a:t>设问</a:t>
            </a:r>
            <a:endParaRPr lang="zh-CN" altLang="en-US" sz="800" b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3" name="矩形 3"/>
          <p:cNvSpPr>
            <a:spLocks noChangeArrowheads="1"/>
          </p:cNvSpPr>
          <p:nvPr/>
        </p:nvSpPr>
        <p:spPr bwMode="auto">
          <a:xfrm>
            <a:off x="5629489" y="3704354"/>
            <a:ext cx="446281" cy="31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800" b="0" dirty="0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en-US" altLang="zh-CN" sz="800" b="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800" b="0" dirty="0">
                <a:solidFill>
                  <a:schemeClr val="bg1"/>
                </a:solidFill>
                <a:cs typeface="+mn-ea"/>
                <a:sym typeface="+mn-lt"/>
              </a:rPr>
              <a:t>设问</a:t>
            </a:r>
            <a:endParaRPr lang="zh-CN" altLang="en-US" sz="800" b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64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660" y="2485154"/>
            <a:ext cx="2222381" cy="298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5" name="Picture 4" descr="D:\360data\重要数据\桌面\未标题2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194" y="2456570"/>
            <a:ext cx="2293841" cy="301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TextBox 83"/>
          <p:cNvSpPr txBox="1"/>
          <p:nvPr/>
        </p:nvSpPr>
        <p:spPr>
          <a:xfrm>
            <a:off x="7744624" y="0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0.00617 L 0.25001 0.0061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000"/>
                            </p:stCondLst>
                            <p:childTnLst>
                              <p:par>
                                <p:cTn id="1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500"/>
                            </p:stCondLst>
                            <p:childTnLst>
                              <p:par>
                                <p:cTn id="1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000"/>
                            </p:stCondLst>
                            <p:childTnLst>
                              <p:par>
                                <p:cTn id="1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500"/>
                            </p:stCondLst>
                            <p:childTnLst>
                              <p:par>
                                <p:cTn id="1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8000"/>
                            </p:stCondLst>
                            <p:childTnLst>
                              <p:par>
                                <p:cTn id="1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8500"/>
                            </p:stCondLst>
                            <p:childTnLst>
                              <p:par>
                                <p:cTn id="1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9000"/>
                            </p:stCondLst>
                            <p:childTnLst>
                              <p:par>
                                <p:cTn id="17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6" grpId="0"/>
      <p:bldP spid="103" grpId="0" animBg="1"/>
      <p:bldP spid="107" grpId="0" animBg="1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4365058" y="1944568"/>
            <a:ext cx="1727780" cy="1727780"/>
            <a:chOff x="5820077" y="2154607"/>
            <a:chExt cx="2303707" cy="2303707"/>
          </a:xfrm>
        </p:grpSpPr>
        <p:grpSp>
          <p:nvGrpSpPr>
            <p:cNvPr id="72" name="组合 71"/>
            <p:cNvGrpSpPr/>
            <p:nvPr/>
          </p:nvGrpSpPr>
          <p:grpSpPr>
            <a:xfrm>
              <a:off x="5820077" y="2154607"/>
              <a:ext cx="2303707" cy="2303707"/>
              <a:chOff x="4926840" y="1732375"/>
              <a:chExt cx="1656097" cy="1656098"/>
            </a:xfrm>
          </p:grpSpPr>
          <p:sp>
            <p:nvSpPr>
              <p:cNvPr id="76" name="任意多边形 75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>
                <a:outerShdw blurRad="190500" dist="889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F70000"/>
              </a:soli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5313048" y="2122912"/>
                <a:ext cx="883681" cy="883682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25400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6471870" y="2897276"/>
              <a:ext cx="1000117" cy="977587"/>
              <a:chOff x="4123036" y="1134371"/>
              <a:chExt cx="1000117" cy="977587"/>
            </a:xfrm>
          </p:grpSpPr>
          <p:sp>
            <p:nvSpPr>
              <p:cNvPr id="74" name="文本框 73"/>
              <p:cNvSpPr txBox="1"/>
              <p:nvPr/>
            </p:nvSpPr>
            <p:spPr>
              <a:xfrm>
                <a:off x="4123036" y="1134371"/>
                <a:ext cx="100011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000" dirty="0">
                    <a:solidFill>
                      <a:srgbClr val="FF0000"/>
                    </a:solidFill>
                    <a:cs typeface="+mn-ea"/>
                    <a:sym typeface="+mn-lt"/>
                  </a:rPr>
                  <a:t>01</a:t>
                </a:r>
                <a:endParaRPr lang="zh-CN" altLang="en-US" sz="30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4266701" y="1619515"/>
                <a:ext cx="74041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OPTION</a:t>
                </a:r>
                <a:endPara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3020195" y="2216094"/>
            <a:ext cx="1258551" cy="1258551"/>
            <a:chOff x="4026926" y="2516642"/>
            <a:chExt cx="1678068" cy="1678068"/>
          </a:xfrm>
        </p:grpSpPr>
        <p:grpSp>
          <p:nvGrpSpPr>
            <p:cNvPr id="80" name="组合 79"/>
            <p:cNvGrpSpPr/>
            <p:nvPr/>
          </p:nvGrpSpPr>
          <p:grpSpPr>
            <a:xfrm>
              <a:off x="4026926" y="2516642"/>
              <a:ext cx="1678068" cy="1678068"/>
              <a:chOff x="4926840" y="1732375"/>
              <a:chExt cx="1656097" cy="1656098"/>
            </a:xfrm>
          </p:grpSpPr>
          <p:sp>
            <p:nvSpPr>
              <p:cNvPr id="84" name="任意多边形 83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>
                <a:outerShdw blurRad="190500" dist="889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F70000"/>
              </a:soli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5313048" y="2122912"/>
                <a:ext cx="883681" cy="883682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25400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4365900" y="2973087"/>
              <a:ext cx="1000117" cy="977587"/>
              <a:chOff x="4123036" y="1134371"/>
              <a:chExt cx="1000117" cy="977587"/>
            </a:xfrm>
          </p:grpSpPr>
          <p:sp>
            <p:nvSpPr>
              <p:cNvPr id="82" name="文本框 81"/>
              <p:cNvSpPr txBox="1"/>
              <p:nvPr/>
            </p:nvSpPr>
            <p:spPr>
              <a:xfrm>
                <a:off x="4123036" y="1134371"/>
                <a:ext cx="100011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000" dirty="0">
                    <a:solidFill>
                      <a:srgbClr val="FF0000"/>
                    </a:solidFill>
                    <a:cs typeface="+mn-ea"/>
                    <a:sym typeface="+mn-lt"/>
                  </a:rPr>
                  <a:t>03</a:t>
                </a:r>
                <a:endParaRPr lang="zh-CN" altLang="en-US" sz="30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4266701" y="1619515"/>
                <a:ext cx="74041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OPTION</a:t>
                </a:r>
                <a:endPara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7" name="组合 86"/>
          <p:cNvGrpSpPr/>
          <p:nvPr/>
        </p:nvGrpSpPr>
        <p:grpSpPr>
          <a:xfrm>
            <a:off x="3685459" y="1198168"/>
            <a:ext cx="1093181" cy="1093181"/>
            <a:chOff x="4913945" y="1159406"/>
            <a:chExt cx="1457575" cy="1457575"/>
          </a:xfrm>
        </p:grpSpPr>
        <p:grpSp>
          <p:nvGrpSpPr>
            <p:cNvPr id="88" name="组合 87"/>
            <p:cNvGrpSpPr/>
            <p:nvPr/>
          </p:nvGrpSpPr>
          <p:grpSpPr>
            <a:xfrm>
              <a:off x="4913945" y="1159406"/>
              <a:ext cx="1457575" cy="1457575"/>
              <a:chOff x="4926840" y="1732375"/>
              <a:chExt cx="1656097" cy="1656098"/>
            </a:xfrm>
          </p:grpSpPr>
          <p:sp>
            <p:nvSpPr>
              <p:cNvPr id="92" name="任意多边形 91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>
                <a:outerShdw blurRad="190500" dist="889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F70000"/>
              </a:soli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5313048" y="2122912"/>
                <a:ext cx="883681" cy="883682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25400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5133493" y="1514654"/>
              <a:ext cx="1000117" cy="945837"/>
              <a:chOff x="4123036" y="1134371"/>
              <a:chExt cx="1000117" cy="945837"/>
            </a:xfrm>
          </p:grpSpPr>
          <p:sp>
            <p:nvSpPr>
              <p:cNvPr id="90" name="文本框 89"/>
              <p:cNvSpPr txBox="1"/>
              <p:nvPr/>
            </p:nvSpPr>
            <p:spPr>
              <a:xfrm>
                <a:off x="4123036" y="1134371"/>
                <a:ext cx="1000117" cy="677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rgbClr val="FF0000"/>
                    </a:solidFill>
                    <a:cs typeface="+mn-ea"/>
                    <a:sym typeface="+mn-lt"/>
                  </a:rPr>
                  <a:t>02</a:t>
                </a:r>
                <a:endParaRPr lang="zh-CN" altLang="en-US" sz="27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" name="文本框 90"/>
              <p:cNvSpPr txBox="1"/>
              <p:nvPr/>
            </p:nvSpPr>
            <p:spPr>
              <a:xfrm>
                <a:off x="4266701" y="1587765"/>
                <a:ext cx="74041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OPTION</a:t>
                </a:r>
                <a:endPara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3555953" y="3384432"/>
            <a:ext cx="1370698" cy="1370698"/>
            <a:chOff x="4741270" y="4074426"/>
            <a:chExt cx="1827597" cy="1827597"/>
          </a:xfrm>
        </p:grpSpPr>
        <p:grpSp>
          <p:nvGrpSpPr>
            <p:cNvPr id="96" name="组合 95"/>
            <p:cNvGrpSpPr/>
            <p:nvPr/>
          </p:nvGrpSpPr>
          <p:grpSpPr>
            <a:xfrm>
              <a:off x="4741270" y="4074426"/>
              <a:ext cx="1827597" cy="1827597"/>
              <a:chOff x="4926840" y="1732375"/>
              <a:chExt cx="1656097" cy="1656098"/>
            </a:xfrm>
          </p:grpSpPr>
          <p:sp>
            <p:nvSpPr>
              <p:cNvPr id="100" name="任意多边形 99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>
                <a:outerShdw blurRad="190500" dist="889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F70000"/>
              </a:soli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5313048" y="2122912"/>
                <a:ext cx="883681" cy="883682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25400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5155030" y="4608474"/>
              <a:ext cx="1000117" cy="977587"/>
              <a:chOff x="4123036" y="1134371"/>
              <a:chExt cx="1000117" cy="977587"/>
            </a:xfrm>
          </p:grpSpPr>
          <p:sp>
            <p:nvSpPr>
              <p:cNvPr id="98" name="文本框 97"/>
              <p:cNvSpPr txBox="1"/>
              <p:nvPr/>
            </p:nvSpPr>
            <p:spPr>
              <a:xfrm>
                <a:off x="4123036" y="1134371"/>
                <a:ext cx="100011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000" dirty="0">
                    <a:solidFill>
                      <a:srgbClr val="FF0000"/>
                    </a:solidFill>
                    <a:cs typeface="+mn-ea"/>
                    <a:sym typeface="+mn-lt"/>
                  </a:rPr>
                  <a:t>04</a:t>
                </a:r>
                <a:endParaRPr lang="zh-CN" altLang="en-US" sz="30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9" name="文本框 98"/>
              <p:cNvSpPr txBox="1"/>
              <p:nvPr/>
            </p:nvSpPr>
            <p:spPr>
              <a:xfrm>
                <a:off x="4266701" y="1619515"/>
                <a:ext cx="74041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OPTION</a:t>
                </a:r>
                <a:endPara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4629085" y="991893"/>
            <a:ext cx="2013686" cy="800162"/>
            <a:chOff x="6172112" y="884374"/>
            <a:chExt cx="2684915" cy="1066882"/>
          </a:xfrm>
        </p:grpSpPr>
        <p:grpSp>
          <p:nvGrpSpPr>
            <p:cNvPr id="104" name="组合 103"/>
            <p:cNvGrpSpPr/>
            <p:nvPr/>
          </p:nvGrpSpPr>
          <p:grpSpPr>
            <a:xfrm>
              <a:off x="6172112" y="884374"/>
              <a:ext cx="2684915" cy="1066882"/>
              <a:chOff x="5947699" y="908862"/>
              <a:chExt cx="2684915" cy="1066882"/>
            </a:xfrm>
          </p:grpSpPr>
          <p:grpSp>
            <p:nvGrpSpPr>
              <p:cNvPr id="109" name="组合 108"/>
              <p:cNvGrpSpPr/>
              <p:nvPr/>
            </p:nvGrpSpPr>
            <p:grpSpPr>
              <a:xfrm flipV="1">
                <a:off x="5947699" y="1317986"/>
                <a:ext cx="2684915" cy="333365"/>
                <a:chOff x="5272248" y="4626108"/>
                <a:chExt cx="2684915" cy="333365"/>
              </a:xfrm>
            </p:grpSpPr>
            <p:sp>
              <p:nvSpPr>
                <p:cNvPr id="112" name="椭圆 111"/>
                <p:cNvSpPr/>
                <p:nvPr/>
              </p:nvSpPr>
              <p:spPr>
                <a:xfrm>
                  <a:off x="5272248" y="4626108"/>
                  <a:ext cx="81021" cy="810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3" name="任意多边形 112"/>
                <p:cNvSpPr/>
                <p:nvPr/>
              </p:nvSpPr>
              <p:spPr>
                <a:xfrm>
                  <a:off x="5335428" y="4686869"/>
                  <a:ext cx="2621735" cy="272604"/>
                </a:xfrm>
                <a:custGeom>
                  <a:avLst/>
                  <a:gdLst>
                    <a:gd name="connsiteX0" fmla="*/ 0 w 2815771"/>
                    <a:gd name="connsiteY0" fmla="*/ 0 h 638628"/>
                    <a:gd name="connsiteX1" fmla="*/ 725714 w 2815771"/>
                    <a:gd name="connsiteY1" fmla="*/ 638628 h 638628"/>
                    <a:gd name="connsiteX2" fmla="*/ 2815771 w 2815771"/>
                    <a:gd name="connsiteY2" fmla="*/ 638628 h 638628"/>
                    <a:gd name="connsiteX0-1" fmla="*/ 0 w 2815771"/>
                    <a:gd name="connsiteY0-2" fmla="*/ 0 h 649982"/>
                    <a:gd name="connsiteX1-3" fmla="*/ 254183 w 2815771"/>
                    <a:gd name="connsiteY1-4" fmla="*/ 649982 h 649982"/>
                    <a:gd name="connsiteX2-5" fmla="*/ 2815771 w 2815771"/>
                    <a:gd name="connsiteY2-6" fmla="*/ 638628 h 649982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815771" h="649982">
                      <a:moveTo>
                        <a:pt x="0" y="0"/>
                      </a:moveTo>
                      <a:lnTo>
                        <a:pt x="254183" y="649982"/>
                      </a:lnTo>
                      <a:lnTo>
                        <a:pt x="2815771" y="638628"/>
                      </a:lnTo>
                    </a:path>
                  </a:pathLst>
                </a:custGeom>
                <a:no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0" name="文本框 109"/>
              <p:cNvSpPr txBox="1"/>
              <p:nvPr/>
            </p:nvSpPr>
            <p:spPr>
              <a:xfrm>
                <a:off x="6852147" y="908862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5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6290683" y="1331295"/>
                <a:ext cx="2341931" cy="644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5" name="Group 46"/>
            <p:cNvGrpSpPr>
              <a:grpSpLocks noChangeAspect="1"/>
            </p:cNvGrpSpPr>
            <p:nvPr/>
          </p:nvGrpSpPr>
          <p:grpSpPr bwMode="auto">
            <a:xfrm>
              <a:off x="6599037" y="916055"/>
              <a:ext cx="513393" cy="317847"/>
              <a:chOff x="3098" y="1701"/>
              <a:chExt cx="1486" cy="920"/>
            </a:xfrm>
            <a:solidFill>
              <a:schemeClr val="tx1">
                <a:lumMod val="50000"/>
                <a:lumOff val="50000"/>
                <a:alpha val="40000"/>
              </a:schemeClr>
            </a:solidFill>
          </p:grpSpPr>
          <p:sp>
            <p:nvSpPr>
              <p:cNvPr id="106" name="Freeform 47"/>
              <p:cNvSpPr/>
              <p:nvPr/>
            </p:nvSpPr>
            <p:spPr bwMode="auto">
              <a:xfrm>
                <a:off x="3468" y="1701"/>
                <a:ext cx="746" cy="920"/>
              </a:xfrm>
              <a:custGeom>
                <a:avLst/>
                <a:gdLst>
                  <a:gd name="T0" fmla="*/ 157 w 314"/>
                  <a:gd name="T1" fmla="*/ 0 h 386"/>
                  <a:gd name="T2" fmla="*/ 68 w 314"/>
                  <a:gd name="T3" fmla="*/ 89 h 386"/>
                  <a:gd name="T4" fmla="*/ 127 w 314"/>
                  <a:gd name="T5" fmla="*/ 172 h 386"/>
                  <a:gd name="T6" fmla="*/ 103 w 314"/>
                  <a:gd name="T7" fmla="*/ 172 h 386"/>
                  <a:gd name="T8" fmla="*/ 16 w 314"/>
                  <a:gd name="T9" fmla="*/ 320 h 386"/>
                  <a:gd name="T10" fmla="*/ 28 w 314"/>
                  <a:gd name="T11" fmla="*/ 386 h 386"/>
                  <a:gd name="T12" fmla="*/ 132 w 314"/>
                  <a:gd name="T13" fmla="*/ 386 h 386"/>
                  <a:gd name="T14" fmla="*/ 154 w 314"/>
                  <a:gd name="T15" fmla="*/ 203 h 386"/>
                  <a:gd name="T16" fmla="*/ 132 w 314"/>
                  <a:gd name="T17" fmla="*/ 180 h 386"/>
                  <a:gd name="T18" fmla="*/ 182 w 314"/>
                  <a:gd name="T19" fmla="*/ 180 h 386"/>
                  <a:gd name="T20" fmla="*/ 160 w 314"/>
                  <a:gd name="T21" fmla="*/ 203 h 386"/>
                  <a:gd name="T22" fmla="*/ 182 w 314"/>
                  <a:gd name="T23" fmla="*/ 386 h 386"/>
                  <a:gd name="T24" fmla="*/ 286 w 314"/>
                  <a:gd name="T25" fmla="*/ 386 h 386"/>
                  <a:gd name="T26" fmla="*/ 298 w 314"/>
                  <a:gd name="T27" fmla="*/ 320 h 386"/>
                  <a:gd name="T28" fmla="*/ 211 w 314"/>
                  <a:gd name="T29" fmla="*/ 172 h 386"/>
                  <a:gd name="T30" fmla="*/ 187 w 314"/>
                  <a:gd name="T31" fmla="*/ 172 h 386"/>
                  <a:gd name="T32" fmla="*/ 246 w 314"/>
                  <a:gd name="T33" fmla="*/ 89 h 386"/>
                  <a:gd name="T34" fmla="*/ 157 w 314"/>
                  <a:gd name="T3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4" h="386">
                    <a:moveTo>
                      <a:pt x="157" y="0"/>
                    </a:moveTo>
                    <a:cubicBezTo>
                      <a:pt x="108" y="0"/>
                      <a:pt x="68" y="40"/>
                      <a:pt x="68" y="89"/>
                    </a:cubicBezTo>
                    <a:cubicBezTo>
                      <a:pt x="68" y="127"/>
                      <a:pt x="93" y="160"/>
                      <a:pt x="127" y="172"/>
                    </a:cubicBezTo>
                    <a:cubicBezTo>
                      <a:pt x="103" y="172"/>
                      <a:pt x="103" y="172"/>
                      <a:pt x="103" y="172"/>
                    </a:cubicBezTo>
                    <a:cubicBezTo>
                      <a:pt x="55" y="172"/>
                      <a:pt x="26" y="291"/>
                      <a:pt x="16" y="320"/>
                    </a:cubicBezTo>
                    <a:cubicBezTo>
                      <a:pt x="0" y="363"/>
                      <a:pt x="28" y="386"/>
                      <a:pt x="28" y="386"/>
                    </a:cubicBezTo>
                    <a:cubicBezTo>
                      <a:pt x="132" y="386"/>
                      <a:pt x="132" y="386"/>
                      <a:pt x="132" y="386"/>
                    </a:cubicBezTo>
                    <a:cubicBezTo>
                      <a:pt x="154" y="203"/>
                      <a:pt x="154" y="203"/>
                      <a:pt x="154" y="203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82" y="180"/>
                      <a:pt x="182" y="180"/>
                      <a:pt x="182" y="180"/>
                    </a:cubicBezTo>
                    <a:cubicBezTo>
                      <a:pt x="160" y="203"/>
                      <a:pt x="160" y="203"/>
                      <a:pt x="160" y="203"/>
                    </a:cubicBezTo>
                    <a:cubicBezTo>
                      <a:pt x="182" y="386"/>
                      <a:pt x="182" y="386"/>
                      <a:pt x="182" y="386"/>
                    </a:cubicBezTo>
                    <a:cubicBezTo>
                      <a:pt x="286" y="386"/>
                      <a:pt x="286" y="386"/>
                      <a:pt x="286" y="386"/>
                    </a:cubicBezTo>
                    <a:cubicBezTo>
                      <a:pt x="286" y="386"/>
                      <a:pt x="314" y="363"/>
                      <a:pt x="298" y="320"/>
                    </a:cubicBezTo>
                    <a:cubicBezTo>
                      <a:pt x="288" y="291"/>
                      <a:pt x="259" y="172"/>
                      <a:pt x="211" y="172"/>
                    </a:cubicBezTo>
                    <a:cubicBezTo>
                      <a:pt x="187" y="172"/>
                      <a:pt x="187" y="172"/>
                      <a:pt x="187" y="172"/>
                    </a:cubicBezTo>
                    <a:cubicBezTo>
                      <a:pt x="221" y="160"/>
                      <a:pt x="246" y="127"/>
                      <a:pt x="246" y="89"/>
                    </a:cubicBezTo>
                    <a:cubicBezTo>
                      <a:pt x="246" y="40"/>
                      <a:pt x="206" y="0"/>
                      <a:pt x="1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07" name="Freeform 48"/>
              <p:cNvSpPr/>
              <p:nvPr/>
            </p:nvSpPr>
            <p:spPr bwMode="auto">
              <a:xfrm>
                <a:off x="3098" y="1871"/>
                <a:ext cx="475" cy="750"/>
              </a:xfrm>
              <a:custGeom>
                <a:avLst/>
                <a:gdLst>
                  <a:gd name="T0" fmla="*/ 128 w 200"/>
                  <a:gd name="T1" fmla="*/ 0 h 315"/>
                  <a:gd name="T2" fmla="*/ 55 w 200"/>
                  <a:gd name="T3" fmla="*/ 73 h 315"/>
                  <a:gd name="T4" fmla="*/ 103 w 200"/>
                  <a:gd name="T5" fmla="*/ 141 h 315"/>
                  <a:gd name="T6" fmla="*/ 84 w 200"/>
                  <a:gd name="T7" fmla="*/ 141 h 315"/>
                  <a:gd name="T8" fmla="*/ 13 w 200"/>
                  <a:gd name="T9" fmla="*/ 261 h 315"/>
                  <a:gd name="T10" fmla="*/ 23 w 200"/>
                  <a:gd name="T11" fmla="*/ 315 h 315"/>
                  <a:gd name="T12" fmla="*/ 108 w 200"/>
                  <a:gd name="T13" fmla="*/ 315 h 315"/>
                  <a:gd name="T14" fmla="*/ 126 w 200"/>
                  <a:gd name="T15" fmla="*/ 166 h 315"/>
                  <a:gd name="T16" fmla="*/ 107 w 200"/>
                  <a:gd name="T17" fmla="*/ 147 h 315"/>
                  <a:gd name="T18" fmla="*/ 149 w 200"/>
                  <a:gd name="T19" fmla="*/ 147 h 315"/>
                  <a:gd name="T20" fmla="*/ 130 w 200"/>
                  <a:gd name="T21" fmla="*/ 166 h 315"/>
                  <a:gd name="T22" fmla="*/ 148 w 200"/>
                  <a:gd name="T23" fmla="*/ 315 h 315"/>
                  <a:gd name="T24" fmla="*/ 168 w 200"/>
                  <a:gd name="T25" fmla="*/ 315 h 315"/>
                  <a:gd name="T26" fmla="*/ 161 w 200"/>
                  <a:gd name="T27" fmla="*/ 245 h 315"/>
                  <a:gd name="T28" fmla="*/ 166 w 200"/>
                  <a:gd name="T29" fmla="*/ 228 h 315"/>
                  <a:gd name="T30" fmla="*/ 194 w 200"/>
                  <a:gd name="T31" fmla="*/ 152 h 315"/>
                  <a:gd name="T32" fmla="*/ 172 w 200"/>
                  <a:gd name="T33" fmla="*/ 141 h 315"/>
                  <a:gd name="T34" fmla="*/ 152 w 200"/>
                  <a:gd name="T35" fmla="*/ 141 h 315"/>
                  <a:gd name="T36" fmla="*/ 200 w 200"/>
                  <a:gd name="T37" fmla="*/ 73 h 315"/>
                  <a:gd name="T38" fmla="*/ 128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128" y="0"/>
                    </a:moveTo>
                    <a:cubicBezTo>
                      <a:pt x="88" y="0"/>
                      <a:pt x="55" y="33"/>
                      <a:pt x="55" y="73"/>
                    </a:cubicBezTo>
                    <a:cubicBezTo>
                      <a:pt x="55" y="104"/>
                      <a:pt x="76" y="131"/>
                      <a:pt x="103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45" y="141"/>
                      <a:pt x="21" y="238"/>
                      <a:pt x="13" y="261"/>
                    </a:cubicBezTo>
                    <a:cubicBezTo>
                      <a:pt x="0" y="296"/>
                      <a:pt x="23" y="315"/>
                      <a:pt x="23" y="315"/>
                    </a:cubicBezTo>
                    <a:cubicBezTo>
                      <a:pt x="108" y="315"/>
                      <a:pt x="108" y="315"/>
                      <a:pt x="108" y="315"/>
                    </a:cubicBez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07" y="147"/>
                      <a:pt x="107" y="147"/>
                      <a:pt x="107" y="147"/>
                    </a:cubicBezTo>
                    <a:cubicBezTo>
                      <a:pt x="149" y="147"/>
                      <a:pt x="149" y="147"/>
                      <a:pt x="149" y="147"/>
                    </a:cubicBezTo>
                    <a:cubicBezTo>
                      <a:pt x="130" y="166"/>
                      <a:pt x="130" y="166"/>
                      <a:pt x="130" y="166"/>
                    </a:cubicBezTo>
                    <a:cubicBezTo>
                      <a:pt x="148" y="315"/>
                      <a:pt x="148" y="315"/>
                      <a:pt x="148" y="315"/>
                    </a:cubicBezTo>
                    <a:cubicBezTo>
                      <a:pt x="168" y="315"/>
                      <a:pt x="168" y="315"/>
                      <a:pt x="168" y="315"/>
                    </a:cubicBezTo>
                    <a:cubicBezTo>
                      <a:pt x="160" y="303"/>
                      <a:pt x="149" y="279"/>
                      <a:pt x="161" y="245"/>
                    </a:cubicBezTo>
                    <a:cubicBezTo>
                      <a:pt x="162" y="241"/>
                      <a:pt x="164" y="235"/>
                      <a:pt x="166" y="228"/>
                    </a:cubicBezTo>
                    <a:cubicBezTo>
                      <a:pt x="173" y="207"/>
                      <a:pt x="182" y="178"/>
                      <a:pt x="194" y="152"/>
                    </a:cubicBezTo>
                    <a:cubicBezTo>
                      <a:pt x="188" y="145"/>
                      <a:pt x="180" y="141"/>
                      <a:pt x="172" y="141"/>
                    </a:cubicBezTo>
                    <a:cubicBezTo>
                      <a:pt x="152" y="141"/>
                      <a:pt x="152" y="141"/>
                      <a:pt x="152" y="141"/>
                    </a:cubicBezTo>
                    <a:cubicBezTo>
                      <a:pt x="180" y="131"/>
                      <a:pt x="200" y="104"/>
                      <a:pt x="200" y="73"/>
                    </a:cubicBezTo>
                    <a:cubicBezTo>
                      <a:pt x="200" y="33"/>
                      <a:pt x="168" y="0"/>
                      <a:pt x="1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08" name="Freeform 49"/>
              <p:cNvSpPr/>
              <p:nvPr/>
            </p:nvSpPr>
            <p:spPr bwMode="auto">
              <a:xfrm>
                <a:off x="4110" y="1871"/>
                <a:ext cx="474" cy="750"/>
              </a:xfrm>
              <a:custGeom>
                <a:avLst/>
                <a:gdLst>
                  <a:gd name="T0" fmla="*/ 72 w 200"/>
                  <a:gd name="T1" fmla="*/ 0 h 315"/>
                  <a:gd name="T2" fmla="*/ 0 w 200"/>
                  <a:gd name="T3" fmla="*/ 73 h 315"/>
                  <a:gd name="T4" fmla="*/ 48 w 200"/>
                  <a:gd name="T5" fmla="*/ 141 h 315"/>
                  <a:gd name="T6" fmla="*/ 28 w 200"/>
                  <a:gd name="T7" fmla="*/ 141 h 315"/>
                  <a:gd name="T8" fmla="*/ 6 w 200"/>
                  <a:gd name="T9" fmla="*/ 152 h 315"/>
                  <a:gd name="T10" fmla="*/ 34 w 200"/>
                  <a:gd name="T11" fmla="*/ 228 h 315"/>
                  <a:gd name="T12" fmla="*/ 39 w 200"/>
                  <a:gd name="T13" fmla="*/ 245 h 315"/>
                  <a:gd name="T14" fmla="*/ 32 w 200"/>
                  <a:gd name="T15" fmla="*/ 315 h 315"/>
                  <a:gd name="T16" fmla="*/ 52 w 200"/>
                  <a:gd name="T17" fmla="*/ 315 h 315"/>
                  <a:gd name="T18" fmla="*/ 70 w 200"/>
                  <a:gd name="T19" fmla="*/ 166 h 315"/>
                  <a:gd name="T20" fmla="*/ 52 w 200"/>
                  <a:gd name="T21" fmla="*/ 147 h 315"/>
                  <a:gd name="T22" fmla="*/ 93 w 200"/>
                  <a:gd name="T23" fmla="*/ 147 h 315"/>
                  <a:gd name="T24" fmla="*/ 74 w 200"/>
                  <a:gd name="T25" fmla="*/ 166 h 315"/>
                  <a:gd name="T26" fmla="*/ 92 w 200"/>
                  <a:gd name="T27" fmla="*/ 315 h 315"/>
                  <a:gd name="T28" fmla="*/ 178 w 200"/>
                  <a:gd name="T29" fmla="*/ 315 h 315"/>
                  <a:gd name="T30" fmla="*/ 187 w 200"/>
                  <a:gd name="T31" fmla="*/ 261 h 315"/>
                  <a:gd name="T32" fmla="*/ 116 w 200"/>
                  <a:gd name="T33" fmla="*/ 141 h 315"/>
                  <a:gd name="T34" fmla="*/ 97 w 200"/>
                  <a:gd name="T35" fmla="*/ 141 h 315"/>
                  <a:gd name="T36" fmla="*/ 145 w 200"/>
                  <a:gd name="T37" fmla="*/ 73 h 315"/>
                  <a:gd name="T38" fmla="*/ 72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04"/>
                      <a:pt x="20" y="131"/>
                      <a:pt x="48" y="141"/>
                    </a:cubicBezTo>
                    <a:cubicBezTo>
                      <a:pt x="28" y="141"/>
                      <a:pt x="28" y="141"/>
                      <a:pt x="28" y="141"/>
                    </a:cubicBezTo>
                    <a:cubicBezTo>
                      <a:pt x="20" y="141"/>
                      <a:pt x="13" y="145"/>
                      <a:pt x="6" y="152"/>
                    </a:cubicBezTo>
                    <a:cubicBezTo>
                      <a:pt x="18" y="178"/>
                      <a:pt x="27" y="207"/>
                      <a:pt x="34" y="228"/>
                    </a:cubicBezTo>
                    <a:cubicBezTo>
                      <a:pt x="36" y="235"/>
                      <a:pt x="38" y="241"/>
                      <a:pt x="39" y="245"/>
                    </a:cubicBezTo>
                    <a:cubicBezTo>
                      <a:pt x="52" y="279"/>
                      <a:pt x="40" y="303"/>
                      <a:pt x="32" y="315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74" y="166"/>
                      <a:pt x="74" y="166"/>
                      <a:pt x="74" y="166"/>
                    </a:cubicBezTo>
                    <a:cubicBezTo>
                      <a:pt x="92" y="315"/>
                      <a:pt x="92" y="315"/>
                      <a:pt x="92" y="315"/>
                    </a:cubicBezTo>
                    <a:cubicBezTo>
                      <a:pt x="178" y="315"/>
                      <a:pt x="178" y="315"/>
                      <a:pt x="178" y="315"/>
                    </a:cubicBezTo>
                    <a:cubicBezTo>
                      <a:pt x="178" y="315"/>
                      <a:pt x="200" y="296"/>
                      <a:pt x="187" y="261"/>
                    </a:cubicBezTo>
                    <a:cubicBezTo>
                      <a:pt x="179" y="238"/>
                      <a:pt x="156" y="141"/>
                      <a:pt x="116" y="141"/>
                    </a:cubicBezTo>
                    <a:cubicBezTo>
                      <a:pt x="97" y="141"/>
                      <a:pt x="97" y="141"/>
                      <a:pt x="97" y="141"/>
                    </a:cubicBezTo>
                    <a:cubicBezTo>
                      <a:pt x="125" y="131"/>
                      <a:pt x="145" y="104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4" name="组合 113"/>
          <p:cNvGrpSpPr/>
          <p:nvPr/>
        </p:nvGrpSpPr>
        <p:grpSpPr>
          <a:xfrm>
            <a:off x="1171570" y="2024619"/>
            <a:ext cx="2013686" cy="823177"/>
            <a:chOff x="1562093" y="2261341"/>
            <a:chExt cx="2684915" cy="1097568"/>
          </a:xfrm>
        </p:grpSpPr>
        <p:grpSp>
          <p:nvGrpSpPr>
            <p:cNvPr id="115" name="组合 114"/>
            <p:cNvGrpSpPr/>
            <p:nvPr/>
          </p:nvGrpSpPr>
          <p:grpSpPr>
            <a:xfrm flipH="1">
              <a:off x="1562093" y="2292027"/>
              <a:ext cx="2684915" cy="1066882"/>
              <a:chOff x="5947699" y="908862"/>
              <a:chExt cx="2684915" cy="1066882"/>
            </a:xfrm>
          </p:grpSpPr>
          <p:grpSp>
            <p:nvGrpSpPr>
              <p:cNvPr id="121" name="组合 120"/>
              <p:cNvGrpSpPr/>
              <p:nvPr/>
            </p:nvGrpSpPr>
            <p:grpSpPr>
              <a:xfrm flipV="1">
                <a:off x="5947699" y="1317986"/>
                <a:ext cx="2684915" cy="333365"/>
                <a:chOff x="5272248" y="4626108"/>
                <a:chExt cx="2684915" cy="333365"/>
              </a:xfrm>
            </p:grpSpPr>
            <p:sp>
              <p:nvSpPr>
                <p:cNvPr id="124" name="椭圆 123"/>
                <p:cNvSpPr/>
                <p:nvPr/>
              </p:nvSpPr>
              <p:spPr>
                <a:xfrm>
                  <a:off x="5272248" y="4626108"/>
                  <a:ext cx="81021" cy="810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5" name="任意多边形 124"/>
                <p:cNvSpPr/>
                <p:nvPr/>
              </p:nvSpPr>
              <p:spPr>
                <a:xfrm>
                  <a:off x="5335428" y="4686869"/>
                  <a:ext cx="2621735" cy="272604"/>
                </a:xfrm>
                <a:custGeom>
                  <a:avLst/>
                  <a:gdLst>
                    <a:gd name="connsiteX0" fmla="*/ 0 w 2815771"/>
                    <a:gd name="connsiteY0" fmla="*/ 0 h 638628"/>
                    <a:gd name="connsiteX1" fmla="*/ 725714 w 2815771"/>
                    <a:gd name="connsiteY1" fmla="*/ 638628 h 638628"/>
                    <a:gd name="connsiteX2" fmla="*/ 2815771 w 2815771"/>
                    <a:gd name="connsiteY2" fmla="*/ 638628 h 638628"/>
                    <a:gd name="connsiteX0-1" fmla="*/ 0 w 2815771"/>
                    <a:gd name="connsiteY0-2" fmla="*/ 0 h 649982"/>
                    <a:gd name="connsiteX1-3" fmla="*/ 254183 w 2815771"/>
                    <a:gd name="connsiteY1-4" fmla="*/ 649982 h 649982"/>
                    <a:gd name="connsiteX2-5" fmla="*/ 2815771 w 2815771"/>
                    <a:gd name="connsiteY2-6" fmla="*/ 638628 h 649982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815771" h="649982">
                      <a:moveTo>
                        <a:pt x="0" y="0"/>
                      </a:moveTo>
                      <a:lnTo>
                        <a:pt x="254183" y="649982"/>
                      </a:lnTo>
                      <a:lnTo>
                        <a:pt x="2815771" y="638628"/>
                      </a:lnTo>
                    </a:path>
                  </a:pathLst>
                </a:custGeom>
                <a:no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22" name="文本框 121"/>
              <p:cNvSpPr txBox="1"/>
              <p:nvPr/>
            </p:nvSpPr>
            <p:spPr>
              <a:xfrm>
                <a:off x="6852147" y="908862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5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3" name="文本框 122"/>
              <p:cNvSpPr txBox="1"/>
              <p:nvPr/>
            </p:nvSpPr>
            <p:spPr>
              <a:xfrm>
                <a:off x="6290683" y="1331295"/>
                <a:ext cx="2341931" cy="644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6" name="Group 36"/>
            <p:cNvGrpSpPr>
              <a:grpSpLocks noChangeAspect="1"/>
            </p:cNvGrpSpPr>
            <p:nvPr/>
          </p:nvGrpSpPr>
          <p:grpSpPr bwMode="auto">
            <a:xfrm>
              <a:off x="3356548" y="2261341"/>
              <a:ext cx="435595" cy="376235"/>
              <a:chOff x="3321" y="1710"/>
              <a:chExt cx="1042" cy="900"/>
            </a:xfrm>
            <a:solidFill>
              <a:schemeClr val="tx1">
                <a:lumMod val="50000"/>
                <a:lumOff val="50000"/>
                <a:alpha val="40000"/>
              </a:schemeClr>
            </a:solidFill>
          </p:grpSpPr>
          <p:sp>
            <p:nvSpPr>
              <p:cNvPr id="117" name="Freeform 37"/>
              <p:cNvSpPr>
                <a:spLocks noEditPoints="1"/>
              </p:cNvSpPr>
              <p:nvPr/>
            </p:nvSpPr>
            <p:spPr bwMode="auto">
              <a:xfrm>
                <a:off x="3321" y="1710"/>
                <a:ext cx="1042" cy="745"/>
              </a:xfrm>
              <a:custGeom>
                <a:avLst/>
                <a:gdLst>
                  <a:gd name="T0" fmla="*/ 37 w 438"/>
                  <a:gd name="T1" fmla="*/ 255 h 313"/>
                  <a:gd name="T2" fmla="*/ 20 w 438"/>
                  <a:gd name="T3" fmla="*/ 237 h 313"/>
                  <a:gd name="T4" fmla="*/ 20 w 438"/>
                  <a:gd name="T5" fmla="*/ 42 h 313"/>
                  <a:gd name="T6" fmla="*/ 37 w 438"/>
                  <a:gd name="T7" fmla="*/ 25 h 313"/>
                  <a:gd name="T8" fmla="*/ 401 w 438"/>
                  <a:gd name="T9" fmla="*/ 25 h 313"/>
                  <a:gd name="T10" fmla="*/ 418 w 438"/>
                  <a:gd name="T11" fmla="*/ 42 h 313"/>
                  <a:gd name="T12" fmla="*/ 418 w 438"/>
                  <a:gd name="T13" fmla="*/ 237 h 313"/>
                  <a:gd name="T14" fmla="*/ 401 w 438"/>
                  <a:gd name="T15" fmla="*/ 255 h 313"/>
                  <a:gd name="T16" fmla="*/ 37 w 438"/>
                  <a:gd name="T17" fmla="*/ 255 h 313"/>
                  <a:gd name="T18" fmla="*/ 424 w 438"/>
                  <a:gd name="T19" fmla="*/ 0 h 313"/>
                  <a:gd name="T20" fmla="*/ 14 w 438"/>
                  <a:gd name="T21" fmla="*/ 0 h 313"/>
                  <a:gd name="T22" fmla="*/ 0 w 438"/>
                  <a:gd name="T23" fmla="*/ 14 h 313"/>
                  <a:gd name="T24" fmla="*/ 0 w 438"/>
                  <a:gd name="T25" fmla="*/ 298 h 313"/>
                  <a:gd name="T26" fmla="*/ 14 w 438"/>
                  <a:gd name="T27" fmla="*/ 313 h 313"/>
                  <a:gd name="T28" fmla="*/ 424 w 438"/>
                  <a:gd name="T29" fmla="*/ 313 h 313"/>
                  <a:gd name="T30" fmla="*/ 438 w 438"/>
                  <a:gd name="T31" fmla="*/ 298 h 313"/>
                  <a:gd name="T32" fmla="*/ 438 w 438"/>
                  <a:gd name="T33" fmla="*/ 14 h 313"/>
                  <a:gd name="T34" fmla="*/ 424 w 438"/>
                  <a:gd name="T3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313">
                    <a:moveTo>
                      <a:pt x="37" y="255"/>
                    </a:moveTo>
                    <a:cubicBezTo>
                      <a:pt x="28" y="255"/>
                      <a:pt x="20" y="247"/>
                      <a:pt x="20" y="237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33"/>
                      <a:pt x="28" y="25"/>
                      <a:pt x="37" y="25"/>
                    </a:cubicBezTo>
                    <a:cubicBezTo>
                      <a:pt x="401" y="25"/>
                      <a:pt x="401" y="25"/>
                      <a:pt x="401" y="25"/>
                    </a:cubicBezTo>
                    <a:cubicBezTo>
                      <a:pt x="410" y="25"/>
                      <a:pt x="418" y="33"/>
                      <a:pt x="418" y="42"/>
                    </a:cubicBezTo>
                    <a:cubicBezTo>
                      <a:pt x="418" y="237"/>
                      <a:pt x="418" y="237"/>
                      <a:pt x="418" y="237"/>
                    </a:cubicBezTo>
                    <a:cubicBezTo>
                      <a:pt x="418" y="247"/>
                      <a:pt x="410" y="255"/>
                      <a:pt x="401" y="255"/>
                    </a:cubicBezTo>
                    <a:cubicBezTo>
                      <a:pt x="37" y="255"/>
                      <a:pt x="37" y="255"/>
                      <a:pt x="37" y="255"/>
                    </a:cubicBezTo>
                    <a:moveTo>
                      <a:pt x="42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98"/>
                      <a:pt x="0" y="298"/>
                      <a:pt x="0" y="298"/>
                    </a:cubicBezTo>
                    <a:cubicBezTo>
                      <a:pt x="0" y="306"/>
                      <a:pt x="6" y="313"/>
                      <a:pt x="14" y="313"/>
                    </a:cubicBezTo>
                    <a:cubicBezTo>
                      <a:pt x="424" y="313"/>
                      <a:pt x="424" y="313"/>
                      <a:pt x="424" y="313"/>
                    </a:cubicBezTo>
                    <a:cubicBezTo>
                      <a:pt x="432" y="313"/>
                      <a:pt x="438" y="306"/>
                      <a:pt x="438" y="298"/>
                    </a:cubicBezTo>
                    <a:cubicBezTo>
                      <a:pt x="438" y="14"/>
                      <a:pt x="438" y="14"/>
                      <a:pt x="438" y="14"/>
                    </a:cubicBezTo>
                    <a:cubicBezTo>
                      <a:pt x="438" y="6"/>
                      <a:pt x="432" y="0"/>
                      <a:pt x="4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18" name="Rectangle 38"/>
              <p:cNvSpPr>
                <a:spLocks noChangeArrowheads="1"/>
              </p:cNvSpPr>
              <p:nvPr/>
            </p:nvSpPr>
            <p:spPr bwMode="auto">
              <a:xfrm>
                <a:off x="3716" y="2465"/>
                <a:ext cx="252" cy="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19" name="Rectangle 40"/>
              <p:cNvSpPr>
                <a:spLocks noChangeArrowheads="1"/>
              </p:cNvSpPr>
              <p:nvPr/>
            </p:nvSpPr>
            <p:spPr bwMode="auto">
              <a:xfrm>
                <a:off x="3595" y="2570"/>
                <a:ext cx="495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20" name="Freeform 42"/>
              <p:cNvSpPr/>
              <p:nvPr/>
            </p:nvSpPr>
            <p:spPr bwMode="auto">
              <a:xfrm>
                <a:off x="3433" y="1853"/>
                <a:ext cx="771" cy="400"/>
              </a:xfrm>
              <a:custGeom>
                <a:avLst/>
                <a:gdLst>
                  <a:gd name="T0" fmla="*/ 761 w 771"/>
                  <a:gd name="T1" fmla="*/ 0 h 400"/>
                  <a:gd name="T2" fmla="*/ 657 w 771"/>
                  <a:gd name="T3" fmla="*/ 9 h 400"/>
                  <a:gd name="T4" fmla="*/ 697 w 771"/>
                  <a:gd name="T5" fmla="*/ 43 h 400"/>
                  <a:gd name="T6" fmla="*/ 557 w 771"/>
                  <a:gd name="T7" fmla="*/ 212 h 400"/>
                  <a:gd name="T8" fmla="*/ 419 w 771"/>
                  <a:gd name="T9" fmla="*/ 105 h 400"/>
                  <a:gd name="T10" fmla="*/ 286 w 771"/>
                  <a:gd name="T11" fmla="*/ 278 h 400"/>
                  <a:gd name="T12" fmla="*/ 152 w 771"/>
                  <a:gd name="T13" fmla="*/ 190 h 400"/>
                  <a:gd name="T14" fmla="*/ 0 w 771"/>
                  <a:gd name="T15" fmla="*/ 369 h 400"/>
                  <a:gd name="T16" fmla="*/ 36 w 771"/>
                  <a:gd name="T17" fmla="*/ 400 h 400"/>
                  <a:gd name="T18" fmla="*/ 162 w 771"/>
                  <a:gd name="T19" fmla="*/ 252 h 400"/>
                  <a:gd name="T20" fmla="*/ 298 w 771"/>
                  <a:gd name="T21" fmla="*/ 343 h 400"/>
                  <a:gd name="T22" fmla="*/ 428 w 771"/>
                  <a:gd name="T23" fmla="*/ 171 h 400"/>
                  <a:gd name="T24" fmla="*/ 564 w 771"/>
                  <a:gd name="T25" fmla="*/ 278 h 400"/>
                  <a:gd name="T26" fmla="*/ 733 w 771"/>
                  <a:gd name="T27" fmla="*/ 71 h 400"/>
                  <a:gd name="T28" fmla="*/ 771 w 771"/>
                  <a:gd name="T29" fmla="*/ 105 h 400"/>
                  <a:gd name="T30" fmla="*/ 761 w 771"/>
                  <a:gd name="T31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1" h="400">
                    <a:moveTo>
                      <a:pt x="761" y="0"/>
                    </a:moveTo>
                    <a:lnTo>
                      <a:pt x="657" y="9"/>
                    </a:lnTo>
                    <a:lnTo>
                      <a:pt x="697" y="43"/>
                    </a:lnTo>
                    <a:lnTo>
                      <a:pt x="557" y="212"/>
                    </a:lnTo>
                    <a:lnTo>
                      <a:pt x="419" y="105"/>
                    </a:lnTo>
                    <a:lnTo>
                      <a:pt x="286" y="278"/>
                    </a:lnTo>
                    <a:lnTo>
                      <a:pt x="152" y="190"/>
                    </a:lnTo>
                    <a:lnTo>
                      <a:pt x="0" y="369"/>
                    </a:lnTo>
                    <a:lnTo>
                      <a:pt x="36" y="400"/>
                    </a:lnTo>
                    <a:lnTo>
                      <a:pt x="162" y="252"/>
                    </a:lnTo>
                    <a:lnTo>
                      <a:pt x="298" y="343"/>
                    </a:lnTo>
                    <a:lnTo>
                      <a:pt x="428" y="171"/>
                    </a:lnTo>
                    <a:lnTo>
                      <a:pt x="564" y="278"/>
                    </a:lnTo>
                    <a:lnTo>
                      <a:pt x="733" y="71"/>
                    </a:lnTo>
                    <a:lnTo>
                      <a:pt x="771" y="105"/>
                    </a:lnTo>
                    <a:lnTo>
                      <a:pt x="7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6" name="组合 125"/>
          <p:cNvGrpSpPr/>
          <p:nvPr/>
        </p:nvGrpSpPr>
        <p:grpSpPr>
          <a:xfrm>
            <a:off x="5904271" y="1856769"/>
            <a:ext cx="2013686" cy="828766"/>
            <a:chOff x="7872361" y="2037541"/>
            <a:chExt cx="2684915" cy="1105020"/>
          </a:xfrm>
        </p:grpSpPr>
        <p:grpSp>
          <p:nvGrpSpPr>
            <p:cNvPr id="127" name="组合 126"/>
            <p:cNvGrpSpPr/>
            <p:nvPr/>
          </p:nvGrpSpPr>
          <p:grpSpPr>
            <a:xfrm>
              <a:off x="7872361" y="2075679"/>
              <a:ext cx="2684915" cy="1066882"/>
              <a:chOff x="5947699" y="908862"/>
              <a:chExt cx="2684915" cy="1066882"/>
            </a:xfrm>
          </p:grpSpPr>
          <p:grpSp>
            <p:nvGrpSpPr>
              <p:cNvPr id="129" name="组合 128"/>
              <p:cNvGrpSpPr/>
              <p:nvPr/>
            </p:nvGrpSpPr>
            <p:grpSpPr>
              <a:xfrm flipV="1">
                <a:off x="5947699" y="1317986"/>
                <a:ext cx="2684915" cy="333365"/>
                <a:chOff x="5272248" y="4626108"/>
                <a:chExt cx="2684915" cy="333365"/>
              </a:xfrm>
            </p:grpSpPr>
            <p:sp>
              <p:nvSpPr>
                <p:cNvPr id="132" name="椭圆 131"/>
                <p:cNvSpPr/>
                <p:nvPr/>
              </p:nvSpPr>
              <p:spPr>
                <a:xfrm>
                  <a:off x="5272248" y="4626108"/>
                  <a:ext cx="81021" cy="810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3" name="任意多边形 132"/>
                <p:cNvSpPr/>
                <p:nvPr/>
              </p:nvSpPr>
              <p:spPr>
                <a:xfrm>
                  <a:off x="5335428" y="4686869"/>
                  <a:ext cx="2621735" cy="272604"/>
                </a:xfrm>
                <a:custGeom>
                  <a:avLst/>
                  <a:gdLst>
                    <a:gd name="connsiteX0" fmla="*/ 0 w 2815771"/>
                    <a:gd name="connsiteY0" fmla="*/ 0 h 638628"/>
                    <a:gd name="connsiteX1" fmla="*/ 725714 w 2815771"/>
                    <a:gd name="connsiteY1" fmla="*/ 638628 h 638628"/>
                    <a:gd name="connsiteX2" fmla="*/ 2815771 w 2815771"/>
                    <a:gd name="connsiteY2" fmla="*/ 638628 h 638628"/>
                    <a:gd name="connsiteX0-1" fmla="*/ 0 w 2815771"/>
                    <a:gd name="connsiteY0-2" fmla="*/ 0 h 649982"/>
                    <a:gd name="connsiteX1-3" fmla="*/ 254183 w 2815771"/>
                    <a:gd name="connsiteY1-4" fmla="*/ 649982 h 649982"/>
                    <a:gd name="connsiteX2-5" fmla="*/ 2815771 w 2815771"/>
                    <a:gd name="connsiteY2-6" fmla="*/ 638628 h 649982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815771" h="649982">
                      <a:moveTo>
                        <a:pt x="0" y="0"/>
                      </a:moveTo>
                      <a:lnTo>
                        <a:pt x="254183" y="649982"/>
                      </a:lnTo>
                      <a:lnTo>
                        <a:pt x="2815771" y="638628"/>
                      </a:lnTo>
                    </a:path>
                  </a:pathLst>
                </a:custGeom>
                <a:no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30" name="文本框 129"/>
              <p:cNvSpPr txBox="1"/>
              <p:nvPr/>
            </p:nvSpPr>
            <p:spPr>
              <a:xfrm>
                <a:off x="6852147" y="908862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5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1" name="文本框 130"/>
              <p:cNvSpPr txBox="1"/>
              <p:nvPr/>
            </p:nvSpPr>
            <p:spPr>
              <a:xfrm>
                <a:off x="6290683" y="1331295"/>
                <a:ext cx="2341931" cy="644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8" name="Freeform 57"/>
            <p:cNvSpPr>
              <a:spLocks noEditPoints="1"/>
            </p:cNvSpPr>
            <p:nvPr/>
          </p:nvSpPr>
          <p:spPr bwMode="auto">
            <a:xfrm>
              <a:off x="8341660" y="2037541"/>
              <a:ext cx="394477" cy="395236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  <a:alpha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 dirty="0">
                <a:cs typeface="+mn-ea"/>
                <a:sym typeface="+mn-lt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1628640" y="3522328"/>
            <a:ext cx="2013686" cy="827225"/>
            <a:chOff x="2171519" y="4258285"/>
            <a:chExt cx="2684915" cy="1102966"/>
          </a:xfrm>
        </p:grpSpPr>
        <p:sp>
          <p:nvSpPr>
            <p:cNvPr id="135" name="Freeform 53"/>
            <p:cNvSpPr>
              <a:spLocks noEditPoints="1"/>
            </p:cNvSpPr>
            <p:nvPr/>
          </p:nvSpPr>
          <p:spPr bwMode="auto">
            <a:xfrm>
              <a:off x="3900966" y="4258285"/>
              <a:ext cx="405877" cy="405877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  <a:alpha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grpSp>
          <p:nvGrpSpPr>
            <p:cNvPr id="136" name="组合 135"/>
            <p:cNvGrpSpPr/>
            <p:nvPr/>
          </p:nvGrpSpPr>
          <p:grpSpPr>
            <a:xfrm flipH="1">
              <a:off x="2171519" y="4294369"/>
              <a:ext cx="2684915" cy="1066882"/>
              <a:chOff x="5947699" y="908862"/>
              <a:chExt cx="2684915" cy="1066882"/>
            </a:xfrm>
          </p:grpSpPr>
          <p:grpSp>
            <p:nvGrpSpPr>
              <p:cNvPr id="137" name="组合 136"/>
              <p:cNvGrpSpPr/>
              <p:nvPr/>
            </p:nvGrpSpPr>
            <p:grpSpPr>
              <a:xfrm flipV="1">
                <a:off x="5947699" y="1317986"/>
                <a:ext cx="2684915" cy="333365"/>
                <a:chOff x="5272248" y="4626108"/>
                <a:chExt cx="2684915" cy="333365"/>
              </a:xfrm>
            </p:grpSpPr>
            <p:sp>
              <p:nvSpPr>
                <p:cNvPr id="140" name="椭圆 139"/>
                <p:cNvSpPr/>
                <p:nvPr/>
              </p:nvSpPr>
              <p:spPr>
                <a:xfrm>
                  <a:off x="5272248" y="4626108"/>
                  <a:ext cx="81021" cy="810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1" name="任意多边形 140"/>
                <p:cNvSpPr/>
                <p:nvPr/>
              </p:nvSpPr>
              <p:spPr>
                <a:xfrm>
                  <a:off x="5335428" y="4686869"/>
                  <a:ext cx="2621735" cy="272604"/>
                </a:xfrm>
                <a:custGeom>
                  <a:avLst/>
                  <a:gdLst>
                    <a:gd name="connsiteX0" fmla="*/ 0 w 2815771"/>
                    <a:gd name="connsiteY0" fmla="*/ 0 h 638628"/>
                    <a:gd name="connsiteX1" fmla="*/ 725714 w 2815771"/>
                    <a:gd name="connsiteY1" fmla="*/ 638628 h 638628"/>
                    <a:gd name="connsiteX2" fmla="*/ 2815771 w 2815771"/>
                    <a:gd name="connsiteY2" fmla="*/ 638628 h 638628"/>
                    <a:gd name="connsiteX0-1" fmla="*/ 0 w 2815771"/>
                    <a:gd name="connsiteY0-2" fmla="*/ 0 h 649982"/>
                    <a:gd name="connsiteX1-3" fmla="*/ 254183 w 2815771"/>
                    <a:gd name="connsiteY1-4" fmla="*/ 649982 h 649982"/>
                    <a:gd name="connsiteX2-5" fmla="*/ 2815771 w 2815771"/>
                    <a:gd name="connsiteY2-6" fmla="*/ 638628 h 649982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815771" h="649982">
                      <a:moveTo>
                        <a:pt x="0" y="0"/>
                      </a:moveTo>
                      <a:lnTo>
                        <a:pt x="254183" y="649982"/>
                      </a:lnTo>
                      <a:lnTo>
                        <a:pt x="2815771" y="638628"/>
                      </a:lnTo>
                    </a:path>
                  </a:pathLst>
                </a:custGeom>
                <a:no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38" name="文本框 137"/>
              <p:cNvSpPr txBox="1"/>
              <p:nvPr/>
            </p:nvSpPr>
            <p:spPr>
              <a:xfrm>
                <a:off x="6852147" y="908862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5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9" name="文本框 138"/>
              <p:cNvSpPr txBox="1"/>
              <p:nvPr/>
            </p:nvSpPr>
            <p:spPr>
              <a:xfrm>
                <a:off x="6290683" y="1331295"/>
                <a:ext cx="2341931" cy="644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-4.44444E-6 L 0.3879 -0.00208 " pathEditMode="relative" rAng="0" ptsTypes="AA" p14:bounceEnd="50000">
                                          <p:cBhvr>
                                            <p:cTn id="12" dur="1000" spd="-100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388" y="-1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" presetID="35" presetClass="emph" presetSubtype="0" repeatCount="2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6" dur="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42" presetClass="path" presetSubtype="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1.875E-6 1.48148E-6 L 1.875E-6 -0.60324 " pathEditMode="relative" rAng="0" ptsTypes="AA" p14:bounceEnd="50000">
                                          <p:cBhvr>
                                            <p:cTn id="20" dur="10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0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35" presetClass="emph" presetSubtype="0" repeatCount="2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24" dur="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42" presetClass="path" presetSubtype="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1.45833E-6 -3.7037E-7 L -0.39909 -0.00023 " pathEditMode="relative" rAng="0" ptsTypes="AA" p14:bounceEnd="50000">
                                          <p:cBhvr>
                                            <p:cTn id="28" dur="1000" spd="-100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961" y="-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35" presetClass="emph" presetSubtype="0" repeatCount="2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32" dur="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-2.08333E-6 -4.81481E-6 L 0.00026 0.4588 " pathEditMode="relative" rAng="0" ptsTypes="AA" p14:bounceEnd="50000">
                                          <p:cBhvr>
                                            <p:cTn id="36" dur="1000" spd="-100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2294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35" presetClass="emph" presetSubtype="0" repeatCount="2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40" dur="2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-4.44444E-6 L 0.3879 -0.00208 " pathEditMode="relative" rAng="0" ptsTypes="AA">
                                          <p:cBhvr>
                                            <p:cTn id="12" dur="1000" spd="-100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388" y="-1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" presetID="35" presetClass="emph" presetSubtype="0" repeatCount="2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6" dur="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42" presetClass="pat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1.875E-6 1.48148E-6 L 1.875E-6 -0.60324 " pathEditMode="relative" rAng="0" ptsTypes="AA">
                                          <p:cBhvr>
                                            <p:cTn id="20" dur="10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0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35" presetClass="emph" presetSubtype="0" repeatCount="2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24" dur="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42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1.45833E-6 -3.7037E-7 L -0.39909 -0.00023 " pathEditMode="relative" rAng="0" ptsTypes="AA">
                                          <p:cBhvr>
                                            <p:cTn id="28" dur="1000" spd="-100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961" y="-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35" presetClass="emph" presetSubtype="0" repeatCount="2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32" dur="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-2.08333E-6 -4.81481E-6 L 0.00026 0.4588 " pathEditMode="relative" rAng="0" ptsTypes="AA">
                                          <p:cBhvr>
                                            <p:cTn id="36" dur="1000" spd="-100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2294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35" presetClass="emph" presetSubtype="0" repeatCount="2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40" dur="2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45159"/>
                </a:solidFill>
                <a:cs typeface="+mn-ea"/>
                <a:sym typeface="+mn-lt"/>
              </a:rPr>
              <a:t>单击添加标题</a:t>
            </a:r>
            <a:endParaRPr lang="zh-CN" altLang="en-US" sz="1800" b="1" dirty="0">
              <a:solidFill>
                <a:srgbClr val="F45159"/>
              </a:solidFill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5501779" y="2324100"/>
            <a:ext cx="1219200" cy="0"/>
          </a:xfrm>
          <a:custGeom>
            <a:avLst/>
            <a:gdLst>
              <a:gd name="connsiteX0" fmla="*/ 1625600 w 1625600"/>
              <a:gd name="connsiteY0" fmla="*/ 0 h 0"/>
              <a:gd name="connsiteX1" fmla="*/ 0 w 16256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00">
                <a:moveTo>
                  <a:pt x="1625600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5" name="任意多边形 4"/>
          <p:cNvSpPr/>
          <p:nvPr/>
        </p:nvSpPr>
        <p:spPr>
          <a:xfrm flipH="1">
            <a:off x="5177929" y="1504950"/>
            <a:ext cx="1590675" cy="390525"/>
          </a:xfrm>
          <a:custGeom>
            <a:avLst/>
            <a:gdLst>
              <a:gd name="connsiteX0" fmla="*/ 2120900 w 2120900"/>
              <a:gd name="connsiteY0" fmla="*/ 520700 h 520700"/>
              <a:gd name="connsiteX1" fmla="*/ 1485900 w 2120900"/>
              <a:gd name="connsiteY1" fmla="*/ 0 h 520700"/>
              <a:gd name="connsiteX2" fmla="*/ 0 w 2120900"/>
              <a:gd name="connsiteY2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0900" h="520700">
                <a:moveTo>
                  <a:pt x="2120900" y="520700"/>
                </a:moveTo>
                <a:lnTo>
                  <a:pt x="148590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087537" y="2483435"/>
            <a:ext cx="965586" cy="964941"/>
            <a:chOff x="8750295" y="3439159"/>
            <a:chExt cx="3222820" cy="3220668"/>
          </a:xfrm>
        </p:grpSpPr>
        <p:sp>
          <p:nvSpPr>
            <p:cNvPr id="7" name="任意多边形 6"/>
            <p:cNvSpPr/>
            <p:nvPr/>
          </p:nvSpPr>
          <p:spPr>
            <a:xfrm>
              <a:off x="8750295" y="3439159"/>
              <a:ext cx="3222820" cy="3220668"/>
            </a:xfrm>
            <a:custGeom>
              <a:avLst/>
              <a:gdLst>
                <a:gd name="connsiteX0" fmla="*/ 1915056 w 3943482"/>
                <a:gd name="connsiteY0" fmla="*/ 0 h 3940850"/>
                <a:gd name="connsiteX1" fmla="*/ 2028427 w 3943482"/>
                <a:gd name="connsiteY1" fmla="*/ 0 h 3940850"/>
                <a:gd name="connsiteX2" fmla="*/ 2056468 w 3943482"/>
                <a:gd name="connsiteY2" fmla="*/ 112163 h 3940850"/>
                <a:gd name="connsiteX3" fmla="*/ 2159501 w 3943482"/>
                <a:gd name="connsiteY3" fmla="*/ 117366 h 3940850"/>
                <a:gd name="connsiteX4" fmla="*/ 2202638 w 3943482"/>
                <a:gd name="connsiteY4" fmla="*/ 12751 h 3940850"/>
                <a:gd name="connsiteX5" fmla="*/ 2314801 w 3943482"/>
                <a:gd name="connsiteY5" fmla="*/ 29258 h 3940850"/>
                <a:gd name="connsiteX6" fmla="*/ 2325982 w 3943482"/>
                <a:gd name="connsiteY6" fmla="*/ 141996 h 3940850"/>
                <a:gd name="connsiteX7" fmla="*/ 2335353 w 3943482"/>
                <a:gd name="connsiteY7" fmla="*/ 143397 h 3940850"/>
                <a:gd name="connsiteX8" fmla="*/ 2426657 w 3943482"/>
                <a:gd name="connsiteY8" fmla="*/ 165685 h 3940850"/>
                <a:gd name="connsiteX9" fmla="*/ 2485298 w 3943482"/>
                <a:gd name="connsiteY9" fmla="*/ 67238 h 3940850"/>
                <a:gd name="connsiteX10" fmla="*/ 2593863 w 3943482"/>
                <a:gd name="connsiteY10" fmla="*/ 99899 h 3940850"/>
                <a:gd name="connsiteX11" fmla="*/ 2588454 w 3943482"/>
                <a:gd name="connsiteY11" fmla="*/ 214249 h 3940850"/>
                <a:gd name="connsiteX12" fmla="*/ 2644728 w 3943482"/>
                <a:gd name="connsiteY12" fmla="*/ 233323 h 3940850"/>
                <a:gd name="connsiteX13" fmla="*/ 2685013 w 3943482"/>
                <a:gd name="connsiteY13" fmla="*/ 250731 h 3940850"/>
                <a:gd name="connsiteX14" fmla="*/ 2757014 w 3943482"/>
                <a:gd name="connsiteY14" fmla="*/ 162301 h 3940850"/>
                <a:gd name="connsiteX15" fmla="*/ 2859665 w 3943482"/>
                <a:gd name="connsiteY15" fmla="*/ 210422 h 3940850"/>
                <a:gd name="connsiteX16" fmla="*/ 2837677 w 3943482"/>
                <a:gd name="connsiteY16" fmla="*/ 322703 h 3940850"/>
                <a:gd name="connsiteX17" fmla="*/ 2895287 w 3943482"/>
                <a:gd name="connsiteY17" fmla="*/ 352909 h 3940850"/>
                <a:gd name="connsiteX18" fmla="*/ 2926879 w 3943482"/>
                <a:gd name="connsiteY18" fmla="*/ 373835 h 3940850"/>
                <a:gd name="connsiteX19" fmla="*/ 3011992 w 3943482"/>
                <a:gd name="connsiteY19" fmla="*/ 295911 h 3940850"/>
                <a:gd name="connsiteX20" fmla="*/ 3106543 w 3943482"/>
                <a:gd name="connsiteY20" fmla="*/ 358465 h 3940850"/>
                <a:gd name="connsiteX21" fmla="*/ 3068081 w 3943482"/>
                <a:gd name="connsiteY21" fmla="*/ 467365 h 3940850"/>
                <a:gd name="connsiteX22" fmla="*/ 3096294 w 3943482"/>
                <a:gd name="connsiteY22" fmla="*/ 486053 h 3940850"/>
                <a:gd name="connsiteX23" fmla="*/ 3148414 w 3943482"/>
                <a:gd name="connsiteY23" fmla="*/ 530489 h 3940850"/>
                <a:gd name="connsiteX24" fmla="*/ 3244800 w 3943482"/>
                <a:gd name="connsiteY24" fmla="*/ 465224 h 3940850"/>
                <a:gd name="connsiteX25" fmla="*/ 3329235 w 3943482"/>
                <a:gd name="connsiteY25" fmla="*/ 540878 h 3940850"/>
                <a:gd name="connsiteX26" fmla="*/ 3275405 w 3943482"/>
                <a:gd name="connsiteY26" fmla="*/ 642870 h 3940850"/>
                <a:gd name="connsiteX27" fmla="*/ 3345159 w 3943482"/>
                <a:gd name="connsiteY27" fmla="*/ 717383 h 3940850"/>
                <a:gd name="connsiteX28" fmla="*/ 3450473 w 3943482"/>
                <a:gd name="connsiteY28" fmla="*/ 666628 h 3940850"/>
                <a:gd name="connsiteX29" fmla="*/ 3522993 w 3943482"/>
                <a:gd name="connsiteY29" fmla="*/ 753770 h 3940850"/>
                <a:gd name="connsiteX30" fmla="*/ 3454610 w 3943482"/>
                <a:gd name="connsiteY30" fmla="*/ 847216 h 3940850"/>
                <a:gd name="connsiteX31" fmla="*/ 3496065 w 3943482"/>
                <a:gd name="connsiteY31" fmla="*/ 901301 h 3940850"/>
                <a:gd name="connsiteX32" fmla="*/ 3514759 w 3943482"/>
                <a:gd name="connsiteY32" fmla="*/ 930179 h 3940850"/>
                <a:gd name="connsiteX33" fmla="*/ 3624631 w 3943482"/>
                <a:gd name="connsiteY33" fmla="*/ 895834 h 3940850"/>
                <a:gd name="connsiteX34" fmla="*/ 3683691 w 3943482"/>
                <a:gd name="connsiteY34" fmla="*/ 992607 h 3940850"/>
                <a:gd name="connsiteX35" fmla="*/ 3602636 w 3943482"/>
                <a:gd name="connsiteY35" fmla="*/ 1074892 h 3940850"/>
                <a:gd name="connsiteX36" fmla="*/ 3638012 w 3943482"/>
                <a:gd name="connsiteY36" fmla="*/ 1139673 h 3940850"/>
                <a:gd name="connsiteX37" fmla="*/ 3649326 w 3943482"/>
                <a:gd name="connsiteY37" fmla="*/ 1166020 h 3940850"/>
                <a:gd name="connsiteX38" fmla="*/ 3763560 w 3943482"/>
                <a:gd name="connsiteY38" fmla="*/ 1147954 h 3940850"/>
                <a:gd name="connsiteX39" fmla="*/ 3807900 w 3943482"/>
                <a:gd name="connsiteY39" fmla="*/ 1252295 h 3940850"/>
                <a:gd name="connsiteX40" fmla="*/ 3716131 w 3943482"/>
                <a:gd name="connsiteY40" fmla="*/ 1321596 h 3940850"/>
                <a:gd name="connsiteX41" fmla="*/ 3720852 w 3943482"/>
                <a:gd name="connsiteY41" fmla="*/ 1332589 h 3940850"/>
                <a:gd name="connsiteX42" fmla="*/ 3748078 w 3943482"/>
                <a:gd name="connsiteY42" fmla="*/ 1418863 h 3940850"/>
                <a:gd name="connsiteX43" fmla="*/ 3864299 w 3943482"/>
                <a:gd name="connsiteY43" fmla="*/ 1417616 h 3940850"/>
                <a:gd name="connsiteX44" fmla="*/ 3892975 w 3943482"/>
                <a:gd name="connsiteY44" fmla="*/ 1527300 h 3940850"/>
                <a:gd name="connsiteX45" fmla="*/ 3790754 w 3943482"/>
                <a:gd name="connsiteY45" fmla="*/ 1583235 h 3940850"/>
                <a:gd name="connsiteX46" fmla="*/ 3803659 w 3943482"/>
                <a:gd name="connsiteY46" fmla="*/ 1641191 h 3940850"/>
                <a:gd name="connsiteX47" fmla="*/ 3809245 w 3943482"/>
                <a:gd name="connsiteY47" fmla="*/ 1683343 h 3940850"/>
                <a:gd name="connsiteX48" fmla="*/ 3924702 w 3943482"/>
                <a:gd name="connsiteY48" fmla="*/ 1699071 h 3940850"/>
                <a:gd name="connsiteX49" fmla="*/ 3937102 w 3943482"/>
                <a:gd name="connsiteY49" fmla="*/ 1811762 h 3940850"/>
                <a:gd name="connsiteX50" fmla="*/ 3827257 w 3943482"/>
                <a:gd name="connsiteY50" fmla="*/ 1852428 h 3940850"/>
                <a:gd name="connsiteX51" fmla="*/ 3831718 w 3943482"/>
                <a:gd name="connsiteY51" fmla="*/ 1954001 h 3940850"/>
                <a:gd name="connsiteX52" fmla="*/ 3943482 w 3943482"/>
                <a:gd name="connsiteY52" fmla="*/ 1986322 h 3940850"/>
                <a:gd name="connsiteX53" fmla="*/ 3939342 w 3943482"/>
                <a:gd name="connsiteY53" fmla="*/ 2099618 h 3940850"/>
                <a:gd name="connsiteX54" fmla="*/ 3824507 w 3943482"/>
                <a:gd name="connsiteY54" fmla="*/ 2123907 h 3940850"/>
                <a:gd name="connsiteX55" fmla="*/ 3822748 w 3943482"/>
                <a:gd name="connsiteY55" fmla="*/ 2158733 h 3940850"/>
                <a:gd name="connsiteX56" fmla="*/ 3812944 w 3943482"/>
                <a:gd name="connsiteY56" fmla="*/ 2224348 h 3940850"/>
                <a:gd name="connsiteX57" fmla="*/ 3920236 w 3943482"/>
                <a:gd name="connsiteY57" fmla="*/ 2273247 h 3940850"/>
                <a:gd name="connsiteX58" fmla="*/ 3899644 w 3943482"/>
                <a:gd name="connsiteY58" fmla="*/ 2384732 h 3940850"/>
                <a:gd name="connsiteX59" fmla="*/ 3782019 w 3943482"/>
                <a:gd name="connsiteY59" fmla="*/ 2392072 h 3940850"/>
                <a:gd name="connsiteX60" fmla="*/ 3757679 w 3943482"/>
                <a:gd name="connsiteY60" fmla="*/ 2490535 h 3940850"/>
                <a:gd name="connsiteX61" fmla="*/ 3855462 w 3943482"/>
                <a:gd name="connsiteY61" fmla="*/ 2553729 h 3940850"/>
                <a:gd name="connsiteX62" fmla="*/ 3818857 w 3943482"/>
                <a:gd name="connsiteY62" fmla="*/ 2661028 h 3940850"/>
                <a:gd name="connsiteX63" fmla="*/ 3702658 w 3943482"/>
                <a:gd name="connsiteY63" fmla="*/ 2651268 h 3940850"/>
                <a:gd name="connsiteX64" fmla="*/ 3662175 w 3943482"/>
                <a:gd name="connsiteY64" fmla="*/ 2744308 h 3940850"/>
                <a:gd name="connsiteX65" fmla="*/ 3750540 w 3943482"/>
                <a:gd name="connsiteY65" fmla="*/ 2821791 h 3940850"/>
                <a:gd name="connsiteX66" fmla="*/ 3698702 w 3943482"/>
                <a:gd name="connsiteY66" fmla="*/ 2922617 h 3940850"/>
                <a:gd name="connsiteX67" fmla="*/ 3584889 w 3943482"/>
                <a:gd name="connsiteY67" fmla="*/ 2895978 h 3940850"/>
                <a:gd name="connsiteX68" fmla="*/ 3531498 w 3943482"/>
                <a:gd name="connsiteY68" fmla="*/ 2982119 h 3940850"/>
                <a:gd name="connsiteX69" fmla="*/ 3607705 w 3943482"/>
                <a:gd name="connsiteY69" fmla="*/ 3071719 h 3940850"/>
                <a:gd name="connsiteX70" fmla="*/ 3541739 w 3943482"/>
                <a:gd name="connsiteY70" fmla="*/ 3163922 h 3940850"/>
                <a:gd name="connsiteX71" fmla="*/ 3429706 w 3943482"/>
                <a:gd name="connsiteY71" fmla="*/ 3119689 h 3940850"/>
                <a:gd name="connsiteX72" fmla="*/ 3383625 w 3943482"/>
                <a:gd name="connsiteY72" fmla="*/ 3180349 h 3940850"/>
                <a:gd name="connsiteX73" fmla="*/ 3367137 w 3943482"/>
                <a:gd name="connsiteY73" fmla="*/ 3197620 h 3940850"/>
                <a:gd name="connsiteX74" fmla="*/ 3430003 w 3943482"/>
                <a:gd name="connsiteY74" fmla="*/ 3298187 h 3940850"/>
                <a:gd name="connsiteX75" fmla="*/ 3351315 w 3943482"/>
                <a:gd name="connsiteY75" fmla="*/ 3379803 h 3940850"/>
                <a:gd name="connsiteX76" fmla="*/ 3249272 w 3943482"/>
                <a:gd name="connsiteY76" fmla="*/ 3321085 h 3940850"/>
                <a:gd name="connsiteX77" fmla="*/ 3248150 w 3943482"/>
                <a:gd name="connsiteY77" fmla="*/ 3322261 h 3940850"/>
                <a:gd name="connsiteX78" fmla="*/ 3173221 w 3943482"/>
                <a:gd name="connsiteY78" fmla="*/ 3386699 h 3940850"/>
                <a:gd name="connsiteX79" fmla="*/ 3221221 w 3943482"/>
                <a:gd name="connsiteY79" fmla="*/ 3496369 h 3940850"/>
                <a:gd name="connsiteX80" fmla="*/ 3131488 w 3943482"/>
                <a:gd name="connsiteY80" fmla="*/ 3565658 h 3940850"/>
                <a:gd name="connsiteX81" fmla="*/ 3037497 w 3943482"/>
                <a:gd name="connsiteY81" fmla="*/ 3491456 h 3940850"/>
                <a:gd name="connsiteX82" fmla="*/ 2977645 w 3943482"/>
                <a:gd name="connsiteY82" fmla="*/ 3534024 h 3940850"/>
                <a:gd name="connsiteX83" fmla="*/ 2954614 w 3943482"/>
                <a:gd name="connsiteY83" fmla="*/ 3547743 h 3940850"/>
                <a:gd name="connsiteX84" fmla="*/ 2985808 w 3943482"/>
                <a:gd name="connsiteY84" fmla="*/ 3662039 h 3940850"/>
                <a:gd name="connsiteX85" fmla="*/ 2886943 w 3943482"/>
                <a:gd name="connsiteY85" fmla="*/ 3717525 h 3940850"/>
                <a:gd name="connsiteX86" fmla="*/ 2805378 w 3943482"/>
                <a:gd name="connsiteY86" fmla="*/ 3631085 h 3940850"/>
                <a:gd name="connsiteX87" fmla="*/ 2750230 w 3943482"/>
                <a:gd name="connsiteY87" fmla="*/ 3658912 h 3940850"/>
                <a:gd name="connsiteX88" fmla="*/ 2714455 w 3943482"/>
                <a:gd name="connsiteY88" fmla="*/ 3673163 h 3940850"/>
                <a:gd name="connsiteX89" fmla="*/ 2728782 w 3943482"/>
                <a:gd name="connsiteY89" fmla="*/ 3791668 h 3940850"/>
                <a:gd name="connsiteX90" fmla="*/ 2622892 w 3943482"/>
                <a:gd name="connsiteY90" fmla="*/ 3832167 h 3940850"/>
                <a:gd name="connsiteX91" fmla="*/ 2555041 w 3943482"/>
                <a:gd name="connsiteY91" fmla="*/ 3735145 h 3940850"/>
                <a:gd name="connsiteX92" fmla="*/ 2458730 w 3943482"/>
                <a:gd name="connsiteY92" fmla="*/ 3762012 h 3940850"/>
                <a:gd name="connsiteX93" fmla="*/ 2455621 w 3943482"/>
                <a:gd name="connsiteY93" fmla="*/ 3882491 h 3940850"/>
                <a:gd name="connsiteX94" fmla="*/ 2344963 w 3943482"/>
                <a:gd name="connsiteY94" fmla="*/ 3907141 h 3940850"/>
                <a:gd name="connsiteX95" fmla="*/ 2290880 w 3943482"/>
                <a:gd name="connsiteY95" fmla="*/ 3799113 h 3940850"/>
                <a:gd name="connsiteX96" fmla="*/ 2192498 w 3943482"/>
                <a:gd name="connsiteY96" fmla="*/ 3815372 h 3940850"/>
                <a:gd name="connsiteX97" fmla="*/ 2172148 w 3943482"/>
                <a:gd name="connsiteY97" fmla="*/ 3932575 h 3940850"/>
                <a:gd name="connsiteX98" fmla="*/ 2059079 w 3943482"/>
                <a:gd name="connsiteY98" fmla="*/ 3940850 h 3940850"/>
                <a:gd name="connsiteX99" fmla="*/ 2021400 w 3943482"/>
                <a:gd name="connsiteY99" fmla="*/ 3826396 h 3940850"/>
                <a:gd name="connsiteX100" fmla="*/ 1971742 w 3943482"/>
                <a:gd name="connsiteY100" fmla="*/ 3829108 h 3940850"/>
                <a:gd name="connsiteX101" fmla="*/ 1922016 w 3943482"/>
                <a:gd name="connsiteY101" fmla="*/ 3826597 h 3940850"/>
                <a:gd name="connsiteX102" fmla="*/ 1884402 w 3943482"/>
                <a:gd name="connsiteY102" fmla="*/ 3940850 h 3940850"/>
                <a:gd name="connsiteX103" fmla="*/ 1771334 w 3943482"/>
                <a:gd name="connsiteY103" fmla="*/ 3932575 h 3940850"/>
                <a:gd name="connsiteX104" fmla="*/ 1750890 w 3943482"/>
                <a:gd name="connsiteY104" fmla="*/ 3814830 h 3940850"/>
                <a:gd name="connsiteX105" fmla="*/ 1652269 w 3943482"/>
                <a:gd name="connsiteY105" fmla="*/ 3799778 h 3940850"/>
                <a:gd name="connsiteX106" fmla="*/ 1598519 w 3943482"/>
                <a:gd name="connsiteY106" fmla="*/ 3907141 h 3940850"/>
                <a:gd name="connsiteX107" fmla="*/ 1487860 w 3943482"/>
                <a:gd name="connsiteY107" fmla="*/ 3882491 h 3940850"/>
                <a:gd name="connsiteX108" fmla="*/ 1484784 w 3943482"/>
                <a:gd name="connsiteY108" fmla="*/ 3763253 h 3940850"/>
                <a:gd name="connsiteX109" fmla="*/ 1440358 w 3943482"/>
                <a:gd name="connsiteY109" fmla="*/ 3752123 h 3940850"/>
                <a:gd name="connsiteX110" fmla="*/ 1388885 w 3943482"/>
                <a:gd name="connsiteY110" fmla="*/ 3734510 h 3940850"/>
                <a:gd name="connsiteX111" fmla="*/ 1320590 w 3943482"/>
                <a:gd name="connsiteY111" fmla="*/ 3832167 h 3940850"/>
                <a:gd name="connsiteX112" fmla="*/ 1214699 w 3943482"/>
                <a:gd name="connsiteY112" fmla="*/ 3791667 h 3940850"/>
                <a:gd name="connsiteX113" fmla="*/ 1229008 w 3943482"/>
                <a:gd name="connsiteY113" fmla="*/ 3673322 h 3940850"/>
                <a:gd name="connsiteX114" fmla="*/ 1162549 w 3943482"/>
                <a:gd name="connsiteY114" fmla="*/ 3644405 h 3940850"/>
                <a:gd name="connsiteX115" fmla="*/ 1137837 w 3943482"/>
                <a:gd name="connsiteY115" fmla="*/ 3631369 h 3940850"/>
                <a:gd name="connsiteX116" fmla="*/ 1056538 w 3943482"/>
                <a:gd name="connsiteY116" fmla="*/ 3717524 h 3940850"/>
                <a:gd name="connsiteX117" fmla="*/ 957673 w 3943482"/>
                <a:gd name="connsiteY117" fmla="*/ 3662038 h 3940850"/>
                <a:gd name="connsiteX118" fmla="*/ 988970 w 3943482"/>
                <a:gd name="connsiteY118" fmla="*/ 3547373 h 3940850"/>
                <a:gd name="connsiteX119" fmla="*/ 938718 w 3943482"/>
                <a:gd name="connsiteY119" fmla="*/ 3516226 h 3940850"/>
                <a:gd name="connsiteX120" fmla="*/ 906047 w 3943482"/>
                <a:gd name="connsiteY120" fmla="*/ 3491407 h 3940850"/>
                <a:gd name="connsiteX121" fmla="*/ 811993 w 3943482"/>
                <a:gd name="connsiteY121" fmla="*/ 3565658 h 3940850"/>
                <a:gd name="connsiteX122" fmla="*/ 722260 w 3943482"/>
                <a:gd name="connsiteY122" fmla="*/ 3496368 h 3940850"/>
                <a:gd name="connsiteX123" fmla="*/ 769749 w 3943482"/>
                <a:gd name="connsiteY123" fmla="*/ 3387869 h 3940850"/>
                <a:gd name="connsiteX124" fmla="*/ 759890 w 3943482"/>
                <a:gd name="connsiteY124" fmla="*/ 3380379 h 3940850"/>
                <a:gd name="connsiteX125" fmla="*/ 696436 w 3943482"/>
                <a:gd name="connsiteY125" fmla="*/ 3319803 h 3940850"/>
                <a:gd name="connsiteX126" fmla="*/ 592166 w 3943482"/>
                <a:gd name="connsiteY126" fmla="*/ 3379803 h 3940850"/>
                <a:gd name="connsiteX127" fmla="*/ 513478 w 3943482"/>
                <a:gd name="connsiteY127" fmla="*/ 3298187 h 3940850"/>
                <a:gd name="connsiteX128" fmla="*/ 576983 w 3943482"/>
                <a:gd name="connsiteY128" fmla="*/ 3196598 h 3940850"/>
                <a:gd name="connsiteX129" fmla="*/ 512233 w 3943482"/>
                <a:gd name="connsiteY129" fmla="*/ 3120298 h 3940850"/>
                <a:gd name="connsiteX130" fmla="*/ 401743 w 3943482"/>
                <a:gd name="connsiteY130" fmla="*/ 3163921 h 3940850"/>
                <a:gd name="connsiteX131" fmla="*/ 335777 w 3943482"/>
                <a:gd name="connsiteY131" fmla="*/ 3071718 h 3940850"/>
                <a:gd name="connsiteX132" fmla="*/ 411789 w 3943482"/>
                <a:gd name="connsiteY132" fmla="*/ 2982348 h 3940850"/>
                <a:gd name="connsiteX133" fmla="*/ 406214 w 3943482"/>
                <a:gd name="connsiteY133" fmla="*/ 2974399 h 3940850"/>
                <a:gd name="connsiteX134" fmla="*/ 359390 w 3943482"/>
                <a:gd name="connsiteY134" fmla="*/ 2895791 h 3940850"/>
                <a:gd name="connsiteX135" fmla="*/ 244780 w 3943482"/>
                <a:gd name="connsiteY135" fmla="*/ 2922616 h 3940850"/>
                <a:gd name="connsiteX136" fmla="*/ 192942 w 3943482"/>
                <a:gd name="connsiteY136" fmla="*/ 2821790 h 3940850"/>
                <a:gd name="connsiteX137" fmla="*/ 280501 w 3943482"/>
                <a:gd name="connsiteY137" fmla="*/ 2745015 h 3940850"/>
                <a:gd name="connsiteX138" fmla="*/ 241200 w 3943482"/>
                <a:gd name="connsiteY138" fmla="*/ 2651236 h 3940850"/>
                <a:gd name="connsiteX139" fmla="*/ 124626 w 3943482"/>
                <a:gd name="connsiteY139" fmla="*/ 2661027 h 3940850"/>
                <a:gd name="connsiteX140" fmla="*/ 88020 w 3943482"/>
                <a:gd name="connsiteY140" fmla="*/ 2553728 h 3940850"/>
                <a:gd name="connsiteX141" fmla="*/ 186163 w 3943482"/>
                <a:gd name="connsiteY141" fmla="*/ 2490302 h 3940850"/>
                <a:gd name="connsiteX142" fmla="*/ 179464 w 3943482"/>
                <a:gd name="connsiteY142" fmla="*/ 2469871 h 3940850"/>
                <a:gd name="connsiteX143" fmla="*/ 160538 w 3943482"/>
                <a:gd name="connsiteY143" fmla="*/ 2392014 h 3940850"/>
                <a:gd name="connsiteX144" fmla="*/ 43837 w 3943482"/>
                <a:gd name="connsiteY144" fmla="*/ 2384731 h 3940850"/>
                <a:gd name="connsiteX145" fmla="*/ 23245 w 3943482"/>
                <a:gd name="connsiteY145" fmla="*/ 2273246 h 3940850"/>
                <a:gd name="connsiteX146" fmla="*/ 128714 w 3943482"/>
                <a:gd name="connsiteY146" fmla="*/ 2225178 h 3940850"/>
                <a:gd name="connsiteX147" fmla="*/ 128599 w 3943482"/>
                <a:gd name="connsiteY147" fmla="*/ 2224510 h 3940850"/>
                <a:gd name="connsiteX148" fmla="*/ 118228 w 3943482"/>
                <a:gd name="connsiteY148" fmla="*/ 2123749 h 3940850"/>
                <a:gd name="connsiteX149" fmla="*/ 4141 w 3943482"/>
                <a:gd name="connsiteY149" fmla="*/ 2099617 h 3940850"/>
                <a:gd name="connsiteX150" fmla="*/ 0 w 3943482"/>
                <a:gd name="connsiteY150" fmla="*/ 1986321 h 3940850"/>
                <a:gd name="connsiteX151" fmla="*/ 111817 w 3943482"/>
                <a:gd name="connsiteY151" fmla="*/ 1953986 h 3940850"/>
                <a:gd name="connsiteX152" fmla="*/ 116619 w 3943482"/>
                <a:gd name="connsiteY152" fmla="*/ 1852574 h 3940850"/>
                <a:gd name="connsiteX153" fmla="*/ 6380 w 3943482"/>
                <a:gd name="connsiteY153" fmla="*/ 1811761 h 3940850"/>
                <a:gd name="connsiteX154" fmla="*/ 18779 w 3943482"/>
                <a:gd name="connsiteY154" fmla="*/ 1699070 h 3940850"/>
                <a:gd name="connsiteX155" fmla="*/ 134519 w 3943482"/>
                <a:gd name="connsiteY155" fmla="*/ 1683304 h 3940850"/>
                <a:gd name="connsiteX156" fmla="*/ 142404 w 3943482"/>
                <a:gd name="connsiteY156" fmla="*/ 1626981 h 3940850"/>
                <a:gd name="connsiteX157" fmla="*/ 152435 w 3943482"/>
                <a:gd name="connsiteY157" fmla="*/ 1583074 h 3940850"/>
                <a:gd name="connsiteX158" fmla="*/ 50508 w 3943482"/>
                <a:gd name="connsiteY158" fmla="*/ 1527299 h 3940850"/>
                <a:gd name="connsiteX159" fmla="*/ 79183 w 3943482"/>
                <a:gd name="connsiteY159" fmla="*/ 1417615 h 3940850"/>
                <a:gd name="connsiteX160" fmla="*/ 195212 w 3943482"/>
                <a:gd name="connsiteY160" fmla="*/ 1418860 h 3940850"/>
                <a:gd name="connsiteX161" fmla="*/ 221811 w 3943482"/>
                <a:gd name="connsiteY161" fmla="*/ 1334855 h 3940850"/>
                <a:gd name="connsiteX162" fmla="*/ 227198 w 3943482"/>
                <a:gd name="connsiteY162" fmla="*/ 1321480 h 3940850"/>
                <a:gd name="connsiteX163" fmla="*/ 135583 w 3943482"/>
                <a:gd name="connsiteY163" fmla="*/ 1252294 h 3940850"/>
                <a:gd name="connsiteX164" fmla="*/ 179923 w 3943482"/>
                <a:gd name="connsiteY164" fmla="*/ 1147953 h 3940850"/>
                <a:gd name="connsiteX165" fmla="*/ 293847 w 3943482"/>
                <a:gd name="connsiteY165" fmla="*/ 1165971 h 3940850"/>
                <a:gd name="connsiteX166" fmla="*/ 327711 w 3943482"/>
                <a:gd name="connsiteY166" fmla="*/ 1096478 h 3940850"/>
                <a:gd name="connsiteX167" fmla="*/ 340898 w 3943482"/>
                <a:gd name="connsiteY167" fmla="*/ 1074943 h 3940850"/>
                <a:gd name="connsiteX168" fmla="*/ 259793 w 3943482"/>
                <a:gd name="connsiteY168" fmla="*/ 992606 h 3940850"/>
                <a:gd name="connsiteX169" fmla="*/ 318852 w 3943482"/>
                <a:gd name="connsiteY169" fmla="*/ 895833 h 3940850"/>
                <a:gd name="connsiteX170" fmla="*/ 429416 w 3943482"/>
                <a:gd name="connsiteY170" fmla="*/ 930396 h 3940850"/>
                <a:gd name="connsiteX171" fmla="*/ 445944 w 3943482"/>
                <a:gd name="connsiteY171" fmla="*/ 903407 h 3940850"/>
                <a:gd name="connsiteX172" fmla="*/ 489340 w 3943482"/>
                <a:gd name="connsiteY172" fmla="*/ 847854 h 3940850"/>
                <a:gd name="connsiteX173" fmla="*/ 420490 w 3943482"/>
                <a:gd name="connsiteY173" fmla="*/ 753770 h 3940850"/>
                <a:gd name="connsiteX174" fmla="*/ 493010 w 3943482"/>
                <a:gd name="connsiteY174" fmla="*/ 666627 h 3940850"/>
                <a:gd name="connsiteX175" fmla="*/ 597372 w 3943482"/>
                <a:gd name="connsiteY175" fmla="*/ 716923 h 3940850"/>
                <a:gd name="connsiteX176" fmla="*/ 668396 w 3943482"/>
                <a:gd name="connsiteY176" fmla="*/ 643473 h 3940850"/>
                <a:gd name="connsiteX177" fmla="*/ 614248 w 3943482"/>
                <a:gd name="connsiteY177" fmla="*/ 540877 h 3940850"/>
                <a:gd name="connsiteX178" fmla="*/ 698684 w 3943482"/>
                <a:gd name="connsiteY178" fmla="*/ 465223 h 3940850"/>
                <a:gd name="connsiteX179" fmla="*/ 793647 w 3943482"/>
                <a:gd name="connsiteY179" fmla="*/ 529526 h 3940850"/>
                <a:gd name="connsiteX180" fmla="*/ 816571 w 3943482"/>
                <a:gd name="connsiteY180" fmla="*/ 509822 h 3940850"/>
                <a:gd name="connsiteX181" fmla="*/ 875133 w 3943482"/>
                <a:gd name="connsiteY181" fmla="*/ 466606 h 3940850"/>
                <a:gd name="connsiteX182" fmla="*/ 836940 w 3943482"/>
                <a:gd name="connsiteY182" fmla="*/ 358464 h 3940850"/>
                <a:gd name="connsiteX183" fmla="*/ 931492 w 3943482"/>
                <a:gd name="connsiteY183" fmla="*/ 295910 h 3940850"/>
                <a:gd name="connsiteX184" fmla="*/ 1015428 w 3943482"/>
                <a:gd name="connsiteY184" fmla="*/ 372758 h 3940850"/>
                <a:gd name="connsiteX185" fmla="*/ 1030539 w 3943482"/>
                <a:gd name="connsiteY185" fmla="*/ 363154 h 3940850"/>
                <a:gd name="connsiteX186" fmla="*/ 1106058 w 3943482"/>
                <a:gd name="connsiteY186" fmla="*/ 323986 h 3940850"/>
                <a:gd name="connsiteX187" fmla="*/ 1083818 w 3943482"/>
                <a:gd name="connsiteY187" fmla="*/ 210421 h 3940850"/>
                <a:gd name="connsiteX188" fmla="*/ 1186470 w 3943482"/>
                <a:gd name="connsiteY188" fmla="*/ 162300 h 3940850"/>
                <a:gd name="connsiteX189" fmla="*/ 1259179 w 3943482"/>
                <a:gd name="connsiteY189" fmla="*/ 251602 h 3940850"/>
                <a:gd name="connsiteX190" fmla="*/ 1355026 w 3943482"/>
                <a:gd name="connsiteY190" fmla="*/ 214184 h 3940850"/>
                <a:gd name="connsiteX191" fmla="*/ 1349621 w 3943482"/>
                <a:gd name="connsiteY191" fmla="*/ 99899 h 3940850"/>
                <a:gd name="connsiteX192" fmla="*/ 1458185 w 3943482"/>
                <a:gd name="connsiteY192" fmla="*/ 67237 h 3940850"/>
                <a:gd name="connsiteX193" fmla="*/ 1517180 w 3943482"/>
                <a:gd name="connsiteY193" fmla="*/ 166278 h 3940850"/>
                <a:gd name="connsiteX194" fmla="*/ 1581028 w 3943482"/>
                <a:gd name="connsiteY194" fmla="*/ 148977 h 3940850"/>
                <a:gd name="connsiteX195" fmla="*/ 1617374 w 3943482"/>
                <a:gd name="connsiteY195" fmla="*/ 143269 h 3940850"/>
                <a:gd name="connsiteX196" fmla="*/ 1628682 w 3943482"/>
                <a:gd name="connsiteY196" fmla="*/ 29258 h 3940850"/>
                <a:gd name="connsiteX197" fmla="*/ 1740845 w 3943482"/>
                <a:gd name="connsiteY197" fmla="*/ 12751 h 3940850"/>
                <a:gd name="connsiteX198" fmla="*/ 1783982 w 3943482"/>
                <a:gd name="connsiteY198" fmla="*/ 117366 h 3940850"/>
                <a:gd name="connsiteX199" fmla="*/ 1887015 w 3943482"/>
                <a:gd name="connsiteY199" fmla="*/ 112163 h 394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3943482" h="3940850">
                  <a:moveTo>
                    <a:pt x="1915056" y="0"/>
                  </a:moveTo>
                  <a:lnTo>
                    <a:pt x="2028427" y="0"/>
                  </a:lnTo>
                  <a:lnTo>
                    <a:pt x="2056468" y="112163"/>
                  </a:lnTo>
                  <a:lnTo>
                    <a:pt x="2159501" y="117366"/>
                  </a:lnTo>
                  <a:lnTo>
                    <a:pt x="2202638" y="12751"/>
                  </a:lnTo>
                  <a:lnTo>
                    <a:pt x="2314801" y="29258"/>
                  </a:lnTo>
                  <a:lnTo>
                    <a:pt x="2325982" y="141996"/>
                  </a:lnTo>
                  <a:lnTo>
                    <a:pt x="2335353" y="143397"/>
                  </a:lnTo>
                  <a:lnTo>
                    <a:pt x="2426657" y="165685"/>
                  </a:lnTo>
                  <a:lnTo>
                    <a:pt x="2485298" y="67238"/>
                  </a:lnTo>
                  <a:lnTo>
                    <a:pt x="2593863" y="99899"/>
                  </a:lnTo>
                  <a:lnTo>
                    <a:pt x="2588454" y="214249"/>
                  </a:lnTo>
                  <a:lnTo>
                    <a:pt x="2644728" y="233323"/>
                  </a:lnTo>
                  <a:lnTo>
                    <a:pt x="2685013" y="250731"/>
                  </a:lnTo>
                  <a:lnTo>
                    <a:pt x="2757014" y="162301"/>
                  </a:lnTo>
                  <a:lnTo>
                    <a:pt x="2859665" y="210422"/>
                  </a:lnTo>
                  <a:lnTo>
                    <a:pt x="2837677" y="322703"/>
                  </a:lnTo>
                  <a:lnTo>
                    <a:pt x="2895287" y="352909"/>
                  </a:lnTo>
                  <a:lnTo>
                    <a:pt x="2926879" y="373835"/>
                  </a:lnTo>
                  <a:lnTo>
                    <a:pt x="3011992" y="295911"/>
                  </a:lnTo>
                  <a:lnTo>
                    <a:pt x="3106543" y="358465"/>
                  </a:lnTo>
                  <a:lnTo>
                    <a:pt x="3068081" y="467365"/>
                  </a:lnTo>
                  <a:lnTo>
                    <a:pt x="3096294" y="486053"/>
                  </a:lnTo>
                  <a:lnTo>
                    <a:pt x="3148414" y="530489"/>
                  </a:lnTo>
                  <a:lnTo>
                    <a:pt x="3244800" y="465224"/>
                  </a:lnTo>
                  <a:lnTo>
                    <a:pt x="3329235" y="540878"/>
                  </a:lnTo>
                  <a:lnTo>
                    <a:pt x="3275405" y="642870"/>
                  </a:lnTo>
                  <a:lnTo>
                    <a:pt x="3345159" y="717383"/>
                  </a:lnTo>
                  <a:lnTo>
                    <a:pt x="3450473" y="666628"/>
                  </a:lnTo>
                  <a:lnTo>
                    <a:pt x="3522993" y="753770"/>
                  </a:lnTo>
                  <a:lnTo>
                    <a:pt x="3454610" y="847216"/>
                  </a:lnTo>
                  <a:lnTo>
                    <a:pt x="3496065" y="901301"/>
                  </a:lnTo>
                  <a:lnTo>
                    <a:pt x="3514759" y="930179"/>
                  </a:lnTo>
                  <a:lnTo>
                    <a:pt x="3624631" y="895834"/>
                  </a:lnTo>
                  <a:lnTo>
                    <a:pt x="3683691" y="992607"/>
                  </a:lnTo>
                  <a:lnTo>
                    <a:pt x="3602636" y="1074892"/>
                  </a:lnTo>
                  <a:lnTo>
                    <a:pt x="3638012" y="1139673"/>
                  </a:lnTo>
                  <a:lnTo>
                    <a:pt x="3649326" y="1166020"/>
                  </a:lnTo>
                  <a:lnTo>
                    <a:pt x="3763560" y="1147954"/>
                  </a:lnTo>
                  <a:lnTo>
                    <a:pt x="3807900" y="1252295"/>
                  </a:lnTo>
                  <a:lnTo>
                    <a:pt x="3716131" y="1321596"/>
                  </a:lnTo>
                  <a:lnTo>
                    <a:pt x="3720852" y="1332589"/>
                  </a:lnTo>
                  <a:lnTo>
                    <a:pt x="3748078" y="1418863"/>
                  </a:lnTo>
                  <a:lnTo>
                    <a:pt x="3864299" y="1417616"/>
                  </a:lnTo>
                  <a:lnTo>
                    <a:pt x="3892975" y="1527300"/>
                  </a:lnTo>
                  <a:lnTo>
                    <a:pt x="3790754" y="1583235"/>
                  </a:lnTo>
                  <a:lnTo>
                    <a:pt x="3803659" y="1641191"/>
                  </a:lnTo>
                  <a:lnTo>
                    <a:pt x="3809245" y="1683343"/>
                  </a:lnTo>
                  <a:lnTo>
                    <a:pt x="3924702" y="1699071"/>
                  </a:lnTo>
                  <a:lnTo>
                    <a:pt x="3937102" y="1811762"/>
                  </a:lnTo>
                  <a:lnTo>
                    <a:pt x="3827257" y="1852428"/>
                  </a:lnTo>
                  <a:lnTo>
                    <a:pt x="3831718" y="1954001"/>
                  </a:lnTo>
                  <a:lnTo>
                    <a:pt x="3943482" y="1986322"/>
                  </a:lnTo>
                  <a:lnTo>
                    <a:pt x="3939342" y="2099618"/>
                  </a:lnTo>
                  <a:lnTo>
                    <a:pt x="3824507" y="2123907"/>
                  </a:lnTo>
                  <a:lnTo>
                    <a:pt x="3822748" y="2158733"/>
                  </a:lnTo>
                  <a:lnTo>
                    <a:pt x="3812944" y="2224348"/>
                  </a:lnTo>
                  <a:lnTo>
                    <a:pt x="3920236" y="2273247"/>
                  </a:lnTo>
                  <a:lnTo>
                    <a:pt x="3899644" y="2384732"/>
                  </a:lnTo>
                  <a:lnTo>
                    <a:pt x="3782019" y="2392072"/>
                  </a:lnTo>
                  <a:lnTo>
                    <a:pt x="3757679" y="2490535"/>
                  </a:lnTo>
                  <a:lnTo>
                    <a:pt x="3855462" y="2553729"/>
                  </a:lnTo>
                  <a:lnTo>
                    <a:pt x="3818857" y="2661028"/>
                  </a:lnTo>
                  <a:lnTo>
                    <a:pt x="3702658" y="2651268"/>
                  </a:lnTo>
                  <a:lnTo>
                    <a:pt x="3662175" y="2744308"/>
                  </a:lnTo>
                  <a:lnTo>
                    <a:pt x="3750540" y="2821791"/>
                  </a:lnTo>
                  <a:lnTo>
                    <a:pt x="3698702" y="2922617"/>
                  </a:lnTo>
                  <a:lnTo>
                    <a:pt x="3584889" y="2895978"/>
                  </a:lnTo>
                  <a:lnTo>
                    <a:pt x="3531498" y="2982119"/>
                  </a:lnTo>
                  <a:lnTo>
                    <a:pt x="3607705" y="3071719"/>
                  </a:lnTo>
                  <a:lnTo>
                    <a:pt x="3541739" y="3163922"/>
                  </a:lnTo>
                  <a:lnTo>
                    <a:pt x="3429706" y="3119689"/>
                  </a:lnTo>
                  <a:lnTo>
                    <a:pt x="3383625" y="3180349"/>
                  </a:lnTo>
                  <a:lnTo>
                    <a:pt x="3367137" y="3197620"/>
                  </a:lnTo>
                  <a:lnTo>
                    <a:pt x="3430003" y="3298187"/>
                  </a:lnTo>
                  <a:lnTo>
                    <a:pt x="3351315" y="3379803"/>
                  </a:lnTo>
                  <a:lnTo>
                    <a:pt x="3249272" y="3321085"/>
                  </a:lnTo>
                  <a:lnTo>
                    <a:pt x="3248150" y="3322261"/>
                  </a:lnTo>
                  <a:lnTo>
                    <a:pt x="3173221" y="3386699"/>
                  </a:lnTo>
                  <a:lnTo>
                    <a:pt x="3221221" y="3496369"/>
                  </a:lnTo>
                  <a:lnTo>
                    <a:pt x="3131488" y="3565658"/>
                  </a:lnTo>
                  <a:lnTo>
                    <a:pt x="3037497" y="3491456"/>
                  </a:lnTo>
                  <a:lnTo>
                    <a:pt x="2977645" y="3534024"/>
                  </a:lnTo>
                  <a:lnTo>
                    <a:pt x="2954614" y="3547743"/>
                  </a:lnTo>
                  <a:lnTo>
                    <a:pt x="2985808" y="3662039"/>
                  </a:lnTo>
                  <a:lnTo>
                    <a:pt x="2886943" y="3717525"/>
                  </a:lnTo>
                  <a:lnTo>
                    <a:pt x="2805378" y="3631085"/>
                  </a:lnTo>
                  <a:lnTo>
                    <a:pt x="2750230" y="3658912"/>
                  </a:lnTo>
                  <a:lnTo>
                    <a:pt x="2714455" y="3673163"/>
                  </a:lnTo>
                  <a:lnTo>
                    <a:pt x="2728782" y="3791668"/>
                  </a:lnTo>
                  <a:lnTo>
                    <a:pt x="2622892" y="3832167"/>
                  </a:lnTo>
                  <a:lnTo>
                    <a:pt x="2555041" y="3735145"/>
                  </a:lnTo>
                  <a:lnTo>
                    <a:pt x="2458730" y="3762012"/>
                  </a:lnTo>
                  <a:lnTo>
                    <a:pt x="2455621" y="3882491"/>
                  </a:lnTo>
                  <a:lnTo>
                    <a:pt x="2344963" y="3907141"/>
                  </a:lnTo>
                  <a:lnTo>
                    <a:pt x="2290880" y="3799113"/>
                  </a:lnTo>
                  <a:lnTo>
                    <a:pt x="2192498" y="3815372"/>
                  </a:lnTo>
                  <a:lnTo>
                    <a:pt x="2172148" y="3932575"/>
                  </a:lnTo>
                  <a:lnTo>
                    <a:pt x="2059079" y="3940850"/>
                  </a:lnTo>
                  <a:lnTo>
                    <a:pt x="2021400" y="3826396"/>
                  </a:lnTo>
                  <a:lnTo>
                    <a:pt x="1971742" y="3829108"/>
                  </a:lnTo>
                  <a:lnTo>
                    <a:pt x="1922016" y="3826597"/>
                  </a:lnTo>
                  <a:lnTo>
                    <a:pt x="1884402" y="3940850"/>
                  </a:lnTo>
                  <a:lnTo>
                    <a:pt x="1771334" y="3932575"/>
                  </a:lnTo>
                  <a:lnTo>
                    <a:pt x="1750890" y="3814830"/>
                  </a:lnTo>
                  <a:lnTo>
                    <a:pt x="1652269" y="3799778"/>
                  </a:lnTo>
                  <a:lnTo>
                    <a:pt x="1598519" y="3907141"/>
                  </a:lnTo>
                  <a:lnTo>
                    <a:pt x="1487860" y="3882491"/>
                  </a:lnTo>
                  <a:lnTo>
                    <a:pt x="1484784" y="3763253"/>
                  </a:lnTo>
                  <a:lnTo>
                    <a:pt x="1440358" y="3752123"/>
                  </a:lnTo>
                  <a:lnTo>
                    <a:pt x="1388885" y="3734510"/>
                  </a:lnTo>
                  <a:lnTo>
                    <a:pt x="1320590" y="3832167"/>
                  </a:lnTo>
                  <a:lnTo>
                    <a:pt x="1214699" y="3791667"/>
                  </a:lnTo>
                  <a:lnTo>
                    <a:pt x="1229008" y="3673322"/>
                  </a:lnTo>
                  <a:lnTo>
                    <a:pt x="1162549" y="3644405"/>
                  </a:lnTo>
                  <a:lnTo>
                    <a:pt x="1137837" y="3631369"/>
                  </a:lnTo>
                  <a:lnTo>
                    <a:pt x="1056538" y="3717524"/>
                  </a:lnTo>
                  <a:lnTo>
                    <a:pt x="957673" y="3662038"/>
                  </a:lnTo>
                  <a:lnTo>
                    <a:pt x="988970" y="3547373"/>
                  </a:lnTo>
                  <a:lnTo>
                    <a:pt x="938718" y="3516226"/>
                  </a:lnTo>
                  <a:lnTo>
                    <a:pt x="906047" y="3491407"/>
                  </a:lnTo>
                  <a:lnTo>
                    <a:pt x="811993" y="3565658"/>
                  </a:lnTo>
                  <a:lnTo>
                    <a:pt x="722260" y="3496368"/>
                  </a:lnTo>
                  <a:lnTo>
                    <a:pt x="769749" y="3387869"/>
                  </a:lnTo>
                  <a:lnTo>
                    <a:pt x="759890" y="3380379"/>
                  </a:lnTo>
                  <a:lnTo>
                    <a:pt x="696436" y="3319803"/>
                  </a:lnTo>
                  <a:lnTo>
                    <a:pt x="592166" y="3379803"/>
                  </a:lnTo>
                  <a:lnTo>
                    <a:pt x="513478" y="3298187"/>
                  </a:lnTo>
                  <a:lnTo>
                    <a:pt x="576983" y="3196598"/>
                  </a:lnTo>
                  <a:lnTo>
                    <a:pt x="512233" y="3120298"/>
                  </a:lnTo>
                  <a:lnTo>
                    <a:pt x="401743" y="3163921"/>
                  </a:lnTo>
                  <a:lnTo>
                    <a:pt x="335777" y="3071718"/>
                  </a:lnTo>
                  <a:lnTo>
                    <a:pt x="411789" y="2982348"/>
                  </a:lnTo>
                  <a:lnTo>
                    <a:pt x="406214" y="2974399"/>
                  </a:lnTo>
                  <a:lnTo>
                    <a:pt x="359390" y="2895791"/>
                  </a:lnTo>
                  <a:lnTo>
                    <a:pt x="244780" y="2922616"/>
                  </a:lnTo>
                  <a:lnTo>
                    <a:pt x="192942" y="2821790"/>
                  </a:lnTo>
                  <a:lnTo>
                    <a:pt x="280501" y="2745015"/>
                  </a:lnTo>
                  <a:lnTo>
                    <a:pt x="241200" y="2651236"/>
                  </a:lnTo>
                  <a:lnTo>
                    <a:pt x="124626" y="2661027"/>
                  </a:lnTo>
                  <a:lnTo>
                    <a:pt x="88020" y="2553728"/>
                  </a:lnTo>
                  <a:lnTo>
                    <a:pt x="186163" y="2490302"/>
                  </a:lnTo>
                  <a:lnTo>
                    <a:pt x="179464" y="2469871"/>
                  </a:lnTo>
                  <a:lnTo>
                    <a:pt x="160538" y="2392014"/>
                  </a:lnTo>
                  <a:lnTo>
                    <a:pt x="43837" y="2384731"/>
                  </a:lnTo>
                  <a:lnTo>
                    <a:pt x="23245" y="2273246"/>
                  </a:lnTo>
                  <a:lnTo>
                    <a:pt x="128714" y="2225178"/>
                  </a:lnTo>
                  <a:lnTo>
                    <a:pt x="128599" y="2224510"/>
                  </a:lnTo>
                  <a:lnTo>
                    <a:pt x="118228" y="2123749"/>
                  </a:lnTo>
                  <a:lnTo>
                    <a:pt x="4141" y="2099617"/>
                  </a:lnTo>
                  <a:lnTo>
                    <a:pt x="0" y="1986321"/>
                  </a:lnTo>
                  <a:lnTo>
                    <a:pt x="111817" y="1953986"/>
                  </a:lnTo>
                  <a:lnTo>
                    <a:pt x="116619" y="1852574"/>
                  </a:lnTo>
                  <a:lnTo>
                    <a:pt x="6380" y="1811761"/>
                  </a:lnTo>
                  <a:lnTo>
                    <a:pt x="18779" y="1699070"/>
                  </a:lnTo>
                  <a:lnTo>
                    <a:pt x="134519" y="1683304"/>
                  </a:lnTo>
                  <a:lnTo>
                    <a:pt x="142404" y="1626981"/>
                  </a:lnTo>
                  <a:lnTo>
                    <a:pt x="152435" y="1583074"/>
                  </a:lnTo>
                  <a:lnTo>
                    <a:pt x="50508" y="1527299"/>
                  </a:lnTo>
                  <a:lnTo>
                    <a:pt x="79183" y="1417615"/>
                  </a:lnTo>
                  <a:lnTo>
                    <a:pt x="195212" y="1418860"/>
                  </a:lnTo>
                  <a:lnTo>
                    <a:pt x="221811" y="1334855"/>
                  </a:lnTo>
                  <a:lnTo>
                    <a:pt x="227198" y="1321480"/>
                  </a:lnTo>
                  <a:lnTo>
                    <a:pt x="135583" y="1252294"/>
                  </a:lnTo>
                  <a:lnTo>
                    <a:pt x="179923" y="1147953"/>
                  </a:lnTo>
                  <a:lnTo>
                    <a:pt x="293847" y="1165971"/>
                  </a:lnTo>
                  <a:lnTo>
                    <a:pt x="327711" y="1096478"/>
                  </a:lnTo>
                  <a:lnTo>
                    <a:pt x="340898" y="1074943"/>
                  </a:lnTo>
                  <a:lnTo>
                    <a:pt x="259793" y="992606"/>
                  </a:lnTo>
                  <a:lnTo>
                    <a:pt x="318852" y="895833"/>
                  </a:lnTo>
                  <a:lnTo>
                    <a:pt x="429416" y="930396"/>
                  </a:lnTo>
                  <a:lnTo>
                    <a:pt x="445944" y="903407"/>
                  </a:lnTo>
                  <a:lnTo>
                    <a:pt x="489340" y="847854"/>
                  </a:lnTo>
                  <a:lnTo>
                    <a:pt x="420490" y="753770"/>
                  </a:lnTo>
                  <a:lnTo>
                    <a:pt x="493010" y="666627"/>
                  </a:lnTo>
                  <a:lnTo>
                    <a:pt x="597372" y="716923"/>
                  </a:lnTo>
                  <a:lnTo>
                    <a:pt x="668396" y="643473"/>
                  </a:lnTo>
                  <a:lnTo>
                    <a:pt x="614248" y="540877"/>
                  </a:lnTo>
                  <a:lnTo>
                    <a:pt x="698684" y="465223"/>
                  </a:lnTo>
                  <a:lnTo>
                    <a:pt x="793647" y="529526"/>
                  </a:lnTo>
                  <a:lnTo>
                    <a:pt x="816571" y="509822"/>
                  </a:lnTo>
                  <a:lnTo>
                    <a:pt x="875133" y="466606"/>
                  </a:lnTo>
                  <a:lnTo>
                    <a:pt x="836940" y="358464"/>
                  </a:lnTo>
                  <a:lnTo>
                    <a:pt x="931492" y="295910"/>
                  </a:lnTo>
                  <a:lnTo>
                    <a:pt x="1015428" y="372758"/>
                  </a:lnTo>
                  <a:lnTo>
                    <a:pt x="1030539" y="363154"/>
                  </a:lnTo>
                  <a:lnTo>
                    <a:pt x="1106058" y="323986"/>
                  </a:lnTo>
                  <a:lnTo>
                    <a:pt x="1083818" y="210421"/>
                  </a:lnTo>
                  <a:lnTo>
                    <a:pt x="1186470" y="162300"/>
                  </a:lnTo>
                  <a:lnTo>
                    <a:pt x="1259179" y="251602"/>
                  </a:lnTo>
                  <a:lnTo>
                    <a:pt x="1355026" y="214184"/>
                  </a:lnTo>
                  <a:lnTo>
                    <a:pt x="1349621" y="99899"/>
                  </a:lnTo>
                  <a:lnTo>
                    <a:pt x="1458185" y="67237"/>
                  </a:lnTo>
                  <a:lnTo>
                    <a:pt x="1517180" y="166278"/>
                  </a:lnTo>
                  <a:lnTo>
                    <a:pt x="1581028" y="148977"/>
                  </a:lnTo>
                  <a:lnTo>
                    <a:pt x="1617374" y="143269"/>
                  </a:lnTo>
                  <a:lnTo>
                    <a:pt x="1628682" y="29258"/>
                  </a:lnTo>
                  <a:lnTo>
                    <a:pt x="1740845" y="12751"/>
                  </a:lnTo>
                  <a:lnTo>
                    <a:pt x="1783982" y="117366"/>
                  </a:lnTo>
                  <a:lnTo>
                    <a:pt x="1887015" y="112163"/>
                  </a:lnTo>
                  <a:close/>
                </a:path>
              </a:pathLst>
            </a:custGeom>
            <a:gradFill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</a:gradFill>
            <a:ln>
              <a:noFill/>
            </a:ln>
            <a:effectLst>
              <a:outerShdw blurRad="1524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8960527" y="3646739"/>
              <a:ext cx="2802357" cy="28023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52400" dist="635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121677" y="3531283"/>
            <a:ext cx="789725" cy="787885"/>
            <a:chOff x="5096275" y="2435252"/>
            <a:chExt cx="1999451" cy="1994792"/>
          </a:xfrm>
        </p:grpSpPr>
        <p:sp>
          <p:nvSpPr>
            <p:cNvPr id="10" name="任意多边形 9"/>
            <p:cNvSpPr/>
            <p:nvPr/>
          </p:nvSpPr>
          <p:spPr>
            <a:xfrm>
              <a:off x="5096275" y="2435252"/>
              <a:ext cx="1999451" cy="1994792"/>
            </a:xfrm>
            <a:custGeom>
              <a:avLst/>
              <a:gdLst>
                <a:gd name="connsiteX0" fmla="*/ 941301 w 1999451"/>
                <a:gd name="connsiteY0" fmla="*/ 0 h 1994792"/>
                <a:gd name="connsiteX1" fmla="*/ 1058149 w 1999451"/>
                <a:gd name="connsiteY1" fmla="*/ 0 h 1994792"/>
                <a:gd name="connsiteX2" fmla="*/ 1077100 w 1999451"/>
                <a:gd name="connsiteY2" fmla="*/ 99641 h 1994792"/>
                <a:gd name="connsiteX3" fmla="*/ 1091542 w 1999451"/>
                <a:gd name="connsiteY3" fmla="*/ 100371 h 1994792"/>
                <a:gd name="connsiteX4" fmla="*/ 1166114 w 1999451"/>
                <a:gd name="connsiteY4" fmla="*/ 115099 h 1994792"/>
                <a:gd name="connsiteX5" fmla="*/ 1212743 w 1999451"/>
                <a:gd name="connsiteY5" fmla="*/ 21249 h 1994792"/>
                <a:gd name="connsiteX6" fmla="*/ 1325258 w 1999451"/>
                <a:gd name="connsiteY6" fmla="*/ 52774 h 1994792"/>
                <a:gd name="connsiteX7" fmla="*/ 1316352 w 1999451"/>
                <a:gd name="connsiteY7" fmla="*/ 157011 h 1994792"/>
                <a:gd name="connsiteX8" fmla="*/ 1400099 w 1999451"/>
                <a:gd name="connsiteY8" fmla="*/ 190589 h 1994792"/>
                <a:gd name="connsiteX9" fmla="*/ 1468386 w 1999451"/>
                <a:gd name="connsiteY9" fmla="*/ 114943 h 1994792"/>
                <a:gd name="connsiteX10" fmla="*/ 1568223 w 1999451"/>
                <a:gd name="connsiteY10" fmla="*/ 175656 h 1994792"/>
                <a:gd name="connsiteX11" fmla="*/ 1532091 w 1999451"/>
                <a:gd name="connsiteY11" fmla="*/ 272114 h 1994792"/>
                <a:gd name="connsiteX12" fmla="*/ 1602707 w 1999451"/>
                <a:gd name="connsiteY12" fmla="*/ 328805 h 1994792"/>
                <a:gd name="connsiteX13" fmla="*/ 1689271 w 1999451"/>
                <a:gd name="connsiteY13" fmla="*/ 274135 h 1994792"/>
                <a:gd name="connsiteX14" fmla="*/ 1769026 w 1999451"/>
                <a:gd name="connsiteY14" fmla="*/ 359531 h 1994792"/>
                <a:gd name="connsiteX15" fmla="*/ 1706872 w 1999451"/>
                <a:gd name="connsiteY15" fmla="*/ 444491 h 1994792"/>
                <a:gd name="connsiteX16" fmla="*/ 1728128 w 1999451"/>
                <a:gd name="connsiteY16" fmla="*/ 468413 h 1994792"/>
                <a:gd name="connsiteX17" fmla="*/ 1757986 w 1999451"/>
                <a:gd name="connsiteY17" fmla="*/ 517179 h 1994792"/>
                <a:gd name="connsiteX18" fmla="*/ 1859015 w 1999451"/>
                <a:gd name="connsiteY18" fmla="*/ 487017 h 1994792"/>
                <a:gd name="connsiteX19" fmla="*/ 1912772 w 1999451"/>
                <a:gd name="connsiteY19" fmla="*/ 590765 h 1994792"/>
                <a:gd name="connsiteX20" fmla="*/ 1829333 w 1999451"/>
                <a:gd name="connsiteY20" fmla="*/ 656330 h 1994792"/>
                <a:gd name="connsiteX21" fmla="*/ 1852953 w 1999451"/>
                <a:gd name="connsiteY21" fmla="*/ 712915 h 1994792"/>
                <a:gd name="connsiteX22" fmla="*/ 1859446 w 1999451"/>
                <a:gd name="connsiteY22" fmla="*/ 739590 h 1994792"/>
                <a:gd name="connsiteX23" fmla="*/ 1965029 w 1999451"/>
                <a:gd name="connsiteY23" fmla="*/ 737801 h 1994792"/>
                <a:gd name="connsiteX24" fmla="*/ 1988802 w 1999451"/>
                <a:gd name="connsiteY24" fmla="*/ 852205 h 1994792"/>
                <a:gd name="connsiteX25" fmla="*/ 1889722 w 1999451"/>
                <a:gd name="connsiteY25" fmla="*/ 893261 h 1994792"/>
                <a:gd name="connsiteX26" fmla="*/ 1896720 w 1999451"/>
                <a:gd name="connsiteY26" fmla="*/ 980973 h 1994792"/>
                <a:gd name="connsiteX27" fmla="*/ 1999451 w 1999451"/>
                <a:gd name="connsiteY27" fmla="*/ 1007889 h 1994792"/>
                <a:gd name="connsiteX28" fmla="*/ 1991477 w 1999451"/>
                <a:gd name="connsiteY28" fmla="*/ 1124464 h 1994792"/>
                <a:gd name="connsiteX29" fmla="*/ 1885216 w 1999451"/>
                <a:gd name="connsiteY29" fmla="*/ 1137240 h 1994792"/>
                <a:gd name="connsiteX30" fmla="*/ 1879495 w 1999451"/>
                <a:gd name="connsiteY30" fmla="*/ 1174729 h 1994792"/>
                <a:gd name="connsiteX31" fmla="*/ 1865434 w 1999451"/>
                <a:gd name="connsiteY31" fmla="*/ 1222071 h 1994792"/>
                <a:gd name="connsiteX32" fmla="*/ 1959729 w 1999451"/>
                <a:gd name="connsiteY32" fmla="*/ 1277247 h 1994792"/>
                <a:gd name="connsiteX33" fmla="*/ 1920599 w 1999451"/>
                <a:gd name="connsiteY33" fmla="*/ 1387348 h 1994792"/>
                <a:gd name="connsiteX34" fmla="*/ 1811865 w 1999451"/>
                <a:gd name="connsiteY34" fmla="*/ 1370522 h 1994792"/>
                <a:gd name="connsiteX35" fmla="*/ 1773443 w 1999451"/>
                <a:gd name="connsiteY35" fmla="*/ 1447897 h 1994792"/>
                <a:gd name="connsiteX36" fmla="*/ 1848807 w 1999451"/>
                <a:gd name="connsiteY36" fmla="*/ 1525900 h 1994792"/>
                <a:gd name="connsiteX37" fmla="*/ 1781423 w 1999451"/>
                <a:gd name="connsiteY37" fmla="*/ 1621362 h 1994792"/>
                <a:gd name="connsiteX38" fmla="*/ 1681572 w 1999451"/>
                <a:gd name="connsiteY38" fmla="*/ 1575965 h 1994792"/>
                <a:gd name="connsiteX39" fmla="*/ 1627054 w 1999451"/>
                <a:gd name="connsiteY39" fmla="*/ 1636312 h 1994792"/>
                <a:gd name="connsiteX40" fmla="*/ 1623129 w 1999451"/>
                <a:gd name="connsiteY40" fmla="*/ 1639482 h 1994792"/>
                <a:gd name="connsiteX41" fmla="*/ 1674913 w 1999451"/>
                <a:gd name="connsiteY41" fmla="*/ 1735407 h 1994792"/>
                <a:gd name="connsiteX42" fmla="*/ 1584273 w 1999451"/>
                <a:gd name="connsiteY42" fmla="*/ 1809148 h 1994792"/>
                <a:gd name="connsiteX43" fmla="*/ 1500451 w 1999451"/>
                <a:gd name="connsiteY43" fmla="*/ 1738561 h 1994792"/>
                <a:gd name="connsiteX44" fmla="*/ 1495073 w 1999451"/>
                <a:gd name="connsiteY44" fmla="*/ 1742905 h 1994792"/>
                <a:gd name="connsiteX45" fmla="*/ 1426450 w 1999451"/>
                <a:gd name="connsiteY45" fmla="*/ 1781627 h 1994792"/>
                <a:gd name="connsiteX46" fmla="*/ 1450943 w 1999451"/>
                <a:gd name="connsiteY46" fmla="*/ 1890227 h 1994792"/>
                <a:gd name="connsiteX47" fmla="*/ 1343769 w 1999451"/>
                <a:gd name="connsiteY47" fmla="*/ 1936779 h 1994792"/>
                <a:gd name="connsiteX48" fmla="*/ 1281530 w 1999451"/>
                <a:gd name="connsiteY48" fmla="*/ 1845358 h 1994792"/>
                <a:gd name="connsiteX49" fmla="*/ 1262809 w 1999451"/>
                <a:gd name="connsiteY49" fmla="*/ 1852610 h 1994792"/>
                <a:gd name="connsiteX50" fmla="*/ 1199258 w 1999451"/>
                <a:gd name="connsiteY50" fmla="*/ 1867022 h 1994792"/>
                <a:gd name="connsiteX51" fmla="*/ 1193508 w 1999451"/>
                <a:gd name="connsiteY51" fmla="*/ 1978881 h 1994792"/>
                <a:gd name="connsiteX52" fmla="*/ 1077749 w 1999451"/>
                <a:gd name="connsiteY52" fmla="*/ 1994792 h 1994792"/>
                <a:gd name="connsiteX53" fmla="*/ 1042026 w 1999451"/>
                <a:gd name="connsiteY53" fmla="*/ 1888612 h 1994792"/>
                <a:gd name="connsiteX54" fmla="*/ 999725 w 1999451"/>
                <a:gd name="connsiteY54" fmla="*/ 1891762 h 1994792"/>
                <a:gd name="connsiteX55" fmla="*/ 957089 w 1999451"/>
                <a:gd name="connsiteY55" fmla="*/ 1889609 h 1994792"/>
                <a:gd name="connsiteX56" fmla="*/ 921702 w 1999451"/>
                <a:gd name="connsiteY56" fmla="*/ 1994792 h 1994792"/>
                <a:gd name="connsiteX57" fmla="*/ 805942 w 1999451"/>
                <a:gd name="connsiteY57" fmla="*/ 1978881 h 1994792"/>
                <a:gd name="connsiteX58" fmla="*/ 800282 w 1999451"/>
                <a:gd name="connsiteY58" fmla="*/ 1868771 h 1994792"/>
                <a:gd name="connsiteX59" fmla="*/ 732684 w 1999451"/>
                <a:gd name="connsiteY59" fmla="*/ 1851389 h 1994792"/>
                <a:gd name="connsiteX60" fmla="*/ 717862 w 1999451"/>
                <a:gd name="connsiteY60" fmla="*/ 1845445 h 1994792"/>
                <a:gd name="connsiteX61" fmla="*/ 655683 w 1999451"/>
                <a:gd name="connsiteY61" fmla="*/ 1936779 h 1994792"/>
                <a:gd name="connsiteX62" fmla="*/ 548508 w 1999451"/>
                <a:gd name="connsiteY62" fmla="*/ 1890227 h 1994792"/>
                <a:gd name="connsiteX63" fmla="*/ 572952 w 1999451"/>
                <a:gd name="connsiteY63" fmla="*/ 1781847 h 1994792"/>
                <a:gd name="connsiteX64" fmla="*/ 499708 w 1999451"/>
                <a:gd name="connsiteY64" fmla="*/ 1737965 h 1994792"/>
                <a:gd name="connsiteX65" fmla="*/ 415179 w 1999451"/>
                <a:gd name="connsiteY65" fmla="*/ 1809148 h 1994792"/>
                <a:gd name="connsiteX66" fmla="*/ 324539 w 1999451"/>
                <a:gd name="connsiteY66" fmla="*/ 1735407 h 1994792"/>
                <a:gd name="connsiteX67" fmla="*/ 376713 w 1999451"/>
                <a:gd name="connsiteY67" fmla="*/ 1638760 h 1994792"/>
                <a:gd name="connsiteX68" fmla="*/ 324235 w 1999451"/>
                <a:gd name="connsiteY68" fmla="*/ 1585494 h 1994792"/>
                <a:gd name="connsiteX69" fmla="*/ 317410 w 1999451"/>
                <a:gd name="connsiteY69" fmla="*/ 1576178 h 1994792"/>
                <a:gd name="connsiteX70" fmla="*/ 218029 w 1999451"/>
                <a:gd name="connsiteY70" fmla="*/ 1621362 h 1994792"/>
                <a:gd name="connsiteX71" fmla="*/ 150645 w 1999451"/>
                <a:gd name="connsiteY71" fmla="*/ 1525900 h 1994792"/>
                <a:gd name="connsiteX72" fmla="*/ 225969 w 1999451"/>
                <a:gd name="connsiteY72" fmla="*/ 1447938 h 1994792"/>
                <a:gd name="connsiteX73" fmla="*/ 188010 w 1999451"/>
                <a:gd name="connsiteY73" fmla="*/ 1370456 h 1994792"/>
                <a:gd name="connsiteX74" fmla="*/ 78852 w 1999451"/>
                <a:gd name="connsiteY74" fmla="*/ 1387348 h 1994792"/>
                <a:gd name="connsiteX75" fmla="*/ 39722 w 1999451"/>
                <a:gd name="connsiteY75" fmla="*/ 1277247 h 1994792"/>
                <a:gd name="connsiteX76" fmla="*/ 134561 w 1999451"/>
                <a:gd name="connsiteY76" fmla="*/ 1221753 h 1994792"/>
                <a:gd name="connsiteX77" fmla="*/ 116998 w 1999451"/>
                <a:gd name="connsiteY77" fmla="*/ 1159612 h 1994792"/>
                <a:gd name="connsiteX78" fmla="*/ 113873 w 1999451"/>
                <a:gd name="connsiteY78" fmla="*/ 1137196 h 1994792"/>
                <a:gd name="connsiteX79" fmla="*/ 7974 w 1999451"/>
                <a:gd name="connsiteY79" fmla="*/ 1124464 h 1994792"/>
                <a:gd name="connsiteX80" fmla="*/ 0 w 1999451"/>
                <a:gd name="connsiteY80" fmla="*/ 1007889 h 1994792"/>
                <a:gd name="connsiteX81" fmla="*/ 102311 w 1999451"/>
                <a:gd name="connsiteY81" fmla="*/ 981083 h 1994792"/>
                <a:gd name="connsiteX82" fmla="*/ 105790 w 1999451"/>
                <a:gd name="connsiteY82" fmla="*/ 907597 h 1994792"/>
                <a:gd name="connsiteX83" fmla="*/ 108534 w 1999451"/>
                <a:gd name="connsiteY83" fmla="*/ 892766 h 1994792"/>
                <a:gd name="connsiteX84" fmla="*/ 10648 w 1999451"/>
                <a:gd name="connsiteY84" fmla="*/ 852205 h 1994792"/>
                <a:gd name="connsiteX85" fmla="*/ 34421 w 1999451"/>
                <a:gd name="connsiteY85" fmla="*/ 737801 h 1994792"/>
                <a:gd name="connsiteX86" fmla="*/ 139326 w 1999451"/>
                <a:gd name="connsiteY86" fmla="*/ 739579 h 1994792"/>
                <a:gd name="connsiteX87" fmla="*/ 170385 w 1999451"/>
                <a:gd name="connsiteY87" fmla="*/ 656539 h 1994792"/>
                <a:gd name="connsiteX88" fmla="*/ 86679 w 1999451"/>
                <a:gd name="connsiteY88" fmla="*/ 590765 h 1994792"/>
                <a:gd name="connsiteX89" fmla="*/ 140437 w 1999451"/>
                <a:gd name="connsiteY89" fmla="*/ 487017 h 1994792"/>
                <a:gd name="connsiteX90" fmla="*/ 239495 w 1999451"/>
                <a:gd name="connsiteY90" fmla="*/ 516590 h 1994792"/>
                <a:gd name="connsiteX91" fmla="*/ 244191 w 1999451"/>
                <a:gd name="connsiteY91" fmla="*/ 508163 h 1994792"/>
                <a:gd name="connsiteX92" fmla="*/ 291472 w 1999451"/>
                <a:gd name="connsiteY92" fmla="*/ 442977 h 1994792"/>
                <a:gd name="connsiteX93" fmla="*/ 230426 w 1999451"/>
                <a:gd name="connsiteY93" fmla="*/ 359531 h 1994792"/>
                <a:gd name="connsiteX94" fmla="*/ 310181 w 1999451"/>
                <a:gd name="connsiteY94" fmla="*/ 274135 h 1994792"/>
                <a:gd name="connsiteX95" fmla="*/ 397526 w 1999451"/>
                <a:gd name="connsiteY95" fmla="*/ 329299 h 1994792"/>
                <a:gd name="connsiteX96" fmla="*/ 444095 w 1999451"/>
                <a:gd name="connsiteY96" fmla="*/ 288220 h 1994792"/>
                <a:gd name="connsiteX97" fmla="*/ 467432 w 1999451"/>
                <a:gd name="connsiteY97" fmla="*/ 272304 h 1994792"/>
                <a:gd name="connsiteX98" fmla="*/ 431228 w 1999451"/>
                <a:gd name="connsiteY98" fmla="*/ 175656 h 1994792"/>
                <a:gd name="connsiteX99" fmla="*/ 531065 w 1999451"/>
                <a:gd name="connsiteY99" fmla="*/ 114943 h 1994792"/>
                <a:gd name="connsiteX100" fmla="*/ 600331 w 1999451"/>
                <a:gd name="connsiteY100" fmla="*/ 191674 h 1994792"/>
                <a:gd name="connsiteX101" fmla="*/ 659559 w 1999451"/>
                <a:gd name="connsiteY101" fmla="*/ 162400 h 1994792"/>
                <a:gd name="connsiteX102" fmla="*/ 682905 w 1999451"/>
                <a:gd name="connsiteY102" fmla="*/ 154730 h 1994792"/>
                <a:gd name="connsiteX103" fmla="*/ 674194 w 1999451"/>
                <a:gd name="connsiteY103" fmla="*/ 52774 h 1994792"/>
                <a:gd name="connsiteX104" fmla="*/ 786708 w 1999451"/>
                <a:gd name="connsiteY104" fmla="*/ 21249 h 1994792"/>
                <a:gd name="connsiteX105" fmla="*/ 832580 w 1999451"/>
                <a:gd name="connsiteY105" fmla="*/ 113573 h 1994792"/>
                <a:gd name="connsiteX106" fmla="*/ 907909 w 1999451"/>
                <a:gd name="connsiteY106" fmla="*/ 100371 h 1994792"/>
                <a:gd name="connsiteX107" fmla="*/ 922350 w 1999451"/>
                <a:gd name="connsiteY107" fmla="*/ 99641 h 199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999451" h="1994792">
                  <a:moveTo>
                    <a:pt x="941301" y="0"/>
                  </a:moveTo>
                  <a:lnTo>
                    <a:pt x="1058149" y="0"/>
                  </a:lnTo>
                  <a:lnTo>
                    <a:pt x="1077100" y="99641"/>
                  </a:lnTo>
                  <a:lnTo>
                    <a:pt x="1091542" y="100371"/>
                  </a:lnTo>
                  <a:lnTo>
                    <a:pt x="1166114" y="115099"/>
                  </a:lnTo>
                  <a:lnTo>
                    <a:pt x="1212743" y="21249"/>
                  </a:lnTo>
                  <a:lnTo>
                    <a:pt x="1325258" y="52774"/>
                  </a:lnTo>
                  <a:lnTo>
                    <a:pt x="1316352" y="157011"/>
                  </a:lnTo>
                  <a:lnTo>
                    <a:pt x="1400099" y="190589"/>
                  </a:lnTo>
                  <a:lnTo>
                    <a:pt x="1468386" y="114943"/>
                  </a:lnTo>
                  <a:lnTo>
                    <a:pt x="1568223" y="175656"/>
                  </a:lnTo>
                  <a:lnTo>
                    <a:pt x="1532091" y="272114"/>
                  </a:lnTo>
                  <a:lnTo>
                    <a:pt x="1602707" y="328805"/>
                  </a:lnTo>
                  <a:lnTo>
                    <a:pt x="1689271" y="274135"/>
                  </a:lnTo>
                  <a:lnTo>
                    <a:pt x="1769026" y="359531"/>
                  </a:lnTo>
                  <a:lnTo>
                    <a:pt x="1706872" y="444491"/>
                  </a:lnTo>
                  <a:lnTo>
                    <a:pt x="1728128" y="468413"/>
                  </a:lnTo>
                  <a:lnTo>
                    <a:pt x="1757986" y="517179"/>
                  </a:lnTo>
                  <a:lnTo>
                    <a:pt x="1859015" y="487017"/>
                  </a:lnTo>
                  <a:lnTo>
                    <a:pt x="1912772" y="590765"/>
                  </a:lnTo>
                  <a:lnTo>
                    <a:pt x="1829333" y="656330"/>
                  </a:lnTo>
                  <a:lnTo>
                    <a:pt x="1852953" y="712915"/>
                  </a:lnTo>
                  <a:lnTo>
                    <a:pt x="1859446" y="739590"/>
                  </a:lnTo>
                  <a:lnTo>
                    <a:pt x="1965029" y="737801"/>
                  </a:lnTo>
                  <a:lnTo>
                    <a:pt x="1988802" y="852205"/>
                  </a:lnTo>
                  <a:lnTo>
                    <a:pt x="1889722" y="893261"/>
                  </a:lnTo>
                  <a:lnTo>
                    <a:pt x="1896720" y="980973"/>
                  </a:lnTo>
                  <a:lnTo>
                    <a:pt x="1999451" y="1007889"/>
                  </a:lnTo>
                  <a:lnTo>
                    <a:pt x="1991477" y="1124464"/>
                  </a:lnTo>
                  <a:lnTo>
                    <a:pt x="1885216" y="1137240"/>
                  </a:lnTo>
                  <a:lnTo>
                    <a:pt x="1879495" y="1174729"/>
                  </a:lnTo>
                  <a:lnTo>
                    <a:pt x="1865434" y="1222071"/>
                  </a:lnTo>
                  <a:lnTo>
                    <a:pt x="1959729" y="1277247"/>
                  </a:lnTo>
                  <a:lnTo>
                    <a:pt x="1920599" y="1387348"/>
                  </a:lnTo>
                  <a:lnTo>
                    <a:pt x="1811865" y="1370522"/>
                  </a:lnTo>
                  <a:lnTo>
                    <a:pt x="1773443" y="1447897"/>
                  </a:lnTo>
                  <a:lnTo>
                    <a:pt x="1848807" y="1525900"/>
                  </a:lnTo>
                  <a:lnTo>
                    <a:pt x="1781423" y="1621362"/>
                  </a:lnTo>
                  <a:lnTo>
                    <a:pt x="1681572" y="1575965"/>
                  </a:lnTo>
                  <a:lnTo>
                    <a:pt x="1627054" y="1636312"/>
                  </a:lnTo>
                  <a:lnTo>
                    <a:pt x="1623129" y="1639482"/>
                  </a:lnTo>
                  <a:lnTo>
                    <a:pt x="1674913" y="1735407"/>
                  </a:lnTo>
                  <a:lnTo>
                    <a:pt x="1584273" y="1809148"/>
                  </a:lnTo>
                  <a:lnTo>
                    <a:pt x="1500451" y="1738561"/>
                  </a:lnTo>
                  <a:lnTo>
                    <a:pt x="1495073" y="1742905"/>
                  </a:lnTo>
                  <a:lnTo>
                    <a:pt x="1426450" y="1781627"/>
                  </a:lnTo>
                  <a:lnTo>
                    <a:pt x="1450943" y="1890227"/>
                  </a:lnTo>
                  <a:lnTo>
                    <a:pt x="1343769" y="1936779"/>
                  </a:lnTo>
                  <a:lnTo>
                    <a:pt x="1281530" y="1845358"/>
                  </a:lnTo>
                  <a:lnTo>
                    <a:pt x="1262809" y="1852610"/>
                  </a:lnTo>
                  <a:lnTo>
                    <a:pt x="1199258" y="1867022"/>
                  </a:lnTo>
                  <a:lnTo>
                    <a:pt x="1193508" y="1978881"/>
                  </a:lnTo>
                  <a:lnTo>
                    <a:pt x="1077749" y="1994792"/>
                  </a:lnTo>
                  <a:lnTo>
                    <a:pt x="1042026" y="1888612"/>
                  </a:lnTo>
                  <a:lnTo>
                    <a:pt x="999725" y="1891762"/>
                  </a:lnTo>
                  <a:lnTo>
                    <a:pt x="957089" y="1889609"/>
                  </a:lnTo>
                  <a:lnTo>
                    <a:pt x="921702" y="1994792"/>
                  </a:lnTo>
                  <a:lnTo>
                    <a:pt x="805942" y="1978881"/>
                  </a:lnTo>
                  <a:lnTo>
                    <a:pt x="800282" y="1868771"/>
                  </a:lnTo>
                  <a:lnTo>
                    <a:pt x="732684" y="1851389"/>
                  </a:lnTo>
                  <a:lnTo>
                    <a:pt x="717862" y="1845445"/>
                  </a:lnTo>
                  <a:lnTo>
                    <a:pt x="655683" y="1936779"/>
                  </a:lnTo>
                  <a:lnTo>
                    <a:pt x="548508" y="1890227"/>
                  </a:lnTo>
                  <a:lnTo>
                    <a:pt x="572952" y="1781847"/>
                  </a:lnTo>
                  <a:lnTo>
                    <a:pt x="499708" y="1737965"/>
                  </a:lnTo>
                  <a:lnTo>
                    <a:pt x="415179" y="1809148"/>
                  </a:lnTo>
                  <a:lnTo>
                    <a:pt x="324539" y="1735407"/>
                  </a:lnTo>
                  <a:lnTo>
                    <a:pt x="376713" y="1638760"/>
                  </a:lnTo>
                  <a:lnTo>
                    <a:pt x="324235" y="1585494"/>
                  </a:lnTo>
                  <a:lnTo>
                    <a:pt x="317410" y="1576178"/>
                  </a:lnTo>
                  <a:lnTo>
                    <a:pt x="218029" y="1621362"/>
                  </a:lnTo>
                  <a:lnTo>
                    <a:pt x="150645" y="1525900"/>
                  </a:lnTo>
                  <a:lnTo>
                    <a:pt x="225969" y="1447938"/>
                  </a:lnTo>
                  <a:lnTo>
                    <a:pt x="188010" y="1370456"/>
                  </a:lnTo>
                  <a:lnTo>
                    <a:pt x="78852" y="1387348"/>
                  </a:lnTo>
                  <a:lnTo>
                    <a:pt x="39722" y="1277247"/>
                  </a:lnTo>
                  <a:lnTo>
                    <a:pt x="134561" y="1221753"/>
                  </a:lnTo>
                  <a:lnTo>
                    <a:pt x="116998" y="1159612"/>
                  </a:lnTo>
                  <a:lnTo>
                    <a:pt x="113873" y="1137196"/>
                  </a:lnTo>
                  <a:lnTo>
                    <a:pt x="7974" y="1124464"/>
                  </a:lnTo>
                  <a:lnTo>
                    <a:pt x="0" y="1007889"/>
                  </a:lnTo>
                  <a:lnTo>
                    <a:pt x="102311" y="981083"/>
                  </a:lnTo>
                  <a:lnTo>
                    <a:pt x="105790" y="907597"/>
                  </a:lnTo>
                  <a:lnTo>
                    <a:pt x="108534" y="892766"/>
                  </a:lnTo>
                  <a:lnTo>
                    <a:pt x="10648" y="852205"/>
                  </a:lnTo>
                  <a:lnTo>
                    <a:pt x="34421" y="737801"/>
                  </a:lnTo>
                  <a:lnTo>
                    <a:pt x="139326" y="739579"/>
                  </a:lnTo>
                  <a:lnTo>
                    <a:pt x="170385" y="656539"/>
                  </a:lnTo>
                  <a:lnTo>
                    <a:pt x="86679" y="590765"/>
                  </a:lnTo>
                  <a:lnTo>
                    <a:pt x="140437" y="487017"/>
                  </a:lnTo>
                  <a:lnTo>
                    <a:pt x="239495" y="516590"/>
                  </a:lnTo>
                  <a:lnTo>
                    <a:pt x="244191" y="508163"/>
                  </a:lnTo>
                  <a:lnTo>
                    <a:pt x="291472" y="442977"/>
                  </a:lnTo>
                  <a:lnTo>
                    <a:pt x="230426" y="359531"/>
                  </a:lnTo>
                  <a:lnTo>
                    <a:pt x="310181" y="274135"/>
                  </a:lnTo>
                  <a:lnTo>
                    <a:pt x="397526" y="329299"/>
                  </a:lnTo>
                  <a:lnTo>
                    <a:pt x="444095" y="288220"/>
                  </a:lnTo>
                  <a:lnTo>
                    <a:pt x="467432" y="272304"/>
                  </a:lnTo>
                  <a:lnTo>
                    <a:pt x="431228" y="175656"/>
                  </a:lnTo>
                  <a:lnTo>
                    <a:pt x="531065" y="114943"/>
                  </a:lnTo>
                  <a:lnTo>
                    <a:pt x="600331" y="191674"/>
                  </a:lnTo>
                  <a:lnTo>
                    <a:pt x="659559" y="162400"/>
                  </a:lnTo>
                  <a:lnTo>
                    <a:pt x="682905" y="154730"/>
                  </a:lnTo>
                  <a:lnTo>
                    <a:pt x="674194" y="52774"/>
                  </a:lnTo>
                  <a:lnTo>
                    <a:pt x="786708" y="21249"/>
                  </a:lnTo>
                  <a:lnTo>
                    <a:pt x="832580" y="113573"/>
                  </a:lnTo>
                  <a:lnTo>
                    <a:pt x="907909" y="100371"/>
                  </a:lnTo>
                  <a:lnTo>
                    <a:pt x="922350" y="9964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397595" y="2734243"/>
              <a:ext cx="1396811" cy="139681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470099" y="2336497"/>
            <a:ext cx="909225" cy="907106"/>
            <a:chOff x="5096275" y="2435252"/>
            <a:chExt cx="1999451" cy="1994792"/>
          </a:xfrm>
        </p:grpSpPr>
        <p:sp>
          <p:nvSpPr>
            <p:cNvPr id="13" name="任意多边形 12"/>
            <p:cNvSpPr/>
            <p:nvPr/>
          </p:nvSpPr>
          <p:spPr>
            <a:xfrm>
              <a:off x="5096275" y="2435252"/>
              <a:ext cx="1999451" cy="1994792"/>
            </a:xfrm>
            <a:custGeom>
              <a:avLst/>
              <a:gdLst>
                <a:gd name="connsiteX0" fmla="*/ 941301 w 1999451"/>
                <a:gd name="connsiteY0" fmla="*/ 0 h 1994792"/>
                <a:gd name="connsiteX1" fmla="*/ 1058149 w 1999451"/>
                <a:gd name="connsiteY1" fmla="*/ 0 h 1994792"/>
                <a:gd name="connsiteX2" fmla="*/ 1077100 w 1999451"/>
                <a:gd name="connsiteY2" fmla="*/ 99641 h 1994792"/>
                <a:gd name="connsiteX3" fmla="*/ 1091542 w 1999451"/>
                <a:gd name="connsiteY3" fmla="*/ 100371 h 1994792"/>
                <a:gd name="connsiteX4" fmla="*/ 1166114 w 1999451"/>
                <a:gd name="connsiteY4" fmla="*/ 115099 h 1994792"/>
                <a:gd name="connsiteX5" fmla="*/ 1212743 w 1999451"/>
                <a:gd name="connsiteY5" fmla="*/ 21249 h 1994792"/>
                <a:gd name="connsiteX6" fmla="*/ 1325258 w 1999451"/>
                <a:gd name="connsiteY6" fmla="*/ 52774 h 1994792"/>
                <a:gd name="connsiteX7" fmla="*/ 1316352 w 1999451"/>
                <a:gd name="connsiteY7" fmla="*/ 157011 h 1994792"/>
                <a:gd name="connsiteX8" fmla="*/ 1400099 w 1999451"/>
                <a:gd name="connsiteY8" fmla="*/ 190589 h 1994792"/>
                <a:gd name="connsiteX9" fmla="*/ 1468386 w 1999451"/>
                <a:gd name="connsiteY9" fmla="*/ 114943 h 1994792"/>
                <a:gd name="connsiteX10" fmla="*/ 1568223 w 1999451"/>
                <a:gd name="connsiteY10" fmla="*/ 175656 h 1994792"/>
                <a:gd name="connsiteX11" fmla="*/ 1532091 w 1999451"/>
                <a:gd name="connsiteY11" fmla="*/ 272114 h 1994792"/>
                <a:gd name="connsiteX12" fmla="*/ 1602707 w 1999451"/>
                <a:gd name="connsiteY12" fmla="*/ 328805 h 1994792"/>
                <a:gd name="connsiteX13" fmla="*/ 1689271 w 1999451"/>
                <a:gd name="connsiteY13" fmla="*/ 274135 h 1994792"/>
                <a:gd name="connsiteX14" fmla="*/ 1769026 w 1999451"/>
                <a:gd name="connsiteY14" fmla="*/ 359531 h 1994792"/>
                <a:gd name="connsiteX15" fmla="*/ 1706872 w 1999451"/>
                <a:gd name="connsiteY15" fmla="*/ 444491 h 1994792"/>
                <a:gd name="connsiteX16" fmla="*/ 1728128 w 1999451"/>
                <a:gd name="connsiteY16" fmla="*/ 468413 h 1994792"/>
                <a:gd name="connsiteX17" fmla="*/ 1757986 w 1999451"/>
                <a:gd name="connsiteY17" fmla="*/ 517179 h 1994792"/>
                <a:gd name="connsiteX18" fmla="*/ 1859015 w 1999451"/>
                <a:gd name="connsiteY18" fmla="*/ 487017 h 1994792"/>
                <a:gd name="connsiteX19" fmla="*/ 1912772 w 1999451"/>
                <a:gd name="connsiteY19" fmla="*/ 590765 h 1994792"/>
                <a:gd name="connsiteX20" fmla="*/ 1829333 w 1999451"/>
                <a:gd name="connsiteY20" fmla="*/ 656330 h 1994792"/>
                <a:gd name="connsiteX21" fmla="*/ 1852953 w 1999451"/>
                <a:gd name="connsiteY21" fmla="*/ 712915 h 1994792"/>
                <a:gd name="connsiteX22" fmla="*/ 1859446 w 1999451"/>
                <a:gd name="connsiteY22" fmla="*/ 739590 h 1994792"/>
                <a:gd name="connsiteX23" fmla="*/ 1965029 w 1999451"/>
                <a:gd name="connsiteY23" fmla="*/ 737801 h 1994792"/>
                <a:gd name="connsiteX24" fmla="*/ 1988802 w 1999451"/>
                <a:gd name="connsiteY24" fmla="*/ 852205 h 1994792"/>
                <a:gd name="connsiteX25" fmla="*/ 1889722 w 1999451"/>
                <a:gd name="connsiteY25" fmla="*/ 893261 h 1994792"/>
                <a:gd name="connsiteX26" fmla="*/ 1896720 w 1999451"/>
                <a:gd name="connsiteY26" fmla="*/ 980973 h 1994792"/>
                <a:gd name="connsiteX27" fmla="*/ 1999451 w 1999451"/>
                <a:gd name="connsiteY27" fmla="*/ 1007889 h 1994792"/>
                <a:gd name="connsiteX28" fmla="*/ 1991477 w 1999451"/>
                <a:gd name="connsiteY28" fmla="*/ 1124464 h 1994792"/>
                <a:gd name="connsiteX29" fmla="*/ 1885216 w 1999451"/>
                <a:gd name="connsiteY29" fmla="*/ 1137240 h 1994792"/>
                <a:gd name="connsiteX30" fmla="*/ 1879495 w 1999451"/>
                <a:gd name="connsiteY30" fmla="*/ 1174729 h 1994792"/>
                <a:gd name="connsiteX31" fmla="*/ 1865434 w 1999451"/>
                <a:gd name="connsiteY31" fmla="*/ 1222071 h 1994792"/>
                <a:gd name="connsiteX32" fmla="*/ 1959729 w 1999451"/>
                <a:gd name="connsiteY32" fmla="*/ 1277247 h 1994792"/>
                <a:gd name="connsiteX33" fmla="*/ 1920599 w 1999451"/>
                <a:gd name="connsiteY33" fmla="*/ 1387348 h 1994792"/>
                <a:gd name="connsiteX34" fmla="*/ 1811865 w 1999451"/>
                <a:gd name="connsiteY34" fmla="*/ 1370522 h 1994792"/>
                <a:gd name="connsiteX35" fmla="*/ 1773443 w 1999451"/>
                <a:gd name="connsiteY35" fmla="*/ 1447897 h 1994792"/>
                <a:gd name="connsiteX36" fmla="*/ 1848807 w 1999451"/>
                <a:gd name="connsiteY36" fmla="*/ 1525900 h 1994792"/>
                <a:gd name="connsiteX37" fmla="*/ 1781423 w 1999451"/>
                <a:gd name="connsiteY37" fmla="*/ 1621362 h 1994792"/>
                <a:gd name="connsiteX38" fmla="*/ 1681572 w 1999451"/>
                <a:gd name="connsiteY38" fmla="*/ 1575965 h 1994792"/>
                <a:gd name="connsiteX39" fmla="*/ 1627054 w 1999451"/>
                <a:gd name="connsiteY39" fmla="*/ 1636312 h 1994792"/>
                <a:gd name="connsiteX40" fmla="*/ 1623129 w 1999451"/>
                <a:gd name="connsiteY40" fmla="*/ 1639482 h 1994792"/>
                <a:gd name="connsiteX41" fmla="*/ 1674913 w 1999451"/>
                <a:gd name="connsiteY41" fmla="*/ 1735407 h 1994792"/>
                <a:gd name="connsiteX42" fmla="*/ 1584273 w 1999451"/>
                <a:gd name="connsiteY42" fmla="*/ 1809148 h 1994792"/>
                <a:gd name="connsiteX43" fmla="*/ 1500451 w 1999451"/>
                <a:gd name="connsiteY43" fmla="*/ 1738561 h 1994792"/>
                <a:gd name="connsiteX44" fmla="*/ 1495073 w 1999451"/>
                <a:gd name="connsiteY44" fmla="*/ 1742905 h 1994792"/>
                <a:gd name="connsiteX45" fmla="*/ 1426450 w 1999451"/>
                <a:gd name="connsiteY45" fmla="*/ 1781627 h 1994792"/>
                <a:gd name="connsiteX46" fmla="*/ 1450943 w 1999451"/>
                <a:gd name="connsiteY46" fmla="*/ 1890227 h 1994792"/>
                <a:gd name="connsiteX47" fmla="*/ 1343769 w 1999451"/>
                <a:gd name="connsiteY47" fmla="*/ 1936779 h 1994792"/>
                <a:gd name="connsiteX48" fmla="*/ 1281530 w 1999451"/>
                <a:gd name="connsiteY48" fmla="*/ 1845358 h 1994792"/>
                <a:gd name="connsiteX49" fmla="*/ 1262809 w 1999451"/>
                <a:gd name="connsiteY49" fmla="*/ 1852610 h 1994792"/>
                <a:gd name="connsiteX50" fmla="*/ 1199258 w 1999451"/>
                <a:gd name="connsiteY50" fmla="*/ 1867022 h 1994792"/>
                <a:gd name="connsiteX51" fmla="*/ 1193508 w 1999451"/>
                <a:gd name="connsiteY51" fmla="*/ 1978881 h 1994792"/>
                <a:gd name="connsiteX52" fmla="*/ 1077749 w 1999451"/>
                <a:gd name="connsiteY52" fmla="*/ 1994792 h 1994792"/>
                <a:gd name="connsiteX53" fmla="*/ 1042026 w 1999451"/>
                <a:gd name="connsiteY53" fmla="*/ 1888612 h 1994792"/>
                <a:gd name="connsiteX54" fmla="*/ 999725 w 1999451"/>
                <a:gd name="connsiteY54" fmla="*/ 1891762 h 1994792"/>
                <a:gd name="connsiteX55" fmla="*/ 957089 w 1999451"/>
                <a:gd name="connsiteY55" fmla="*/ 1889609 h 1994792"/>
                <a:gd name="connsiteX56" fmla="*/ 921702 w 1999451"/>
                <a:gd name="connsiteY56" fmla="*/ 1994792 h 1994792"/>
                <a:gd name="connsiteX57" fmla="*/ 805942 w 1999451"/>
                <a:gd name="connsiteY57" fmla="*/ 1978881 h 1994792"/>
                <a:gd name="connsiteX58" fmla="*/ 800282 w 1999451"/>
                <a:gd name="connsiteY58" fmla="*/ 1868771 h 1994792"/>
                <a:gd name="connsiteX59" fmla="*/ 732684 w 1999451"/>
                <a:gd name="connsiteY59" fmla="*/ 1851389 h 1994792"/>
                <a:gd name="connsiteX60" fmla="*/ 717862 w 1999451"/>
                <a:gd name="connsiteY60" fmla="*/ 1845445 h 1994792"/>
                <a:gd name="connsiteX61" fmla="*/ 655683 w 1999451"/>
                <a:gd name="connsiteY61" fmla="*/ 1936779 h 1994792"/>
                <a:gd name="connsiteX62" fmla="*/ 548508 w 1999451"/>
                <a:gd name="connsiteY62" fmla="*/ 1890227 h 1994792"/>
                <a:gd name="connsiteX63" fmla="*/ 572952 w 1999451"/>
                <a:gd name="connsiteY63" fmla="*/ 1781847 h 1994792"/>
                <a:gd name="connsiteX64" fmla="*/ 499708 w 1999451"/>
                <a:gd name="connsiteY64" fmla="*/ 1737965 h 1994792"/>
                <a:gd name="connsiteX65" fmla="*/ 415179 w 1999451"/>
                <a:gd name="connsiteY65" fmla="*/ 1809148 h 1994792"/>
                <a:gd name="connsiteX66" fmla="*/ 324539 w 1999451"/>
                <a:gd name="connsiteY66" fmla="*/ 1735407 h 1994792"/>
                <a:gd name="connsiteX67" fmla="*/ 376713 w 1999451"/>
                <a:gd name="connsiteY67" fmla="*/ 1638760 h 1994792"/>
                <a:gd name="connsiteX68" fmla="*/ 324235 w 1999451"/>
                <a:gd name="connsiteY68" fmla="*/ 1585494 h 1994792"/>
                <a:gd name="connsiteX69" fmla="*/ 317410 w 1999451"/>
                <a:gd name="connsiteY69" fmla="*/ 1576178 h 1994792"/>
                <a:gd name="connsiteX70" fmla="*/ 218029 w 1999451"/>
                <a:gd name="connsiteY70" fmla="*/ 1621362 h 1994792"/>
                <a:gd name="connsiteX71" fmla="*/ 150645 w 1999451"/>
                <a:gd name="connsiteY71" fmla="*/ 1525900 h 1994792"/>
                <a:gd name="connsiteX72" fmla="*/ 225969 w 1999451"/>
                <a:gd name="connsiteY72" fmla="*/ 1447938 h 1994792"/>
                <a:gd name="connsiteX73" fmla="*/ 188010 w 1999451"/>
                <a:gd name="connsiteY73" fmla="*/ 1370456 h 1994792"/>
                <a:gd name="connsiteX74" fmla="*/ 78852 w 1999451"/>
                <a:gd name="connsiteY74" fmla="*/ 1387348 h 1994792"/>
                <a:gd name="connsiteX75" fmla="*/ 39722 w 1999451"/>
                <a:gd name="connsiteY75" fmla="*/ 1277247 h 1994792"/>
                <a:gd name="connsiteX76" fmla="*/ 134561 w 1999451"/>
                <a:gd name="connsiteY76" fmla="*/ 1221753 h 1994792"/>
                <a:gd name="connsiteX77" fmla="*/ 116998 w 1999451"/>
                <a:gd name="connsiteY77" fmla="*/ 1159612 h 1994792"/>
                <a:gd name="connsiteX78" fmla="*/ 113873 w 1999451"/>
                <a:gd name="connsiteY78" fmla="*/ 1137196 h 1994792"/>
                <a:gd name="connsiteX79" fmla="*/ 7974 w 1999451"/>
                <a:gd name="connsiteY79" fmla="*/ 1124464 h 1994792"/>
                <a:gd name="connsiteX80" fmla="*/ 0 w 1999451"/>
                <a:gd name="connsiteY80" fmla="*/ 1007889 h 1994792"/>
                <a:gd name="connsiteX81" fmla="*/ 102311 w 1999451"/>
                <a:gd name="connsiteY81" fmla="*/ 981083 h 1994792"/>
                <a:gd name="connsiteX82" fmla="*/ 105790 w 1999451"/>
                <a:gd name="connsiteY82" fmla="*/ 907597 h 1994792"/>
                <a:gd name="connsiteX83" fmla="*/ 108534 w 1999451"/>
                <a:gd name="connsiteY83" fmla="*/ 892766 h 1994792"/>
                <a:gd name="connsiteX84" fmla="*/ 10648 w 1999451"/>
                <a:gd name="connsiteY84" fmla="*/ 852205 h 1994792"/>
                <a:gd name="connsiteX85" fmla="*/ 34421 w 1999451"/>
                <a:gd name="connsiteY85" fmla="*/ 737801 h 1994792"/>
                <a:gd name="connsiteX86" fmla="*/ 139326 w 1999451"/>
                <a:gd name="connsiteY86" fmla="*/ 739579 h 1994792"/>
                <a:gd name="connsiteX87" fmla="*/ 170385 w 1999451"/>
                <a:gd name="connsiteY87" fmla="*/ 656539 h 1994792"/>
                <a:gd name="connsiteX88" fmla="*/ 86679 w 1999451"/>
                <a:gd name="connsiteY88" fmla="*/ 590765 h 1994792"/>
                <a:gd name="connsiteX89" fmla="*/ 140437 w 1999451"/>
                <a:gd name="connsiteY89" fmla="*/ 487017 h 1994792"/>
                <a:gd name="connsiteX90" fmla="*/ 239495 w 1999451"/>
                <a:gd name="connsiteY90" fmla="*/ 516590 h 1994792"/>
                <a:gd name="connsiteX91" fmla="*/ 244191 w 1999451"/>
                <a:gd name="connsiteY91" fmla="*/ 508163 h 1994792"/>
                <a:gd name="connsiteX92" fmla="*/ 291472 w 1999451"/>
                <a:gd name="connsiteY92" fmla="*/ 442977 h 1994792"/>
                <a:gd name="connsiteX93" fmla="*/ 230426 w 1999451"/>
                <a:gd name="connsiteY93" fmla="*/ 359531 h 1994792"/>
                <a:gd name="connsiteX94" fmla="*/ 310181 w 1999451"/>
                <a:gd name="connsiteY94" fmla="*/ 274135 h 1994792"/>
                <a:gd name="connsiteX95" fmla="*/ 397526 w 1999451"/>
                <a:gd name="connsiteY95" fmla="*/ 329299 h 1994792"/>
                <a:gd name="connsiteX96" fmla="*/ 444095 w 1999451"/>
                <a:gd name="connsiteY96" fmla="*/ 288220 h 1994792"/>
                <a:gd name="connsiteX97" fmla="*/ 467432 w 1999451"/>
                <a:gd name="connsiteY97" fmla="*/ 272304 h 1994792"/>
                <a:gd name="connsiteX98" fmla="*/ 431228 w 1999451"/>
                <a:gd name="connsiteY98" fmla="*/ 175656 h 1994792"/>
                <a:gd name="connsiteX99" fmla="*/ 531065 w 1999451"/>
                <a:gd name="connsiteY99" fmla="*/ 114943 h 1994792"/>
                <a:gd name="connsiteX100" fmla="*/ 600331 w 1999451"/>
                <a:gd name="connsiteY100" fmla="*/ 191674 h 1994792"/>
                <a:gd name="connsiteX101" fmla="*/ 659559 w 1999451"/>
                <a:gd name="connsiteY101" fmla="*/ 162400 h 1994792"/>
                <a:gd name="connsiteX102" fmla="*/ 682905 w 1999451"/>
                <a:gd name="connsiteY102" fmla="*/ 154730 h 1994792"/>
                <a:gd name="connsiteX103" fmla="*/ 674194 w 1999451"/>
                <a:gd name="connsiteY103" fmla="*/ 52774 h 1994792"/>
                <a:gd name="connsiteX104" fmla="*/ 786708 w 1999451"/>
                <a:gd name="connsiteY104" fmla="*/ 21249 h 1994792"/>
                <a:gd name="connsiteX105" fmla="*/ 832580 w 1999451"/>
                <a:gd name="connsiteY105" fmla="*/ 113573 h 1994792"/>
                <a:gd name="connsiteX106" fmla="*/ 907909 w 1999451"/>
                <a:gd name="connsiteY106" fmla="*/ 100371 h 1994792"/>
                <a:gd name="connsiteX107" fmla="*/ 922350 w 1999451"/>
                <a:gd name="connsiteY107" fmla="*/ 99641 h 199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999451" h="1994792">
                  <a:moveTo>
                    <a:pt x="941301" y="0"/>
                  </a:moveTo>
                  <a:lnTo>
                    <a:pt x="1058149" y="0"/>
                  </a:lnTo>
                  <a:lnTo>
                    <a:pt x="1077100" y="99641"/>
                  </a:lnTo>
                  <a:lnTo>
                    <a:pt x="1091542" y="100371"/>
                  </a:lnTo>
                  <a:lnTo>
                    <a:pt x="1166114" y="115099"/>
                  </a:lnTo>
                  <a:lnTo>
                    <a:pt x="1212743" y="21249"/>
                  </a:lnTo>
                  <a:lnTo>
                    <a:pt x="1325258" y="52774"/>
                  </a:lnTo>
                  <a:lnTo>
                    <a:pt x="1316352" y="157011"/>
                  </a:lnTo>
                  <a:lnTo>
                    <a:pt x="1400099" y="190589"/>
                  </a:lnTo>
                  <a:lnTo>
                    <a:pt x="1468386" y="114943"/>
                  </a:lnTo>
                  <a:lnTo>
                    <a:pt x="1568223" y="175656"/>
                  </a:lnTo>
                  <a:lnTo>
                    <a:pt x="1532091" y="272114"/>
                  </a:lnTo>
                  <a:lnTo>
                    <a:pt x="1602707" y="328805"/>
                  </a:lnTo>
                  <a:lnTo>
                    <a:pt x="1689271" y="274135"/>
                  </a:lnTo>
                  <a:lnTo>
                    <a:pt x="1769026" y="359531"/>
                  </a:lnTo>
                  <a:lnTo>
                    <a:pt x="1706872" y="444491"/>
                  </a:lnTo>
                  <a:lnTo>
                    <a:pt x="1728128" y="468413"/>
                  </a:lnTo>
                  <a:lnTo>
                    <a:pt x="1757986" y="517179"/>
                  </a:lnTo>
                  <a:lnTo>
                    <a:pt x="1859015" y="487017"/>
                  </a:lnTo>
                  <a:lnTo>
                    <a:pt x="1912772" y="590765"/>
                  </a:lnTo>
                  <a:lnTo>
                    <a:pt x="1829333" y="656330"/>
                  </a:lnTo>
                  <a:lnTo>
                    <a:pt x="1852953" y="712915"/>
                  </a:lnTo>
                  <a:lnTo>
                    <a:pt x="1859446" y="739590"/>
                  </a:lnTo>
                  <a:lnTo>
                    <a:pt x="1965029" y="737801"/>
                  </a:lnTo>
                  <a:lnTo>
                    <a:pt x="1988802" y="852205"/>
                  </a:lnTo>
                  <a:lnTo>
                    <a:pt x="1889722" y="893261"/>
                  </a:lnTo>
                  <a:lnTo>
                    <a:pt x="1896720" y="980973"/>
                  </a:lnTo>
                  <a:lnTo>
                    <a:pt x="1999451" y="1007889"/>
                  </a:lnTo>
                  <a:lnTo>
                    <a:pt x="1991477" y="1124464"/>
                  </a:lnTo>
                  <a:lnTo>
                    <a:pt x="1885216" y="1137240"/>
                  </a:lnTo>
                  <a:lnTo>
                    <a:pt x="1879495" y="1174729"/>
                  </a:lnTo>
                  <a:lnTo>
                    <a:pt x="1865434" y="1222071"/>
                  </a:lnTo>
                  <a:lnTo>
                    <a:pt x="1959729" y="1277247"/>
                  </a:lnTo>
                  <a:lnTo>
                    <a:pt x="1920599" y="1387348"/>
                  </a:lnTo>
                  <a:lnTo>
                    <a:pt x="1811865" y="1370522"/>
                  </a:lnTo>
                  <a:lnTo>
                    <a:pt x="1773443" y="1447897"/>
                  </a:lnTo>
                  <a:lnTo>
                    <a:pt x="1848807" y="1525900"/>
                  </a:lnTo>
                  <a:lnTo>
                    <a:pt x="1781423" y="1621362"/>
                  </a:lnTo>
                  <a:lnTo>
                    <a:pt x="1681572" y="1575965"/>
                  </a:lnTo>
                  <a:lnTo>
                    <a:pt x="1627054" y="1636312"/>
                  </a:lnTo>
                  <a:lnTo>
                    <a:pt x="1623129" y="1639482"/>
                  </a:lnTo>
                  <a:lnTo>
                    <a:pt x="1674913" y="1735407"/>
                  </a:lnTo>
                  <a:lnTo>
                    <a:pt x="1584273" y="1809148"/>
                  </a:lnTo>
                  <a:lnTo>
                    <a:pt x="1500451" y="1738561"/>
                  </a:lnTo>
                  <a:lnTo>
                    <a:pt x="1495073" y="1742905"/>
                  </a:lnTo>
                  <a:lnTo>
                    <a:pt x="1426450" y="1781627"/>
                  </a:lnTo>
                  <a:lnTo>
                    <a:pt x="1450943" y="1890227"/>
                  </a:lnTo>
                  <a:lnTo>
                    <a:pt x="1343769" y="1936779"/>
                  </a:lnTo>
                  <a:lnTo>
                    <a:pt x="1281530" y="1845358"/>
                  </a:lnTo>
                  <a:lnTo>
                    <a:pt x="1262809" y="1852610"/>
                  </a:lnTo>
                  <a:lnTo>
                    <a:pt x="1199258" y="1867022"/>
                  </a:lnTo>
                  <a:lnTo>
                    <a:pt x="1193508" y="1978881"/>
                  </a:lnTo>
                  <a:lnTo>
                    <a:pt x="1077749" y="1994792"/>
                  </a:lnTo>
                  <a:lnTo>
                    <a:pt x="1042026" y="1888612"/>
                  </a:lnTo>
                  <a:lnTo>
                    <a:pt x="999725" y="1891762"/>
                  </a:lnTo>
                  <a:lnTo>
                    <a:pt x="957089" y="1889609"/>
                  </a:lnTo>
                  <a:lnTo>
                    <a:pt x="921702" y="1994792"/>
                  </a:lnTo>
                  <a:lnTo>
                    <a:pt x="805942" y="1978881"/>
                  </a:lnTo>
                  <a:lnTo>
                    <a:pt x="800282" y="1868771"/>
                  </a:lnTo>
                  <a:lnTo>
                    <a:pt x="732684" y="1851389"/>
                  </a:lnTo>
                  <a:lnTo>
                    <a:pt x="717862" y="1845445"/>
                  </a:lnTo>
                  <a:lnTo>
                    <a:pt x="655683" y="1936779"/>
                  </a:lnTo>
                  <a:lnTo>
                    <a:pt x="548508" y="1890227"/>
                  </a:lnTo>
                  <a:lnTo>
                    <a:pt x="572952" y="1781847"/>
                  </a:lnTo>
                  <a:lnTo>
                    <a:pt x="499708" y="1737965"/>
                  </a:lnTo>
                  <a:lnTo>
                    <a:pt x="415179" y="1809148"/>
                  </a:lnTo>
                  <a:lnTo>
                    <a:pt x="324539" y="1735407"/>
                  </a:lnTo>
                  <a:lnTo>
                    <a:pt x="376713" y="1638760"/>
                  </a:lnTo>
                  <a:lnTo>
                    <a:pt x="324235" y="1585494"/>
                  </a:lnTo>
                  <a:lnTo>
                    <a:pt x="317410" y="1576178"/>
                  </a:lnTo>
                  <a:lnTo>
                    <a:pt x="218029" y="1621362"/>
                  </a:lnTo>
                  <a:lnTo>
                    <a:pt x="150645" y="1525900"/>
                  </a:lnTo>
                  <a:lnTo>
                    <a:pt x="225969" y="1447938"/>
                  </a:lnTo>
                  <a:lnTo>
                    <a:pt x="188010" y="1370456"/>
                  </a:lnTo>
                  <a:lnTo>
                    <a:pt x="78852" y="1387348"/>
                  </a:lnTo>
                  <a:lnTo>
                    <a:pt x="39722" y="1277247"/>
                  </a:lnTo>
                  <a:lnTo>
                    <a:pt x="134561" y="1221753"/>
                  </a:lnTo>
                  <a:lnTo>
                    <a:pt x="116998" y="1159612"/>
                  </a:lnTo>
                  <a:lnTo>
                    <a:pt x="113873" y="1137196"/>
                  </a:lnTo>
                  <a:lnTo>
                    <a:pt x="7974" y="1124464"/>
                  </a:lnTo>
                  <a:lnTo>
                    <a:pt x="0" y="1007889"/>
                  </a:lnTo>
                  <a:lnTo>
                    <a:pt x="102311" y="981083"/>
                  </a:lnTo>
                  <a:lnTo>
                    <a:pt x="105790" y="907597"/>
                  </a:lnTo>
                  <a:lnTo>
                    <a:pt x="108534" y="892766"/>
                  </a:lnTo>
                  <a:lnTo>
                    <a:pt x="10648" y="852205"/>
                  </a:lnTo>
                  <a:lnTo>
                    <a:pt x="34421" y="737801"/>
                  </a:lnTo>
                  <a:lnTo>
                    <a:pt x="139326" y="739579"/>
                  </a:lnTo>
                  <a:lnTo>
                    <a:pt x="170385" y="656539"/>
                  </a:lnTo>
                  <a:lnTo>
                    <a:pt x="86679" y="590765"/>
                  </a:lnTo>
                  <a:lnTo>
                    <a:pt x="140437" y="487017"/>
                  </a:lnTo>
                  <a:lnTo>
                    <a:pt x="239495" y="516590"/>
                  </a:lnTo>
                  <a:lnTo>
                    <a:pt x="244191" y="508163"/>
                  </a:lnTo>
                  <a:lnTo>
                    <a:pt x="291472" y="442977"/>
                  </a:lnTo>
                  <a:lnTo>
                    <a:pt x="230426" y="359531"/>
                  </a:lnTo>
                  <a:lnTo>
                    <a:pt x="310181" y="274135"/>
                  </a:lnTo>
                  <a:lnTo>
                    <a:pt x="397526" y="329299"/>
                  </a:lnTo>
                  <a:lnTo>
                    <a:pt x="444095" y="288220"/>
                  </a:lnTo>
                  <a:lnTo>
                    <a:pt x="467432" y="272304"/>
                  </a:lnTo>
                  <a:lnTo>
                    <a:pt x="431228" y="175656"/>
                  </a:lnTo>
                  <a:lnTo>
                    <a:pt x="531065" y="114943"/>
                  </a:lnTo>
                  <a:lnTo>
                    <a:pt x="600331" y="191674"/>
                  </a:lnTo>
                  <a:lnTo>
                    <a:pt x="659559" y="162400"/>
                  </a:lnTo>
                  <a:lnTo>
                    <a:pt x="682905" y="154730"/>
                  </a:lnTo>
                  <a:lnTo>
                    <a:pt x="674194" y="52774"/>
                  </a:lnTo>
                  <a:lnTo>
                    <a:pt x="786708" y="21249"/>
                  </a:lnTo>
                  <a:lnTo>
                    <a:pt x="832580" y="113573"/>
                  </a:lnTo>
                  <a:lnTo>
                    <a:pt x="907909" y="100371"/>
                  </a:lnTo>
                  <a:lnTo>
                    <a:pt x="922350" y="9964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397595" y="2734243"/>
              <a:ext cx="1396811" cy="139681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291315" y="3416258"/>
            <a:ext cx="1008782" cy="1006431"/>
            <a:chOff x="5096275" y="2435252"/>
            <a:chExt cx="1999451" cy="1994792"/>
          </a:xfrm>
        </p:grpSpPr>
        <p:sp>
          <p:nvSpPr>
            <p:cNvPr id="16" name="任意多边形 15"/>
            <p:cNvSpPr/>
            <p:nvPr/>
          </p:nvSpPr>
          <p:spPr>
            <a:xfrm>
              <a:off x="5096275" y="2435252"/>
              <a:ext cx="1999451" cy="1994792"/>
            </a:xfrm>
            <a:custGeom>
              <a:avLst/>
              <a:gdLst>
                <a:gd name="connsiteX0" fmla="*/ 941301 w 1999451"/>
                <a:gd name="connsiteY0" fmla="*/ 0 h 1994792"/>
                <a:gd name="connsiteX1" fmla="*/ 1058149 w 1999451"/>
                <a:gd name="connsiteY1" fmla="*/ 0 h 1994792"/>
                <a:gd name="connsiteX2" fmla="*/ 1077100 w 1999451"/>
                <a:gd name="connsiteY2" fmla="*/ 99641 h 1994792"/>
                <a:gd name="connsiteX3" fmla="*/ 1091542 w 1999451"/>
                <a:gd name="connsiteY3" fmla="*/ 100371 h 1994792"/>
                <a:gd name="connsiteX4" fmla="*/ 1166114 w 1999451"/>
                <a:gd name="connsiteY4" fmla="*/ 115099 h 1994792"/>
                <a:gd name="connsiteX5" fmla="*/ 1212743 w 1999451"/>
                <a:gd name="connsiteY5" fmla="*/ 21249 h 1994792"/>
                <a:gd name="connsiteX6" fmla="*/ 1325258 w 1999451"/>
                <a:gd name="connsiteY6" fmla="*/ 52774 h 1994792"/>
                <a:gd name="connsiteX7" fmla="*/ 1316352 w 1999451"/>
                <a:gd name="connsiteY7" fmla="*/ 157011 h 1994792"/>
                <a:gd name="connsiteX8" fmla="*/ 1400099 w 1999451"/>
                <a:gd name="connsiteY8" fmla="*/ 190589 h 1994792"/>
                <a:gd name="connsiteX9" fmla="*/ 1468386 w 1999451"/>
                <a:gd name="connsiteY9" fmla="*/ 114943 h 1994792"/>
                <a:gd name="connsiteX10" fmla="*/ 1568223 w 1999451"/>
                <a:gd name="connsiteY10" fmla="*/ 175656 h 1994792"/>
                <a:gd name="connsiteX11" fmla="*/ 1532091 w 1999451"/>
                <a:gd name="connsiteY11" fmla="*/ 272114 h 1994792"/>
                <a:gd name="connsiteX12" fmla="*/ 1602707 w 1999451"/>
                <a:gd name="connsiteY12" fmla="*/ 328805 h 1994792"/>
                <a:gd name="connsiteX13" fmla="*/ 1689271 w 1999451"/>
                <a:gd name="connsiteY13" fmla="*/ 274135 h 1994792"/>
                <a:gd name="connsiteX14" fmla="*/ 1769026 w 1999451"/>
                <a:gd name="connsiteY14" fmla="*/ 359531 h 1994792"/>
                <a:gd name="connsiteX15" fmla="*/ 1706872 w 1999451"/>
                <a:gd name="connsiteY15" fmla="*/ 444491 h 1994792"/>
                <a:gd name="connsiteX16" fmla="*/ 1728128 w 1999451"/>
                <a:gd name="connsiteY16" fmla="*/ 468413 h 1994792"/>
                <a:gd name="connsiteX17" fmla="*/ 1757986 w 1999451"/>
                <a:gd name="connsiteY17" fmla="*/ 517179 h 1994792"/>
                <a:gd name="connsiteX18" fmla="*/ 1859015 w 1999451"/>
                <a:gd name="connsiteY18" fmla="*/ 487017 h 1994792"/>
                <a:gd name="connsiteX19" fmla="*/ 1912772 w 1999451"/>
                <a:gd name="connsiteY19" fmla="*/ 590765 h 1994792"/>
                <a:gd name="connsiteX20" fmla="*/ 1829333 w 1999451"/>
                <a:gd name="connsiteY20" fmla="*/ 656330 h 1994792"/>
                <a:gd name="connsiteX21" fmla="*/ 1852953 w 1999451"/>
                <a:gd name="connsiteY21" fmla="*/ 712915 h 1994792"/>
                <a:gd name="connsiteX22" fmla="*/ 1859446 w 1999451"/>
                <a:gd name="connsiteY22" fmla="*/ 739590 h 1994792"/>
                <a:gd name="connsiteX23" fmla="*/ 1965029 w 1999451"/>
                <a:gd name="connsiteY23" fmla="*/ 737801 h 1994792"/>
                <a:gd name="connsiteX24" fmla="*/ 1988802 w 1999451"/>
                <a:gd name="connsiteY24" fmla="*/ 852205 h 1994792"/>
                <a:gd name="connsiteX25" fmla="*/ 1889722 w 1999451"/>
                <a:gd name="connsiteY25" fmla="*/ 893261 h 1994792"/>
                <a:gd name="connsiteX26" fmla="*/ 1896720 w 1999451"/>
                <a:gd name="connsiteY26" fmla="*/ 980973 h 1994792"/>
                <a:gd name="connsiteX27" fmla="*/ 1999451 w 1999451"/>
                <a:gd name="connsiteY27" fmla="*/ 1007889 h 1994792"/>
                <a:gd name="connsiteX28" fmla="*/ 1991477 w 1999451"/>
                <a:gd name="connsiteY28" fmla="*/ 1124464 h 1994792"/>
                <a:gd name="connsiteX29" fmla="*/ 1885216 w 1999451"/>
                <a:gd name="connsiteY29" fmla="*/ 1137240 h 1994792"/>
                <a:gd name="connsiteX30" fmla="*/ 1879495 w 1999451"/>
                <a:gd name="connsiteY30" fmla="*/ 1174729 h 1994792"/>
                <a:gd name="connsiteX31" fmla="*/ 1865434 w 1999451"/>
                <a:gd name="connsiteY31" fmla="*/ 1222071 h 1994792"/>
                <a:gd name="connsiteX32" fmla="*/ 1959729 w 1999451"/>
                <a:gd name="connsiteY32" fmla="*/ 1277247 h 1994792"/>
                <a:gd name="connsiteX33" fmla="*/ 1920599 w 1999451"/>
                <a:gd name="connsiteY33" fmla="*/ 1387348 h 1994792"/>
                <a:gd name="connsiteX34" fmla="*/ 1811865 w 1999451"/>
                <a:gd name="connsiteY34" fmla="*/ 1370522 h 1994792"/>
                <a:gd name="connsiteX35" fmla="*/ 1773443 w 1999451"/>
                <a:gd name="connsiteY35" fmla="*/ 1447897 h 1994792"/>
                <a:gd name="connsiteX36" fmla="*/ 1848807 w 1999451"/>
                <a:gd name="connsiteY36" fmla="*/ 1525900 h 1994792"/>
                <a:gd name="connsiteX37" fmla="*/ 1781423 w 1999451"/>
                <a:gd name="connsiteY37" fmla="*/ 1621362 h 1994792"/>
                <a:gd name="connsiteX38" fmla="*/ 1681572 w 1999451"/>
                <a:gd name="connsiteY38" fmla="*/ 1575965 h 1994792"/>
                <a:gd name="connsiteX39" fmla="*/ 1627054 w 1999451"/>
                <a:gd name="connsiteY39" fmla="*/ 1636312 h 1994792"/>
                <a:gd name="connsiteX40" fmla="*/ 1623129 w 1999451"/>
                <a:gd name="connsiteY40" fmla="*/ 1639482 h 1994792"/>
                <a:gd name="connsiteX41" fmla="*/ 1674913 w 1999451"/>
                <a:gd name="connsiteY41" fmla="*/ 1735407 h 1994792"/>
                <a:gd name="connsiteX42" fmla="*/ 1584273 w 1999451"/>
                <a:gd name="connsiteY42" fmla="*/ 1809148 h 1994792"/>
                <a:gd name="connsiteX43" fmla="*/ 1500451 w 1999451"/>
                <a:gd name="connsiteY43" fmla="*/ 1738561 h 1994792"/>
                <a:gd name="connsiteX44" fmla="*/ 1495073 w 1999451"/>
                <a:gd name="connsiteY44" fmla="*/ 1742905 h 1994792"/>
                <a:gd name="connsiteX45" fmla="*/ 1426450 w 1999451"/>
                <a:gd name="connsiteY45" fmla="*/ 1781627 h 1994792"/>
                <a:gd name="connsiteX46" fmla="*/ 1450943 w 1999451"/>
                <a:gd name="connsiteY46" fmla="*/ 1890227 h 1994792"/>
                <a:gd name="connsiteX47" fmla="*/ 1343769 w 1999451"/>
                <a:gd name="connsiteY47" fmla="*/ 1936779 h 1994792"/>
                <a:gd name="connsiteX48" fmla="*/ 1281530 w 1999451"/>
                <a:gd name="connsiteY48" fmla="*/ 1845358 h 1994792"/>
                <a:gd name="connsiteX49" fmla="*/ 1262809 w 1999451"/>
                <a:gd name="connsiteY49" fmla="*/ 1852610 h 1994792"/>
                <a:gd name="connsiteX50" fmla="*/ 1199258 w 1999451"/>
                <a:gd name="connsiteY50" fmla="*/ 1867022 h 1994792"/>
                <a:gd name="connsiteX51" fmla="*/ 1193508 w 1999451"/>
                <a:gd name="connsiteY51" fmla="*/ 1978881 h 1994792"/>
                <a:gd name="connsiteX52" fmla="*/ 1077749 w 1999451"/>
                <a:gd name="connsiteY52" fmla="*/ 1994792 h 1994792"/>
                <a:gd name="connsiteX53" fmla="*/ 1042026 w 1999451"/>
                <a:gd name="connsiteY53" fmla="*/ 1888612 h 1994792"/>
                <a:gd name="connsiteX54" fmla="*/ 999725 w 1999451"/>
                <a:gd name="connsiteY54" fmla="*/ 1891762 h 1994792"/>
                <a:gd name="connsiteX55" fmla="*/ 957089 w 1999451"/>
                <a:gd name="connsiteY55" fmla="*/ 1889609 h 1994792"/>
                <a:gd name="connsiteX56" fmla="*/ 921702 w 1999451"/>
                <a:gd name="connsiteY56" fmla="*/ 1994792 h 1994792"/>
                <a:gd name="connsiteX57" fmla="*/ 805942 w 1999451"/>
                <a:gd name="connsiteY57" fmla="*/ 1978881 h 1994792"/>
                <a:gd name="connsiteX58" fmla="*/ 800282 w 1999451"/>
                <a:gd name="connsiteY58" fmla="*/ 1868771 h 1994792"/>
                <a:gd name="connsiteX59" fmla="*/ 732684 w 1999451"/>
                <a:gd name="connsiteY59" fmla="*/ 1851389 h 1994792"/>
                <a:gd name="connsiteX60" fmla="*/ 717862 w 1999451"/>
                <a:gd name="connsiteY60" fmla="*/ 1845445 h 1994792"/>
                <a:gd name="connsiteX61" fmla="*/ 655683 w 1999451"/>
                <a:gd name="connsiteY61" fmla="*/ 1936779 h 1994792"/>
                <a:gd name="connsiteX62" fmla="*/ 548508 w 1999451"/>
                <a:gd name="connsiteY62" fmla="*/ 1890227 h 1994792"/>
                <a:gd name="connsiteX63" fmla="*/ 572952 w 1999451"/>
                <a:gd name="connsiteY63" fmla="*/ 1781847 h 1994792"/>
                <a:gd name="connsiteX64" fmla="*/ 499708 w 1999451"/>
                <a:gd name="connsiteY64" fmla="*/ 1737965 h 1994792"/>
                <a:gd name="connsiteX65" fmla="*/ 415179 w 1999451"/>
                <a:gd name="connsiteY65" fmla="*/ 1809148 h 1994792"/>
                <a:gd name="connsiteX66" fmla="*/ 324539 w 1999451"/>
                <a:gd name="connsiteY66" fmla="*/ 1735407 h 1994792"/>
                <a:gd name="connsiteX67" fmla="*/ 376713 w 1999451"/>
                <a:gd name="connsiteY67" fmla="*/ 1638760 h 1994792"/>
                <a:gd name="connsiteX68" fmla="*/ 324235 w 1999451"/>
                <a:gd name="connsiteY68" fmla="*/ 1585494 h 1994792"/>
                <a:gd name="connsiteX69" fmla="*/ 317410 w 1999451"/>
                <a:gd name="connsiteY69" fmla="*/ 1576178 h 1994792"/>
                <a:gd name="connsiteX70" fmla="*/ 218029 w 1999451"/>
                <a:gd name="connsiteY70" fmla="*/ 1621362 h 1994792"/>
                <a:gd name="connsiteX71" fmla="*/ 150645 w 1999451"/>
                <a:gd name="connsiteY71" fmla="*/ 1525900 h 1994792"/>
                <a:gd name="connsiteX72" fmla="*/ 225969 w 1999451"/>
                <a:gd name="connsiteY72" fmla="*/ 1447938 h 1994792"/>
                <a:gd name="connsiteX73" fmla="*/ 188010 w 1999451"/>
                <a:gd name="connsiteY73" fmla="*/ 1370456 h 1994792"/>
                <a:gd name="connsiteX74" fmla="*/ 78852 w 1999451"/>
                <a:gd name="connsiteY74" fmla="*/ 1387348 h 1994792"/>
                <a:gd name="connsiteX75" fmla="*/ 39722 w 1999451"/>
                <a:gd name="connsiteY75" fmla="*/ 1277247 h 1994792"/>
                <a:gd name="connsiteX76" fmla="*/ 134561 w 1999451"/>
                <a:gd name="connsiteY76" fmla="*/ 1221753 h 1994792"/>
                <a:gd name="connsiteX77" fmla="*/ 116998 w 1999451"/>
                <a:gd name="connsiteY77" fmla="*/ 1159612 h 1994792"/>
                <a:gd name="connsiteX78" fmla="*/ 113873 w 1999451"/>
                <a:gd name="connsiteY78" fmla="*/ 1137196 h 1994792"/>
                <a:gd name="connsiteX79" fmla="*/ 7974 w 1999451"/>
                <a:gd name="connsiteY79" fmla="*/ 1124464 h 1994792"/>
                <a:gd name="connsiteX80" fmla="*/ 0 w 1999451"/>
                <a:gd name="connsiteY80" fmla="*/ 1007889 h 1994792"/>
                <a:gd name="connsiteX81" fmla="*/ 102311 w 1999451"/>
                <a:gd name="connsiteY81" fmla="*/ 981083 h 1994792"/>
                <a:gd name="connsiteX82" fmla="*/ 105790 w 1999451"/>
                <a:gd name="connsiteY82" fmla="*/ 907597 h 1994792"/>
                <a:gd name="connsiteX83" fmla="*/ 108534 w 1999451"/>
                <a:gd name="connsiteY83" fmla="*/ 892766 h 1994792"/>
                <a:gd name="connsiteX84" fmla="*/ 10648 w 1999451"/>
                <a:gd name="connsiteY84" fmla="*/ 852205 h 1994792"/>
                <a:gd name="connsiteX85" fmla="*/ 34421 w 1999451"/>
                <a:gd name="connsiteY85" fmla="*/ 737801 h 1994792"/>
                <a:gd name="connsiteX86" fmla="*/ 139326 w 1999451"/>
                <a:gd name="connsiteY86" fmla="*/ 739579 h 1994792"/>
                <a:gd name="connsiteX87" fmla="*/ 170385 w 1999451"/>
                <a:gd name="connsiteY87" fmla="*/ 656539 h 1994792"/>
                <a:gd name="connsiteX88" fmla="*/ 86679 w 1999451"/>
                <a:gd name="connsiteY88" fmla="*/ 590765 h 1994792"/>
                <a:gd name="connsiteX89" fmla="*/ 140437 w 1999451"/>
                <a:gd name="connsiteY89" fmla="*/ 487017 h 1994792"/>
                <a:gd name="connsiteX90" fmla="*/ 239495 w 1999451"/>
                <a:gd name="connsiteY90" fmla="*/ 516590 h 1994792"/>
                <a:gd name="connsiteX91" fmla="*/ 244191 w 1999451"/>
                <a:gd name="connsiteY91" fmla="*/ 508163 h 1994792"/>
                <a:gd name="connsiteX92" fmla="*/ 291472 w 1999451"/>
                <a:gd name="connsiteY92" fmla="*/ 442977 h 1994792"/>
                <a:gd name="connsiteX93" fmla="*/ 230426 w 1999451"/>
                <a:gd name="connsiteY93" fmla="*/ 359531 h 1994792"/>
                <a:gd name="connsiteX94" fmla="*/ 310181 w 1999451"/>
                <a:gd name="connsiteY94" fmla="*/ 274135 h 1994792"/>
                <a:gd name="connsiteX95" fmla="*/ 397526 w 1999451"/>
                <a:gd name="connsiteY95" fmla="*/ 329299 h 1994792"/>
                <a:gd name="connsiteX96" fmla="*/ 444095 w 1999451"/>
                <a:gd name="connsiteY96" fmla="*/ 288220 h 1994792"/>
                <a:gd name="connsiteX97" fmla="*/ 467432 w 1999451"/>
                <a:gd name="connsiteY97" fmla="*/ 272304 h 1994792"/>
                <a:gd name="connsiteX98" fmla="*/ 431228 w 1999451"/>
                <a:gd name="connsiteY98" fmla="*/ 175656 h 1994792"/>
                <a:gd name="connsiteX99" fmla="*/ 531065 w 1999451"/>
                <a:gd name="connsiteY99" fmla="*/ 114943 h 1994792"/>
                <a:gd name="connsiteX100" fmla="*/ 600331 w 1999451"/>
                <a:gd name="connsiteY100" fmla="*/ 191674 h 1994792"/>
                <a:gd name="connsiteX101" fmla="*/ 659559 w 1999451"/>
                <a:gd name="connsiteY101" fmla="*/ 162400 h 1994792"/>
                <a:gd name="connsiteX102" fmla="*/ 682905 w 1999451"/>
                <a:gd name="connsiteY102" fmla="*/ 154730 h 1994792"/>
                <a:gd name="connsiteX103" fmla="*/ 674194 w 1999451"/>
                <a:gd name="connsiteY103" fmla="*/ 52774 h 1994792"/>
                <a:gd name="connsiteX104" fmla="*/ 786708 w 1999451"/>
                <a:gd name="connsiteY104" fmla="*/ 21249 h 1994792"/>
                <a:gd name="connsiteX105" fmla="*/ 832580 w 1999451"/>
                <a:gd name="connsiteY105" fmla="*/ 113573 h 1994792"/>
                <a:gd name="connsiteX106" fmla="*/ 907909 w 1999451"/>
                <a:gd name="connsiteY106" fmla="*/ 100371 h 1994792"/>
                <a:gd name="connsiteX107" fmla="*/ 922350 w 1999451"/>
                <a:gd name="connsiteY107" fmla="*/ 99641 h 199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999451" h="1994792">
                  <a:moveTo>
                    <a:pt x="941301" y="0"/>
                  </a:moveTo>
                  <a:lnTo>
                    <a:pt x="1058149" y="0"/>
                  </a:lnTo>
                  <a:lnTo>
                    <a:pt x="1077100" y="99641"/>
                  </a:lnTo>
                  <a:lnTo>
                    <a:pt x="1091542" y="100371"/>
                  </a:lnTo>
                  <a:lnTo>
                    <a:pt x="1166114" y="115099"/>
                  </a:lnTo>
                  <a:lnTo>
                    <a:pt x="1212743" y="21249"/>
                  </a:lnTo>
                  <a:lnTo>
                    <a:pt x="1325258" y="52774"/>
                  </a:lnTo>
                  <a:lnTo>
                    <a:pt x="1316352" y="157011"/>
                  </a:lnTo>
                  <a:lnTo>
                    <a:pt x="1400099" y="190589"/>
                  </a:lnTo>
                  <a:lnTo>
                    <a:pt x="1468386" y="114943"/>
                  </a:lnTo>
                  <a:lnTo>
                    <a:pt x="1568223" y="175656"/>
                  </a:lnTo>
                  <a:lnTo>
                    <a:pt x="1532091" y="272114"/>
                  </a:lnTo>
                  <a:lnTo>
                    <a:pt x="1602707" y="328805"/>
                  </a:lnTo>
                  <a:lnTo>
                    <a:pt x="1689271" y="274135"/>
                  </a:lnTo>
                  <a:lnTo>
                    <a:pt x="1769026" y="359531"/>
                  </a:lnTo>
                  <a:lnTo>
                    <a:pt x="1706872" y="444491"/>
                  </a:lnTo>
                  <a:lnTo>
                    <a:pt x="1728128" y="468413"/>
                  </a:lnTo>
                  <a:lnTo>
                    <a:pt x="1757986" y="517179"/>
                  </a:lnTo>
                  <a:lnTo>
                    <a:pt x="1859015" y="487017"/>
                  </a:lnTo>
                  <a:lnTo>
                    <a:pt x="1912772" y="590765"/>
                  </a:lnTo>
                  <a:lnTo>
                    <a:pt x="1829333" y="656330"/>
                  </a:lnTo>
                  <a:lnTo>
                    <a:pt x="1852953" y="712915"/>
                  </a:lnTo>
                  <a:lnTo>
                    <a:pt x="1859446" y="739590"/>
                  </a:lnTo>
                  <a:lnTo>
                    <a:pt x="1965029" y="737801"/>
                  </a:lnTo>
                  <a:lnTo>
                    <a:pt x="1988802" y="852205"/>
                  </a:lnTo>
                  <a:lnTo>
                    <a:pt x="1889722" y="893261"/>
                  </a:lnTo>
                  <a:lnTo>
                    <a:pt x="1896720" y="980973"/>
                  </a:lnTo>
                  <a:lnTo>
                    <a:pt x="1999451" y="1007889"/>
                  </a:lnTo>
                  <a:lnTo>
                    <a:pt x="1991477" y="1124464"/>
                  </a:lnTo>
                  <a:lnTo>
                    <a:pt x="1885216" y="1137240"/>
                  </a:lnTo>
                  <a:lnTo>
                    <a:pt x="1879495" y="1174729"/>
                  </a:lnTo>
                  <a:lnTo>
                    <a:pt x="1865434" y="1222071"/>
                  </a:lnTo>
                  <a:lnTo>
                    <a:pt x="1959729" y="1277247"/>
                  </a:lnTo>
                  <a:lnTo>
                    <a:pt x="1920599" y="1387348"/>
                  </a:lnTo>
                  <a:lnTo>
                    <a:pt x="1811865" y="1370522"/>
                  </a:lnTo>
                  <a:lnTo>
                    <a:pt x="1773443" y="1447897"/>
                  </a:lnTo>
                  <a:lnTo>
                    <a:pt x="1848807" y="1525900"/>
                  </a:lnTo>
                  <a:lnTo>
                    <a:pt x="1781423" y="1621362"/>
                  </a:lnTo>
                  <a:lnTo>
                    <a:pt x="1681572" y="1575965"/>
                  </a:lnTo>
                  <a:lnTo>
                    <a:pt x="1627054" y="1636312"/>
                  </a:lnTo>
                  <a:lnTo>
                    <a:pt x="1623129" y="1639482"/>
                  </a:lnTo>
                  <a:lnTo>
                    <a:pt x="1674913" y="1735407"/>
                  </a:lnTo>
                  <a:lnTo>
                    <a:pt x="1584273" y="1809148"/>
                  </a:lnTo>
                  <a:lnTo>
                    <a:pt x="1500451" y="1738561"/>
                  </a:lnTo>
                  <a:lnTo>
                    <a:pt x="1495073" y="1742905"/>
                  </a:lnTo>
                  <a:lnTo>
                    <a:pt x="1426450" y="1781627"/>
                  </a:lnTo>
                  <a:lnTo>
                    <a:pt x="1450943" y="1890227"/>
                  </a:lnTo>
                  <a:lnTo>
                    <a:pt x="1343769" y="1936779"/>
                  </a:lnTo>
                  <a:lnTo>
                    <a:pt x="1281530" y="1845358"/>
                  </a:lnTo>
                  <a:lnTo>
                    <a:pt x="1262809" y="1852610"/>
                  </a:lnTo>
                  <a:lnTo>
                    <a:pt x="1199258" y="1867022"/>
                  </a:lnTo>
                  <a:lnTo>
                    <a:pt x="1193508" y="1978881"/>
                  </a:lnTo>
                  <a:lnTo>
                    <a:pt x="1077749" y="1994792"/>
                  </a:lnTo>
                  <a:lnTo>
                    <a:pt x="1042026" y="1888612"/>
                  </a:lnTo>
                  <a:lnTo>
                    <a:pt x="999725" y="1891762"/>
                  </a:lnTo>
                  <a:lnTo>
                    <a:pt x="957089" y="1889609"/>
                  </a:lnTo>
                  <a:lnTo>
                    <a:pt x="921702" y="1994792"/>
                  </a:lnTo>
                  <a:lnTo>
                    <a:pt x="805942" y="1978881"/>
                  </a:lnTo>
                  <a:lnTo>
                    <a:pt x="800282" y="1868771"/>
                  </a:lnTo>
                  <a:lnTo>
                    <a:pt x="732684" y="1851389"/>
                  </a:lnTo>
                  <a:lnTo>
                    <a:pt x="717862" y="1845445"/>
                  </a:lnTo>
                  <a:lnTo>
                    <a:pt x="655683" y="1936779"/>
                  </a:lnTo>
                  <a:lnTo>
                    <a:pt x="548508" y="1890227"/>
                  </a:lnTo>
                  <a:lnTo>
                    <a:pt x="572952" y="1781847"/>
                  </a:lnTo>
                  <a:lnTo>
                    <a:pt x="499708" y="1737965"/>
                  </a:lnTo>
                  <a:lnTo>
                    <a:pt x="415179" y="1809148"/>
                  </a:lnTo>
                  <a:lnTo>
                    <a:pt x="324539" y="1735407"/>
                  </a:lnTo>
                  <a:lnTo>
                    <a:pt x="376713" y="1638760"/>
                  </a:lnTo>
                  <a:lnTo>
                    <a:pt x="324235" y="1585494"/>
                  </a:lnTo>
                  <a:lnTo>
                    <a:pt x="317410" y="1576178"/>
                  </a:lnTo>
                  <a:lnTo>
                    <a:pt x="218029" y="1621362"/>
                  </a:lnTo>
                  <a:lnTo>
                    <a:pt x="150645" y="1525900"/>
                  </a:lnTo>
                  <a:lnTo>
                    <a:pt x="225969" y="1447938"/>
                  </a:lnTo>
                  <a:lnTo>
                    <a:pt x="188010" y="1370456"/>
                  </a:lnTo>
                  <a:lnTo>
                    <a:pt x="78852" y="1387348"/>
                  </a:lnTo>
                  <a:lnTo>
                    <a:pt x="39722" y="1277247"/>
                  </a:lnTo>
                  <a:lnTo>
                    <a:pt x="134561" y="1221753"/>
                  </a:lnTo>
                  <a:lnTo>
                    <a:pt x="116998" y="1159612"/>
                  </a:lnTo>
                  <a:lnTo>
                    <a:pt x="113873" y="1137196"/>
                  </a:lnTo>
                  <a:lnTo>
                    <a:pt x="7974" y="1124464"/>
                  </a:lnTo>
                  <a:lnTo>
                    <a:pt x="0" y="1007889"/>
                  </a:lnTo>
                  <a:lnTo>
                    <a:pt x="102311" y="981083"/>
                  </a:lnTo>
                  <a:lnTo>
                    <a:pt x="105790" y="907597"/>
                  </a:lnTo>
                  <a:lnTo>
                    <a:pt x="108534" y="892766"/>
                  </a:lnTo>
                  <a:lnTo>
                    <a:pt x="10648" y="852205"/>
                  </a:lnTo>
                  <a:lnTo>
                    <a:pt x="34421" y="737801"/>
                  </a:lnTo>
                  <a:lnTo>
                    <a:pt x="139326" y="739579"/>
                  </a:lnTo>
                  <a:lnTo>
                    <a:pt x="170385" y="656539"/>
                  </a:lnTo>
                  <a:lnTo>
                    <a:pt x="86679" y="590765"/>
                  </a:lnTo>
                  <a:lnTo>
                    <a:pt x="140437" y="487017"/>
                  </a:lnTo>
                  <a:lnTo>
                    <a:pt x="239495" y="516590"/>
                  </a:lnTo>
                  <a:lnTo>
                    <a:pt x="244191" y="508163"/>
                  </a:lnTo>
                  <a:lnTo>
                    <a:pt x="291472" y="442977"/>
                  </a:lnTo>
                  <a:lnTo>
                    <a:pt x="230426" y="359531"/>
                  </a:lnTo>
                  <a:lnTo>
                    <a:pt x="310181" y="274135"/>
                  </a:lnTo>
                  <a:lnTo>
                    <a:pt x="397526" y="329299"/>
                  </a:lnTo>
                  <a:lnTo>
                    <a:pt x="444095" y="288220"/>
                  </a:lnTo>
                  <a:lnTo>
                    <a:pt x="467432" y="272304"/>
                  </a:lnTo>
                  <a:lnTo>
                    <a:pt x="431228" y="175656"/>
                  </a:lnTo>
                  <a:lnTo>
                    <a:pt x="531065" y="114943"/>
                  </a:lnTo>
                  <a:lnTo>
                    <a:pt x="600331" y="191674"/>
                  </a:lnTo>
                  <a:lnTo>
                    <a:pt x="659559" y="162400"/>
                  </a:lnTo>
                  <a:lnTo>
                    <a:pt x="682905" y="154730"/>
                  </a:lnTo>
                  <a:lnTo>
                    <a:pt x="674194" y="52774"/>
                  </a:lnTo>
                  <a:lnTo>
                    <a:pt x="786708" y="21249"/>
                  </a:lnTo>
                  <a:lnTo>
                    <a:pt x="832580" y="113573"/>
                  </a:lnTo>
                  <a:lnTo>
                    <a:pt x="907909" y="100371"/>
                  </a:lnTo>
                  <a:lnTo>
                    <a:pt x="922350" y="9964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397595" y="2734243"/>
              <a:ext cx="1396811" cy="139681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680012" y="3297569"/>
            <a:ext cx="556151" cy="554856"/>
            <a:chOff x="5096275" y="2435252"/>
            <a:chExt cx="1999451" cy="1994792"/>
          </a:xfrm>
        </p:grpSpPr>
        <p:sp>
          <p:nvSpPr>
            <p:cNvPr id="19" name="任意多边形 18"/>
            <p:cNvSpPr/>
            <p:nvPr/>
          </p:nvSpPr>
          <p:spPr>
            <a:xfrm>
              <a:off x="5096275" y="2435252"/>
              <a:ext cx="1999451" cy="1994792"/>
            </a:xfrm>
            <a:custGeom>
              <a:avLst/>
              <a:gdLst>
                <a:gd name="connsiteX0" fmla="*/ 941301 w 1999451"/>
                <a:gd name="connsiteY0" fmla="*/ 0 h 1994792"/>
                <a:gd name="connsiteX1" fmla="*/ 1058149 w 1999451"/>
                <a:gd name="connsiteY1" fmla="*/ 0 h 1994792"/>
                <a:gd name="connsiteX2" fmla="*/ 1077100 w 1999451"/>
                <a:gd name="connsiteY2" fmla="*/ 99641 h 1994792"/>
                <a:gd name="connsiteX3" fmla="*/ 1091542 w 1999451"/>
                <a:gd name="connsiteY3" fmla="*/ 100371 h 1994792"/>
                <a:gd name="connsiteX4" fmla="*/ 1166114 w 1999451"/>
                <a:gd name="connsiteY4" fmla="*/ 115099 h 1994792"/>
                <a:gd name="connsiteX5" fmla="*/ 1212743 w 1999451"/>
                <a:gd name="connsiteY5" fmla="*/ 21249 h 1994792"/>
                <a:gd name="connsiteX6" fmla="*/ 1325258 w 1999451"/>
                <a:gd name="connsiteY6" fmla="*/ 52774 h 1994792"/>
                <a:gd name="connsiteX7" fmla="*/ 1316352 w 1999451"/>
                <a:gd name="connsiteY7" fmla="*/ 157011 h 1994792"/>
                <a:gd name="connsiteX8" fmla="*/ 1400099 w 1999451"/>
                <a:gd name="connsiteY8" fmla="*/ 190589 h 1994792"/>
                <a:gd name="connsiteX9" fmla="*/ 1468386 w 1999451"/>
                <a:gd name="connsiteY9" fmla="*/ 114943 h 1994792"/>
                <a:gd name="connsiteX10" fmla="*/ 1568223 w 1999451"/>
                <a:gd name="connsiteY10" fmla="*/ 175656 h 1994792"/>
                <a:gd name="connsiteX11" fmla="*/ 1532091 w 1999451"/>
                <a:gd name="connsiteY11" fmla="*/ 272114 h 1994792"/>
                <a:gd name="connsiteX12" fmla="*/ 1602707 w 1999451"/>
                <a:gd name="connsiteY12" fmla="*/ 328805 h 1994792"/>
                <a:gd name="connsiteX13" fmla="*/ 1689271 w 1999451"/>
                <a:gd name="connsiteY13" fmla="*/ 274135 h 1994792"/>
                <a:gd name="connsiteX14" fmla="*/ 1769026 w 1999451"/>
                <a:gd name="connsiteY14" fmla="*/ 359531 h 1994792"/>
                <a:gd name="connsiteX15" fmla="*/ 1706872 w 1999451"/>
                <a:gd name="connsiteY15" fmla="*/ 444491 h 1994792"/>
                <a:gd name="connsiteX16" fmla="*/ 1728128 w 1999451"/>
                <a:gd name="connsiteY16" fmla="*/ 468413 h 1994792"/>
                <a:gd name="connsiteX17" fmla="*/ 1757986 w 1999451"/>
                <a:gd name="connsiteY17" fmla="*/ 517179 h 1994792"/>
                <a:gd name="connsiteX18" fmla="*/ 1859015 w 1999451"/>
                <a:gd name="connsiteY18" fmla="*/ 487017 h 1994792"/>
                <a:gd name="connsiteX19" fmla="*/ 1912772 w 1999451"/>
                <a:gd name="connsiteY19" fmla="*/ 590765 h 1994792"/>
                <a:gd name="connsiteX20" fmla="*/ 1829333 w 1999451"/>
                <a:gd name="connsiteY20" fmla="*/ 656330 h 1994792"/>
                <a:gd name="connsiteX21" fmla="*/ 1852953 w 1999451"/>
                <a:gd name="connsiteY21" fmla="*/ 712915 h 1994792"/>
                <a:gd name="connsiteX22" fmla="*/ 1859446 w 1999451"/>
                <a:gd name="connsiteY22" fmla="*/ 739590 h 1994792"/>
                <a:gd name="connsiteX23" fmla="*/ 1965029 w 1999451"/>
                <a:gd name="connsiteY23" fmla="*/ 737801 h 1994792"/>
                <a:gd name="connsiteX24" fmla="*/ 1988802 w 1999451"/>
                <a:gd name="connsiteY24" fmla="*/ 852205 h 1994792"/>
                <a:gd name="connsiteX25" fmla="*/ 1889722 w 1999451"/>
                <a:gd name="connsiteY25" fmla="*/ 893261 h 1994792"/>
                <a:gd name="connsiteX26" fmla="*/ 1896720 w 1999451"/>
                <a:gd name="connsiteY26" fmla="*/ 980973 h 1994792"/>
                <a:gd name="connsiteX27" fmla="*/ 1999451 w 1999451"/>
                <a:gd name="connsiteY27" fmla="*/ 1007889 h 1994792"/>
                <a:gd name="connsiteX28" fmla="*/ 1991477 w 1999451"/>
                <a:gd name="connsiteY28" fmla="*/ 1124464 h 1994792"/>
                <a:gd name="connsiteX29" fmla="*/ 1885216 w 1999451"/>
                <a:gd name="connsiteY29" fmla="*/ 1137240 h 1994792"/>
                <a:gd name="connsiteX30" fmla="*/ 1879495 w 1999451"/>
                <a:gd name="connsiteY30" fmla="*/ 1174729 h 1994792"/>
                <a:gd name="connsiteX31" fmla="*/ 1865434 w 1999451"/>
                <a:gd name="connsiteY31" fmla="*/ 1222071 h 1994792"/>
                <a:gd name="connsiteX32" fmla="*/ 1959729 w 1999451"/>
                <a:gd name="connsiteY32" fmla="*/ 1277247 h 1994792"/>
                <a:gd name="connsiteX33" fmla="*/ 1920599 w 1999451"/>
                <a:gd name="connsiteY33" fmla="*/ 1387348 h 1994792"/>
                <a:gd name="connsiteX34" fmla="*/ 1811865 w 1999451"/>
                <a:gd name="connsiteY34" fmla="*/ 1370522 h 1994792"/>
                <a:gd name="connsiteX35" fmla="*/ 1773443 w 1999451"/>
                <a:gd name="connsiteY35" fmla="*/ 1447897 h 1994792"/>
                <a:gd name="connsiteX36" fmla="*/ 1848807 w 1999451"/>
                <a:gd name="connsiteY36" fmla="*/ 1525900 h 1994792"/>
                <a:gd name="connsiteX37" fmla="*/ 1781423 w 1999451"/>
                <a:gd name="connsiteY37" fmla="*/ 1621362 h 1994792"/>
                <a:gd name="connsiteX38" fmla="*/ 1681572 w 1999451"/>
                <a:gd name="connsiteY38" fmla="*/ 1575965 h 1994792"/>
                <a:gd name="connsiteX39" fmla="*/ 1627054 w 1999451"/>
                <a:gd name="connsiteY39" fmla="*/ 1636312 h 1994792"/>
                <a:gd name="connsiteX40" fmla="*/ 1623129 w 1999451"/>
                <a:gd name="connsiteY40" fmla="*/ 1639482 h 1994792"/>
                <a:gd name="connsiteX41" fmla="*/ 1674913 w 1999451"/>
                <a:gd name="connsiteY41" fmla="*/ 1735407 h 1994792"/>
                <a:gd name="connsiteX42" fmla="*/ 1584273 w 1999451"/>
                <a:gd name="connsiteY42" fmla="*/ 1809148 h 1994792"/>
                <a:gd name="connsiteX43" fmla="*/ 1500451 w 1999451"/>
                <a:gd name="connsiteY43" fmla="*/ 1738561 h 1994792"/>
                <a:gd name="connsiteX44" fmla="*/ 1495073 w 1999451"/>
                <a:gd name="connsiteY44" fmla="*/ 1742905 h 1994792"/>
                <a:gd name="connsiteX45" fmla="*/ 1426450 w 1999451"/>
                <a:gd name="connsiteY45" fmla="*/ 1781627 h 1994792"/>
                <a:gd name="connsiteX46" fmla="*/ 1450943 w 1999451"/>
                <a:gd name="connsiteY46" fmla="*/ 1890227 h 1994792"/>
                <a:gd name="connsiteX47" fmla="*/ 1343769 w 1999451"/>
                <a:gd name="connsiteY47" fmla="*/ 1936779 h 1994792"/>
                <a:gd name="connsiteX48" fmla="*/ 1281530 w 1999451"/>
                <a:gd name="connsiteY48" fmla="*/ 1845358 h 1994792"/>
                <a:gd name="connsiteX49" fmla="*/ 1262809 w 1999451"/>
                <a:gd name="connsiteY49" fmla="*/ 1852610 h 1994792"/>
                <a:gd name="connsiteX50" fmla="*/ 1199258 w 1999451"/>
                <a:gd name="connsiteY50" fmla="*/ 1867022 h 1994792"/>
                <a:gd name="connsiteX51" fmla="*/ 1193508 w 1999451"/>
                <a:gd name="connsiteY51" fmla="*/ 1978881 h 1994792"/>
                <a:gd name="connsiteX52" fmla="*/ 1077749 w 1999451"/>
                <a:gd name="connsiteY52" fmla="*/ 1994792 h 1994792"/>
                <a:gd name="connsiteX53" fmla="*/ 1042026 w 1999451"/>
                <a:gd name="connsiteY53" fmla="*/ 1888612 h 1994792"/>
                <a:gd name="connsiteX54" fmla="*/ 999725 w 1999451"/>
                <a:gd name="connsiteY54" fmla="*/ 1891762 h 1994792"/>
                <a:gd name="connsiteX55" fmla="*/ 957089 w 1999451"/>
                <a:gd name="connsiteY55" fmla="*/ 1889609 h 1994792"/>
                <a:gd name="connsiteX56" fmla="*/ 921702 w 1999451"/>
                <a:gd name="connsiteY56" fmla="*/ 1994792 h 1994792"/>
                <a:gd name="connsiteX57" fmla="*/ 805942 w 1999451"/>
                <a:gd name="connsiteY57" fmla="*/ 1978881 h 1994792"/>
                <a:gd name="connsiteX58" fmla="*/ 800282 w 1999451"/>
                <a:gd name="connsiteY58" fmla="*/ 1868771 h 1994792"/>
                <a:gd name="connsiteX59" fmla="*/ 732684 w 1999451"/>
                <a:gd name="connsiteY59" fmla="*/ 1851389 h 1994792"/>
                <a:gd name="connsiteX60" fmla="*/ 717862 w 1999451"/>
                <a:gd name="connsiteY60" fmla="*/ 1845445 h 1994792"/>
                <a:gd name="connsiteX61" fmla="*/ 655683 w 1999451"/>
                <a:gd name="connsiteY61" fmla="*/ 1936779 h 1994792"/>
                <a:gd name="connsiteX62" fmla="*/ 548508 w 1999451"/>
                <a:gd name="connsiteY62" fmla="*/ 1890227 h 1994792"/>
                <a:gd name="connsiteX63" fmla="*/ 572952 w 1999451"/>
                <a:gd name="connsiteY63" fmla="*/ 1781847 h 1994792"/>
                <a:gd name="connsiteX64" fmla="*/ 499708 w 1999451"/>
                <a:gd name="connsiteY64" fmla="*/ 1737965 h 1994792"/>
                <a:gd name="connsiteX65" fmla="*/ 415179 w 1999451"/>
                <a:gd name="connsiteY65" fmla="*/ 1809148 h 1994792"/>
                <a:gd name="connsiteX66" fmla="*/ 324539 w 1999451"/>
                <a:gd name="connsiteY66" fmla="*/ 1735407 h 1994792"/>
                <a:gd name="connsiteX67" fmla="*/ 376713 w 1999451"/>
                <a:gd name="connsiteY67" fmla="*/ 1638760 h 1994792"/>
                <a:gd name="connsiteX68" fmla="*/ 324235 w 1999451"/>
                <a:gd name="connsiteY68" fmla="*/ 1585494 h 1994792"/>
                <a:gd name="connsiteX69" fmla="*/ 317410 w 1999451"/>
                <a:gd name="connsiteY69" fmla="*/ 1576178 h 1994792"/>
                <a:gd name="connsiteX70" fmla="*/ 218029 w 1999451"/>
                <a:gd name="connsiteY70" fmla="*/ 1621362 h 1994792"/>
                <a:gd name="connsiteX71" fmla="*/ 150645 w 1999451"/>
                <a:gd name="connsiteY71" fmla="*/ 1525900 h 1994792"/>
                <a:gd name="connsiteX72" fmla="*/ 225969 w 1999451"/>
                <a:gd name="connsiteY72" fmla="*/ 1447938 h 1994792"/>
                <a:gd name="connsiteX73" fmla="*/ 188010 w 1999451"/>
                <a:gd name="connsiteY73" fmla="*/ 1370456 h 1994792"/>
                <a:gd name="connsiteX74" fmla="*/ 78852 w 1999451"/>
                <a:gd name="connsiteY74" fmla="*/ 1387348 h 1994792"/>
                <a:gd name="connsiteX75" fmla="*/ 39722 w 1999451"/>
                <a:gd name="connsiteY75" fmla="*/ 1277247 h 1994792"/>
                <a:gd name="connsiteX76" fmla="*/ 134561 w 1999451"/>
                <a:gd name="connsiteY76" fmla="*/ 1221753 h 1994792"/>
                <a:gd name="connsiteX77" fmla="*/ 116998 w 1999451"/>
                <a:gd name="connsiteY77" fmla="*/ 1159612 h 1994792"/>
                <a:gd name="connsiteX78" fmla="*/ 113873 w 1999451"/>
                <a:gd name="connsiteY78" fmla="*/ 1137196 h 1994792"/>
                <a:gd name="connsiteX79" fmla="*/ 7974 w 1999451"/>
                <a:gd name="connsiteY79" fmla="*/ 1124464 h 1994792"/>
                <a:gd name="connsiteX80" fmla="*/ 0 w 1999451"/>
                <a:gd name="connsiteY80" fmla="*/ 1007889 h 1994792"/>
                <a:gd name="connsiteX81" fmla="*/ 102311 w 1999451"/>
                <a:gd name="connsiteY81" fmla="*/ 981083 h 1994792"/>
                <a:gd name="connsiteX82" fmla="*/ 105790 w 1999451"/>
                <a:gd name="connsiteY82" fmla="*/ 907597 h 1994792"/>
                <a:gd name="connsiteX83" fmla="*/ 108534 w 1999451"/>
                <a:gd name="connsiteY83" fmla="*/ 892766 h 1994792"/>
                <a:gd name="connsiteX84" fmla="*/ 10648 w 1999451"/>
                <a:gd name="connsiteY84" fmla="*/ 852205 h 1994792"/>
                <a:gd name="connsiteX85" fmla="*/ 34421 w 1999451"/>
                <a:gd name="connsiteY85" fmla="*/ 737801 h 1994792"/>
                <a:gd name="connsiteX86" fmla="*/ 139326 w 1999451"/>
                <a:gd name="connsiteY86" fmla="*/ 739579 h 1994792"/>
                <a:gd name="connsiteX87" fmla="*/ 170385 w 1999451"/>
                <a:gd name="connsiteY87" fmla="*/ 656539 h 1994792"/>
                <a:gd name="connsiteX88" fmla="*/ 86679 w 1999451"/>
                <a:gd name="connsiteY88" fmla="*/ 590765 h 1994792"/>
                <a:gd name="connsiteX89" fmla="*/ 140437 w 1999451"/>
                <a:gd name="connsiteY89" fmla="*/ 487017 h 1994792"/>
                <a:gd name="connsiteX90" fmla="*/ 239495 w 1999451"/>
                <a:gd name="connsiteY90" fmla="*/ 516590 h 1994792"/>
                <a:gd name="connsiteX91" fmla="*/ 244191 w 1999451"/>
                <a:gd name="connsiteY91" fmla="*/ 508163 h 1994792"/>
                <a:gd name="connsiteX92" fmla="*/ 291472 w 1999451"/>
                <a:gd name="connsiteY92" fmla="*/ 442977 h 1994792"/>
                <a:gd name="connsiteX93" fmla="*/ 230426 w 1999451"/>
                <a:gd name="connsiteY93" fmla="*/ 359531 h 1994792"/>
                <a:gd name="connsiteX94" fmla="*/ 310181 w 1999451"/>
                <a:gd name="connsiteY94" fmla="*/ 274135 h 1994792"/>
                <a:gd name="connsiteX95" fmla="*/ 397526 w 1999451"/>
                <a:gd name="connsiteY95" fmla="*/ 329299 h 1994792"/>
                <a:gd name="connsiteX96" fmla="*/ 444095 w 1999451"/>
                <a:gd name="connsiteY96" fmla="*/ 288220 h 1994792"/>
                <a:gd name="connsiteX97" fmla="*/ 467432 w 1999451"/>
                <a:gd name="connsiteY97" fmla="*/ 272304 h 1994792"/>
                <a:gd name="connsiteX98" fmla="*/ 431228 w 1999451"/>
                <a:gd name="connsiteY98" fmla="*/ 175656 h 1994792"/>
                <a:gd name="connsiteX99" fmla="*/ 531065 w 1999451"/>
                <a:gd name="connsiteY99" fmla="*/ 114943 h 1994792"/>
                <a:gd name="connsiteX100" fmla="*/ 600331 w 1999451"/>
                <a:gd name="connsiteY100" fmla="*/ 191674 h 1994792"/>
                <a:gd name="connsiteX101" fmla="*/ 659559 w 1999451"/>
                <a:gd name="connsiteY101" fmla="*/ 162400 h 1994792"/>
                <a:gd name="connsiteX102" fmla="*/ 682905 w 1999451"/>
                <a:gd name="connsiteY102" fmla="*/ 154730 h 1994792"/>
                <a:gd name="connsiteX103" fmla="*/ 674194 w 1999451"/>
                <a:gd name="connsiteY103" fmla="*/ 52774 h 1994792"/>
                <a:gd name="connsiteX104" fmla="*/ 786708 w 1999451"/>
                <a:gd name="connsiteY104" fmla="*/ 21249 h 1994792"/>
                <a:gd name="connsiteX105" fmla="*/ 832580 w 1999451"/>
                <a:gd name="connsiteY105" fmla="*/ 113573 h 1994792"/>
                <a:gd name="connsiteX106" fmla="*/ 907909 w 1999451"/>
                <a:gd name="connsiteY106" fmla="*/ 100371 h 1994792"/>
                <a:gd name="connsiteX107" fmla="*/ 922350 w 1999451"/>
                <a:gd name="connsiteY107" fmla="*/ 99641 h 199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999451" h="1994792">
                  <a:moveTo>
                    <a:pt x="941301" y="0"/>
                  </a:moveTo>
                  <a:lnTo>
                    <a:pt x="1058149" y="0"/>
                  </a:lnTo>
                  <a:lnTo>
                    <a:pt x="1077100" y="99641"/>
                  </a:lnTo>
                  <a:lnTo>
                    <a:pt x="1091542" y="100371"/>
                  </a:lnTo>
                  <a:lnTo>
                    <a:pt x="1166114" y="115099"/>
                  </a:lnTo>
                  <a:lnTo>
                    <a:pt x="1212743" y="21249"/>
                  </a:lnTo>
                  <a:lnTo>
                    <a:pt x="1325258" y="52774"/>
                  </a:lnTo>
                  <a:lnTo>
                    <a:pt x="1316352" y="157011"/>
                  </a:lnTo>
                  <a:lnTo>
                    <a:pt x="1400099" y="190589"/>
                  </a:lnTo>
                  <a:lnTo>
                    <a:pt x="1468386" y="114943"/>
                  </a:lnTo>
                  <a:lnTo>
                    <a:pt x="1568223" y="175656"/>
                  </a:lnTo>
                  <a:lnTo>
                    <a:pt x="1532091" y="272114"/>
                  </a:lnTo>
                  <a:lnTo>
                    <a:pt x="1602707" y="328805"/>
                  </a:lnTo>
                  <a:lnTo>
                    <a:pt x="1689271" y="274135"/>
                  </a:lnTo>
                  <a:lnTo>
                    <a:pt x="1769026" y="359531"/>
                  </a:lnTo>
                  <a:lnTo>
                    <a:pt x="1706872" y="444491"/>
                  </a:lnTo>
                  <a:lnTo>
                    <a:pt x="1728128" y="468413"/>
                  </a:lnTo>
                  <a:lnTo>
                    <a:pt x="1757986" y="517179"/>
                  </a:lnTo>
                  <a:lnTo>
                    <a:pt x="1859015" y="487017"/>
                  </a:lnTo>
                  <a:lnTo>
                    <a:pt x="1912772" y="590765"/>
                  </a:lnTo>
                  <a:lnTo>
                    <a:pt x="1829333" y="656330"/>
                  </a:lnTo>
                  <a:lnTo>
                    <a:pt x="1852953" y="712915"/>
                  </a:lnTo>
                  <a:lnTo>
                    <a:pt x="1859446" y="739590"/>
                  </a:lnTo>
                  <a:lnTo>
                    <a:pt x="1965029" y="737801"/>
                  </a:lnTo>
                  <a:lnTo>
                    <a:pt x="1988802" y="852205"/>
                  </a:lnTo>
                  <a:lnTo>
                    <a:pt x="1889722" y="893261"/>
                  </a:lnTo>
                  <a:lnTo>
                    <a:pt x="1896720" y="980973"/>
                  </a:lnTo>
                  <a:lnTo>
                    <a:pt x="1999451" y="1007889"/>
                  </a:lnTo>
                  <a:lnTo>
                    <a:pt x="1991477" y="1124464"/>
                  </a:lnTo>
                  <a:lnTo>
                    <a:pt x="1885216" y="1137240"/>
                  </a:lnTo>
                  <a:lnTo>
                    <a:pt x="1879495" y="1174729"/>
                  </a:lnTo>
                  <a:lnTo>
                    <a:pt x="1865434" y="1222071"/>
                  </a:lnTo>
                  <a:lnTo>
                    <a:pt x="1959729" y="1277247"/>
                  </a:lnTo>
                  <a:lnTo>
                    <a:pt x="1920599" y="1387348"/>
                  </a:lnTo>
                  <a:lnTo>
                    <a:pt x="1811865" y="1370522"/>
                  </a:lnTo>
                  <a:lnTo>
                    <a:pt x="1773443" y="1447897"/>
                  </a:lnTo>
                  <a:lnTo>
                    <a:pt x="1848807" y="1525900"/>
                  </a:lnTo>
                  <a:lnTo>
                    <a:pt x="1781423" y="1621362"/>
                  </a:lnTo>
                  <a:lnTo>
                    <a:pt x="1681572" y="1575965"/>
                  </a:lnTo>
                  <a:lnTo>
                    <a:pt x="1627054" y="1636312"/>
                  </a:lnTo>
                  <a:lnTo>
                    <a:pt x="1623129" y="1639482"/>
                  </a:lnTo>
                  <a:lnTo>
                    <a:pt x="1674913" y="1735407"/>
                  </a:lnTo>
                  <a:lnTo>
                    <a:pt x="1584273" y="1809148"/>
                  </a:lnTo>
                  <a:lnTo>
                    <a:pt x="1500451" y="1738561"/>
                  </a:lnTo>
                  <a:lnTo>
                    <a:pt x="1495073" y="1742905"/>
                  </a:lnTo>
                  <a:lnTo>
                    <a:pt x="1426450" y="1781627"/>
                  </a:lnTo>
                  <a:lnTo>
                    <a:pt x="1450943" y="1890227"/>
                  </a:lnTo>
                  <a:lnTo>
                    <a:pt x="1343769" y="1936779"/>
                  </a:lnTo>
                  <a:lnTo>
                    <a:pt x="1281530" y="1845358"/>
                  </a:lnTo>
                  <a:lnTo>
                    <a:pt x="1262809" y="1852610"/>
                  </a:lnTo>
                  <a:lnTo>
                    <a:pt x="1199258" y="1867022"/>
                  </a:lnTo>
                  <a:lnTo>
                    <a:pt x="1193508" y="1978881"/>
                  </a:lnTo>
                  <a:lnTo>
                    <a:pt x="1077749" y="1994792"/>
                  </a:lnTo>
                  <a:lnTo>
                    <a:pt x="1042026" y="1888612"/>
                  </a:lnTo>
                  <a:lnTo>
                    <a:pt x="999725" y="1891762"/>
                  </a:lnTo>
                  <a:lnTo>
                    <a:pt x="957089" y="1889609"/>
                  </a:lnTo>
                  <a:lnTo>
                    <a:pt x="921702" y="1994792"/>
                  </a:lnTo>
                  <a:lnTo>
                    <a:pt x="805942" y="1978881"/>
                  </a:lnTo>
                  <a:lnTo>
                    <a:pt x="800282" y="1868771"/>
                  </a:lnTo>
                  <a:lnTo>
                    <a:pt x="732684" y="1851389"/>
                  </a:lnTo>
                  <a:lnTo>
                    <a:pt x="717862" y="1845445"/>
                  </a:lnTo>
                  <a:lnTo>
                    <a:pt x="655683" y="1936779"/>
                  </a:lnTo>
                  <a:lnTo>
                    <a:pt x="548508" y="1890227"/>
                  </a:lnTo>
                  <a:lnTo>
                    <a:pt x="572952" y="1781847"/>
                  </a:lnTo>
                  <a:lnTo>
                    <a:pt x="499708" y="1737965"/>
                  </a:lnTo>
                  <a:lnTo>
                    <a:pt x="415179" y="1809148"/>
                  </a:lnTo>
                  <a:lnTo>
                    <a:pt x="324539" y="1735407"/>
                  </a:lnTo>
                  <a:lnTo>
                    <a:pt x="376713" y="1638760"/>
                  </a:lnTo>
                  <a:lnTo>
                    <a:pt x="324235" y="1585494"/>
                  </a:lnTo>
                  <a:lnTo>
                    <a:pt x="317410" y="1576178"/>
                  </a:lnTo>
                  <a:lnTo>
                    <a:pt x="218029" y="1621362"/>
                  </a:lnTo>
                  <a:lnTo>
                    <a:pt x="150645" y="1525900"/>
                  </a:lnTo>
                  <a:lnTo>
                    <a:pt x="225969" y="1447938"/>
                  </a:lnTo>
                  <a:lnTo>
                    <a:pt x="188010" y="1370456"/>
                  </a:lnTo>
                  <a:lnTo>
                    <a:pt x="78852" y="1387348"/>
                  </a:lnTo>
                  <a:lnTo>
                    <a:pt x="39722" y="1277247"/>
                  </a:lnTo>
                  <a:lnTo>
                    <a:pt x="134561" y="1221753"/>
                  </a:lnTo>
                  <a:lnTo>
                    <a:pt x="116998" y="1159612"/>
                  </a:lnTo>
                  <a:lnTo>
                    <a:pt x="113873" y="1137196"/>
                  </a:lnTo>
                  <a:lnTo>
                    <a:pt x="7974" y="1124464"/>
                  </a:lnTo>
                  <a:lnTo>
                    <a:pt x="0" y="1007889"/>
                  </a:lnTo>
                  <a:lnTo>
                    <a:pt x="102311" y="981083"/>
                  </a:lnTo>
                  <a:lnTo>
                    <a:pt x="105790" y="907597"/>
                  </a:lnTo>
                  <a:lnTo>
                    <a:pt x="108534" y="892766"/>
                  </a:lnTo>
                  <a:lnTo>
                    <a:pt x="10648" y="852205"/>
                  </a:lnTo>
                  <a:lnTo>
                    <a:pt x="34421" y="737801"/>
                  </a:lnTo>
                  <a:lnTo>
                    <a:pt x="139326" y="739579"/>
                  </a:lnTo>
                  <a:lnTo>
                    <a:pt x="170385" y="656539"/>
                  </a:lnTo>
                  <a:lnTo>
                    <a:pt x="86679" y="590765"/>
                  </a:lnTo>
                  <a:lnTo>
                    <a:pt x="140437" y="487017"/>
                  </a:lnTo>
                  <a:lnTo>
                    <a:pt x="239495" y="516590"/>
                  </a:lnTo>
                  <a:lnTo>
                    <a:pt x="244191" y="508163"/>
                  </a:lnTo>
                  <a:lnTo>
                    <a:pt x="291472" y="442977"/>
                  </a:lnTo>
                  <a:lnTo>
                    <a:pt x="230426" y="359531"/>
                  </a:lnTo>
                  <a:lnTo>
                    <a:pt x="310181" y="274135"/>
                  </a:lnTo>
                  <a:lnTo>
                    <a:pt x="397526" y="329299"/>
                  </a:lnTo>
                  <a:lnTo>
                    <a:pt x="444095" y="288220"/>
                  </a:lnTo>
                  <a:lnTo>
                    <a:pt x="467432" y="272304"/>
                  </a:lnTo>
                  <a:lnTo>
                    <a:pt x="431228" y="175656"/>
                  </a:lnTo>
                  <a:lnTo>
                    <a:pt x="531065" y="114943"/>
                  </a:lnTo>
                  <a:lnTo>
                    <a:pt x="600331" y="191674"/>
                  </a:lnTo>
                  <a:lnTo>
                    <a:pt x="659559" y="162400"/>
                  </a:lnTo>
                  <a:lnTo>
                    <a:pt x="682905" y="154730"/>
                  </a:lnTo>
                  <a:lnTo>
                    <a:pt x="674194" y="52774"/>
                  </a:lnTo>
                  <a:lnTo>
                    <a:pt x="786708" y="21249"/>
                  </a:lnTo>
                  <a:lnTo>
                    <a:pt x="832580" y="113573"/>
                  </a:lnTo>
                  <a:lnTo>
                    <a:pt x="907909" y="100371"/>
                  </a:lnTo>
                  <a:lnTo>
                    <a:pt x="922350" y="9964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5397595" y="2734243"/>
              <a:ext cx="1396811" cy="139681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sp>
        <p:nvSpPr>
          <p:cNvPr id="21" name="任意多边形 20"/>
          <p:cNvSpPr/>
          <p:nvPr/>
        </p:nvSpPr>
        <p:spPr>
          <a:xfrm flipH="1" flipV="1">
            <a:off x="5177929" y="3808990"/>
            <a:ext cx="1590675" cy="390525"/>
          </a:xfrm>
          <a:custGeom>
            <a:avLst/>
            <a:gdLst>
              <a:gd name="connsiteX0" fmla="*/ 2120900 w 2120900"/>
              <a:gd name="connsiteY0" fmla="*/ 520700 h 520700"/>
              <a:gd name="connsiteX1" fmla="*/ 1485900 w 2120900"/>
              <a:gd name="connsiteY1" fmla="*/ 0 h 520700"/>
              <a:gd name="connsiteX2" fmla="*/ 0 w 2120900"/>
              <a:gd name="connsiteY2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0900" h="520700">
                <a:moveTo>
                  <a:pt x="2120900" y="520700"/>
                </a:moveTo>
                <a:lnTo>
                  <a:pt x="148590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29676" y="1721535"/>
            <a:ext cx="556151" cy="554856"/>
            <a:chOff x="5096275" y="2435252"/>
            <a:chExt cx="1999451" cy="1994792"/>
          </a:xfrm>
        </p:grpSpPr>
        <p:sp>
          <p:nvSpPr>
            <p:cNvPr id="23" name="任意多边形 22"/>
            <p:cNvSpPr/>
            <p:nvPr/>
          </p:nvSpPr>
          <p:spPr>
            <a:xfrm>
              <a:off x="5096275" y="2435252"/>
              <a:ext cx="1999451" cy="1994792"/>
            </a:xfrm>
            <a:custGeom>
              <a:avLst/>
              <a:gdLst>
                <a:gd name="connsiteX0" fmla="*/ 941301 w 1999451"/>
                <a:gd name="connsiteY0" fmla="*/ 0 h 1994792"/>
                <a:gd name="connsiteX1" fmla="*/ 1058149 w 1999451"/>
                <a:gd name="connsiteY1" fmla="*/ 0 h 1994792"/>
                <a:gd name="connsiteX2" fmla="*/ 1077100 w 1999451"/>
                <a:gd name="connsiteY2" fmla="*/ 99641 h 1994792"/>
                <a:gd name="connsiteX3" fmla="*/ 1091542 w 1999451"/>
                <a:gd name="connsiteY3" fmla="*/ 100371 h 1994792"/>
                <a:gd name="connsiteX4" fmla="*/ 1166114 w 1999451"/>
                <a:gd name="connsiteY4" fmla="*/ 115099 h 1994792"/>
                <a:gd name="connsiteX5" fmla="*/ 1212743 w 1999451"/>
                <a:gd name="connsiteY5" fmla="*/ 21249 h 1994792"/>
                <a:gd name="connsiteX6" fmla="*/ 1325258 w 1999451"/>
                <a:gd name="connsiteY6" fmla="*/ 52774 h 1994792"/>
                <a:gd name="connsiteX7" fmla="*/ 1316352 w 1999451"/>
                <a:gd name="connsiteY7" fmla="*/ 157011 h 1994792"/>
                <a:gd name="connsiteX8" fmla="*/ 1400099 w 1999451"/>
                <a:gd name="connsiteY8" fmla="*/ 190589 h 1994792"/>
                <a:gd name="connsiteX9" fmla="*/ 1468386 w 1999451"/>
                <a:gd name="connsiteY9" fmla="*/ 114943 h 1994792"/>
                <a:gd name="connsiteX10" fmla="*/ 1568223 w 1999451"/>
                <a:gd name="connsiteY10" fmla="*/ 175656 h 1994792"/>
                <a:gd name="connsiteX11" fmla="*/ 1532091 w 1999451"/>
                <a:gd name="connsiteY11" fmla="*/ 272114 h 1994792"/>
                <a:gd name="connsiteX12" fmla="*/ 1602707 w 1999451"/>
                <a:gd name="connsiteY12" fmla="*/ 328805 h 1994792"/>
                <a:gd name="connsiteX13" fmla="*/ 1689271 w 1999451"/>
                <a:gd name="connsiteY13" fmla="*/ 274135 h 1994792"/>
                <a:gd name="connsiteX14" fmla="*/ 1769026 w 1999451"/>
                <a:gd name="connsiteY14" fmla="*/ 359531 h 1994792"/>
                <a:gd name="connsiteX15" fmla="*/ 1706872 w 1999451"/>
                <a:gd name="connsiteY15" fmla="*/ 444491 h 1994792"/>
                <a:gd name="connsiteX16" fmla="*/ 1728128 w 1999451"/>
                <a:gd name="connsiteY16" fmla="*/ 468413 h 1994792"/>
                <a:gd name="connsiteX17" fmla="*/ 1757986 w 1999451"/>
                <a:gd name="connsiteY17" fmla="*/ 517179 h 1994792"/>
                <a:gd name="connsiteX18" fmla="*/ 1859015 w 1999451"/>
                <a:gd name="connsiteY18" fmla="*/ 487017 h 1994792"/>
                <a:gd name="connsiteX19" fmla="*/ 1912772 w 1999451"/>
                <a:gd name="connsiteY19" fmla="*/ 590765 h 1994792"/>
                <a:gd name="connsiteX20" fmla="*/ 1829333 w 1999451"/>
                <a:gd name="connsiteY20" fmla="*/ 656330 h 1994792"/>
                <a:gd name="connsiteX21" fmla="*/ 1852953 w 1999451"/>
                <a:gd name="connsiteY21" fmla="*/ 712915 h 1994792"/>
                <a:gd name="connsiteX22" fmla="*/ 1859446 w 1999451"/>
                <a:gd name="connsiteY22" fmla="*/ 739590 h 1994792"/>
                <a:gd name="connsiteX23" fmla="*/ 1965029 w 1999451"/>
                <a:gd name="connsiteY23" fmla="*/ 737801 h 1994792"/>
                <a:gd name="connsiteX24" fmla="*/ 1988802 w 1999451"/>
                <a:gd name="connsiteY24" fmla="*/ 852205 h 1994792"/>
                <a:gd name="connsiteX25" fmla="*/ 1889722 w 1999451"/>
                <a:gd name="connsiteY25" fmla="*/ 893261 h 1994792"/>
                <a:gd name="connsiteX26" fmla="*/ 1896720 w 1999451"/>
                <a:gd name="connsiteY26" fmla="*/ 980973 h 1994792"/>
                <a:gd name="connsiteX27" fmla="*/ 1999451 w 1999451"/>
                <a:gd name="connsiteY27" fmla="*/ 1007889 h 1994792"/>
                <a:gd name="connsiteX28" fmla="*/ 1991477 w 1999451"/>
                <a:gd name="connsiteY28" fmla="*/ 1124464 h 1994792"/>
                <a:gd name="connsiteX29" fmla="*/ 1885216 w 1999451"/>
                <a:gd name="connsiteY29" fmla="*/ 1137240 h 1994792"/>
                <a:gd name="connsiteX30" fmla="*/ 1879495 w 1999451"/>
                <a:gd name="connsiteY30" fmla="*/ 1174729 h 1994792"/>
                <a:gd name="connsiteX31" fmla="*/ 1865434 w 1999451"/>
                <a:gd name="connsiteY31" fmla="*/ 1222071 h 1994792"/>
                <a:gd name="connsiteX32" fmla="*/ 1959729 w 1999451"/>
                <a:gd name="connsiteY32" fmla="*/ 1277247 h 1994792"/>
                <a:gd name="connsiteX33" fmla="*/ 1920599 w 1999451"/>
                <a:gd name="connsiteY33" fmla="*/ 1387348 h 1994792"/>
                <a:gd name="connsiteX34" fmla="*/ 1811865 w 1999451"/>
                <a:gd name="connsiteY34" fmla="*/ 1370522 h 1994792"/>
                <a:gd name="connsiteX35" fmla="*/ 1773443 w 1999451"/>
                <a:gd name="connsiteY35" fmla="*/ 1447897 h 1994792"/>
                <a:gd name="connsiteX36" fmla="*/ 1848807 w 1999451"/>
                <a:gd name="connsiteY36" fmla="*/ 1525900 h 1994792"/>
                <a:gd name="connsiteX37" fmla="*/ 1781423 w 1999451"/>
                <a:gd name="connsiteY37" fmla="*/ 1621362 h 1994792"/>
                <a:gd name="connsiteX38" fmla="*/ 1681572 w 1999451"/>
                <a:gd name="connsiteY38" fmla="*/ 1575965 h 1994792"/>
                <a:gd name="connsiteX39" fmla="*/ 1627054 w 1999451"/>
                <a:gd name="connsiteY39" fmla="*/ 1636312 h 1994792"/>
                <a:gd name="connsiteX40" fmla="*/ 1623129 w 1999451"/>
                <a:gd name="connsiteY40" fmla="*/ 1639482 h 1994792"/>
                <a:gd name="connsiteX41" fmla="*/ 1674913 w 1999451"/>
                <a:gd name="connsiteY41" fmla="*/ 1735407 h 1994792"/>
                <a:gd name="connsiteX42" fmla="*/ 1584273 w 1999451"/>
                <a:gd name="connsiteY42" fmla="*/ 1809148 h 1994792"/>
                <a:gd name="connsiteX43" fmla="*/ 1500451 w 1999451"/>
                <a:gd name="connsiteY43" fmla="*/ 1738561 h 1994792"/>
                <a:gd name="connsiteX44" fmla="*/ 1495073 w 1999451"/>
                <a:gd name="connsiteY44" fmla="*/ 1742905 h 1994792"/>
                <a:gd name="connsiteX45" fmla="*/ 1426450 w 1999451"/>
                <a:gd name="connsiteY45" fmla="*/ 1781627 h 1994792"/>
                <a:gd name="connsiteX46" fmla="*/ 1450943 w 1999451"/>
                <a:gd name="connsiteY46" fmla="*/ 1890227 h 1994792"/>
                <a:gd name="connsiteX47" fmla="*/ 1343769 w 1999451"/>
                <a:gd name="connsiteY47" fmla="*/ 1936779 h 1994792"/>
                <a:gd name="connsiteX48" fmla="*/ 1281530 w 1999451"/>
                <a:gd name="connsiteY48" fmla="*/ 1845358 h 1994792"/>
                <a:gd name="connsiteX49" fmla="*/ 1262809 w 1999451"/>
                <a:gd name="connsiteY49" fmla="*/ 1852610 h 1994792"/>
                <a:gd name="connsiteX50" fmla="*/ 1199258 w 1999451"/>
                <a:gd name="connsiteY50" fmla="*/ 1867022 h 1994792"/>
                <a:gd name="connsiteX51" fmla="*/ 1193508 w 1999451"/>
                <a:gd name="connsiteY51" fmla="*/ 1978881 h 1994792"/>
                <a:gd name="connsiteX52" fmla="*/ 1077749 w 1999451"/>
                <a:gd name="connsiteY52" fmla="*/ 1994792 h 1994792"/>
                <a:gd name="connsiteX53" fmla="*/ 1042026 w 1999451"/>
                <a:gd name="connsiteY53" fmla="*/ 1888612 h 1994792"/>
                <a:gd name="connsiteX54" fmla="*/ 999725 w 1999451"/>
                <a:gd name="connsiteY54" fmla="*/ 1891762 h 1994792"/>
                <a:gd name="connsiteX55" fmla="*/ 957089 w 1999451"/>
                <a:gd name="connsiteY55" fmla="*/ 1889609 h 1994792"/>
                <a:gd name="connsiteX56" fmla="*/ 921702 w 1999451"/>
                <a:gd name="connsiteY56" fmla="*/ 1994792 h 1994792"/>
                <a:gd name="connsiteX57" fmla="*/ 805942 w 1999451"/>
                <a:gd name="connsiteY57" fmla="*/ 1978881 h 1994792"/>
                <a:gd name="connsiteX58" fmla="*/ 800282 w 1999451"/>
                <a:gd name="connsiteY58" fmla="*/ 1868771 h 1994792"/>
                <a:gd name="connsiteX59" fmla="*/ 732684 w 1999451"/>
                <a:gd name="connsiteY59" fmla="*/ 1851389 h 1994792"/>
                <a:gd name="connsiteX60" fmla="*/ 717862 w 1999451"/>
                <a:gd name="connsiteY60" fmla="*/ 1845445 h 1994792"/>
                <a:gd name="connsiteX61" fmla="*/ 655683 w 1999451"/>
                <a:gd name="connsiteY61" fmla="*/ 1936779 h 1994792"/>
                <a:gd name="connsiteX62" fmla="*/ 548508 w 1999451"/>
                <a:gd name="connsiteY62" fmla="*/ 1890227 h 1994792"/>
                <a:gd name="connsiteX63" fmla="*/ 572952 w 1999451"/>
                <a:gd name="connsiteY63" fmla="*/ 1781847 h 1994792"/>
                <a:gd name="connsiteX64" fmla="*/ 499708 w 1999451"/>
                <a:gd name="connsiteY64" fmla="*/ 1737965 h 1994792"/>
                <a:gd name="connsiteX65" fmla="*/ 415179 w 1999451"/>
                <a:gd name="connsiteY65" fmla="*/ 1809148 h 1994792"/>
                <a:gd name="connsiteX66" fmla="*/ 324539 w 1999451"/>
                <a:gd name="connsiteY66" fmla="*/ 1735407 h 1994792"/>
                <a:gd name="connsiteX67" fmla="*/ 376713 w 1999451"/>
                <a:gd name="connsiteY67" fmla="*/ 1638760 h 1994792"/>
                <a:gd name="connsiteX68" fmla="*/ 324235 w 1999451"/>
                <a:gd name="connsiteY68" fmla="*/ 1585494 h 1994792"/>
                <a:gd name="connsiteX69" fmla="*/ 317410 w 1999451"/>
                <a:gd name="connsiteY69" fmla="*/ 1576178 h 1994792"/>
                <a:gd name="connsiteX70" fmla="*/ 218029 w 1999451"/>
                <a:gd name="connsiteY70" fmla="*/ 1621362 h 1994792"/>
                <a:gd name="connsiteX71" fmla="*/ 150645 w 1999451"/>
                <a:gd name="connsiteY71" fmla="*/ 1525900 h 1994792"/>
                <a:gd name="connsiteX72" fmla="*/ 225969 w 1999451"/>
                <a:gd name="connsiteY72" fmla="*/ 1447938 h 1994792"/>
                <a:gd name="connsiteX73" fmla="*/ 188010 w 1999451"/>
                <a:gd name="connsiteY73" fmla="*/ 1370456 h 1994792"/>
                <a:gd name="connsiteX74" fmla="*/ 78852 w 1999451"/>
                <a:gd name="connsiteY74" fmla="*/ 1387348 h 1994792"/>
                <a:gd name="connsiteX75" fmla="*/ 39722 w 1999451"/>
                <a:gd name="connsiteY75" fmla="*/ 1277247 h 1994792"/>
                <a:gd name="connsiteX76" fmla="*/ 134561 w 1999451"/>
                <a:gd name="connsiteY76" fmla="*/ 1221753 h 1994792"/>
                <a:gd name="connsiteX77" fmla="*/ 116998 w 1999451"/>
                <a:gd name="connsiteY77" fmla="*/ 1159612 h 1994792"/>
                <a:gd name="connsiteX78" fmla="*/ 113873 w 1999451"/>
                <a:gd name="connsiteY78" fmla="*/ 1137196 h 1994792"/>
                <a:gd name="connsiteX79" fmla="*/ 7974 w 1999451"/>
                <a:gd name="connsiteY79" fmla="*/ 1124464 h 1994792"/>
                <a:gd name="connsiteX80" fmla="*/ 0 w 1999451"/>
                <a:gd name="connsiteY80" fmla="*/ 1007889 h 1994792"/>
                <a:gd name="connsiteX81" fmla="*/ 102311 w 1999451"/>
                <a:gd name="connsiteY81" fmla="*/ 981083 h 1994792"/>
                <a:gd name="connsiteX82" fmla="*/ 105790 w 1999451"/>
                <a:gd name="connsiteY82" fmla="*/ 907597 h 1994792"/>
                <a:gd name="connsiteX83" fmla="*/ 108534 w 1999451"/>
                <a:gd name="connsiteY83" fmla="*/ 892766 h 1994792"/>
                <a:gd name="connsiteX84" fmla="*/ 10648 w 1999451"/>
                <a:gd name="connsiteY84" fmla="*/ 852205 h 1994792"/>
                <a:gd name="connsiteX85" fmla="*/ 34421 w 1999451"/>
                <a:gd name="connsiteY85" fmla="*/ 737801 h 1994792"/>
                <a:gd name="connsiteX86" fmla="*/ 139326 w 1999451"/>
                <a:gd name="connsiteY86" fmla="*/ 739579 h 1994792"/>
                <a:gd name="connsiteX87" fmla="*/ 170385 w 1999451"/>
                <a:gd name="connsiteY87" fmla="*/ 656539 h 1994792"/>
                <a:gd name="connsiteX88" fmla="*/ 86679 w 1999451"/>
                <a:gd name="connsiteY88" fmla="*/ 590765 h 1994792"/>
                <a:gd name="connsiteX89" fmla="*/ 140437 w 1999451"/>
                <a:gd name="connsiteY89" fmla="*/ 487017 h 1994792"/>
                <a:gd name="connsiteX90" fmla="*/ 239495 w 1999451"/>
                <a:gd name="connsiteY90" fmla="*/ 516590 h 1994792"/>
                <a:gd name="connsiteX91" fmla="*/ 244191 w 1999451"/>
                <a:gd name="connsiteY91" fmla="*/ 508163 h 1994792"/>
                <a:gd name="connsiteX92" fmla="*/ 291472 w 1999451"/>
                <a:gd name="connsiteY92" fmla="*/ 442977 h 1994792"/>
                <a:gd name="connsiteX93" fmla="*/ 230426 w 1999451"/>
                <a:gd name="connsiteY93" fmla="*/ 359531 h 1994792"/>
                <a:gd name="connsiteX94" fmla="*/ 310181 w 1999451"/>
                <a:gd name="connsiteY94" fmla="*/ 274135 h 1994792"/>
                <a:gd name="connsiteX95" fmla="*/ 397526 w 1999451"/>
                <a:gd name="connsiteY95" fmla="*/ 329299 h 1994792"/>
                <a:gd name="connsiteX96" fmla="*/ 444095 w 1999451"/>
                <a:gd name="connsiteY96" fmla="*/ 288220 h 1994792"/>
                <a:gd name="connsiteX97" fmla="*/ 467432 w 1999451"/>
                <a:gd name="connsiteY97" fmla="*/ 272304 h 1994792"/>
                <a:gd name="connsiteX98" fmla="*/ 431228 w 1999451"/>
                <a:gd name="connsiteY98" fmla="*/ 175656 h 1994792"/>
                <a:gd name="connsiteX99" fmla="*/ 531065 w 1999451"/>
                <a:gd name="connsiteY99" fmla="*/ 114943 h 1994792"/>
                <a:gd name="connsiteX100" fmla="*/ 600331 w 1999451"/>
                <a:gd name="connsiteY100" fmla="*/ 191674 h 1994792"/>
                <a:gd name="connsiteX101" fmla="*/ 659559 w 1999451"/>
                <a:gd name="connsiteY101" fmla="*/ 162400 h 1994792"/>
                <a:gd name="connsiteX102" fmla="*/ 682905 w 1999451"/>
                <a:gd name="connsiteY102" fmla="*/ 154730 h 1994792"/>
                <a:gd name="connsiteX103" fmla="*/ 674194 w 1999451"/>
                <a:gd name="connsiteY103" fmla="*/ 52774 h 1994792"/>
                <a:gd name="connsiteX104" fmla="*/ 786708 w 1999451"/>
                <a:gd name="connsiteY104" fmla="*/ 21249 h 1994792"/>
                <a:gd name="connsiteX105" fmla="*/ 832580 w 1999451"/>
                <a:gd name="connsiteY105" fmla="*/ 113573 h 1994792"/>
                <a:gd name="connsiteX106" fmla="*/ 907909 w 1999451"/>
                <a:gd name="connsiteY106" fmla="*/ 100371 h 1994792"/>
                <a:gd name="connsiteX107" fmla="*/ 922350 w 1999451"/>
                <a:gd name="connsiteY107" fmla="*/ 99641 h 199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999451" h="1994792">
                  <a:moveTo>
                    <a:pt x="941301" y="0"/>
                  </a:moveTo>
                  <a:lnTo>
                    <a:pt x="1058149" y="0"/>
                  </a:lnTo>
                  <a:lnTo>
                    <a:pt x="1077100" y="99641"/>
                  </a:lnTo>
                  <a:lnTo>
                    <a:pt x="1091542" y="100371"/>
                  </a:lnTo>
                  <a:lnTo>
                    <a:pt x="1166114" y="115099"/>
                  </a:lnTo>
                  <a:lnTo>
                    <a:pt x="1212743" y="21249"/>
                  </a:lnTo>
                  <a:lnTo>
                    <a:pt x="1325258" y="52774"/>
                  </a:lnTo>
                  <a:lnTo>
                    <a:pt x="1316352" y="157011"/>
                  </a:lnTo>
                  <a:lnTo>
                    <a:pt x="1400099" y="190589"/>
                  </a:lnTo>
                  <a:lnTo>
                    <a:pt x="1468386" y="114943"/>
                  </a:lnTo>
                  <a:lnTo>
                    <a:pt x="1568223" y="175656"/>
                  </a:lnTo>
                  <a:lnTo>
                    <a:pt x="1532091" y="272114"/>
                  </a:lnTo>
                  <a:lnTo>
                    <a:pt x="1602707" y="328805"/>
                  </a:lnTo>
                  <a:lnTo>
                    <a:pt x="1689271" y="274135"/>
                  </a:lnTo>
                  <a:lnTo>
                    <a:pt x="1769026" y="359531"/>
                  </a:lnTo>
                  <a:lnTo>
                    <a:pt x="1706872" y="444491"/>
                  </a:lnTo>
                  <a:lnTo>
                    <a:pt x="1728128" y="468413"/>
                  </a:lnTo>
                  <a:lnTo>
                    <a:pt x="1757986" y="517179"/>
                  </a:lnTo>
                  <a:lnTo>
                    <a:pt x="1859015" y="487017"/>
                  </a:lnTo>
                  <a:lnTo>
                    <a:pt x="1912772" y="590765"/>
                  </a:lnTo>
                  <a:lnTo>
                    <a:pt x="1829333" y="656330"/>
                  </a:lnTo>
                  <a:lnTo>
                    <a:pt x="1852953" y="712915"/>
                  </a:lnTo>
                  <a:lnTo>
                    <a:pt x="1859446" y="739590"/>
                  </a:lnTo>
                  <a:lnTo>
                    <a:pt x="1965029" y="737801"/>
                  </a:lnTo>
                  <a:lnTo>
                    <a:pt x="1988802" y="852205"/>
                  </a:lnTo>
                  <a:lnTo>
                    <a:pt x="1889722" y="893261"/>
                  </a:lnTo>
                  <a:lnTo>
                    <a:pt x="1896720" y="980973"/>
                  </a:lnTo>
                  <a:lnTo>
                    <a:pt x="1999451" y="1007889"/>
                  </a:lnTo>
                  <a:lnTo>
                    <a:pt x="1991477" y="1124464"/>
                  </a:lnTo>
                  <a:lnTo>
                    <a:pt x="1885216" y="1137240"/>
                  </a:lnTo>
                  <a:lnTo>
                    <a:pt x="1879495" y="1174729"/>
                  </a:lnTo>
                  <a:lnTo>
                    <a:pt x="1865434" y="1222071"/>
                  </a:lnTo>
                  <a:lnTo>
                    <a:pt x="1959729" y="1277247"/>
                  </a:lnTo>
                  <a:lnTo>
                    <a:pt x="1920599" y="1387348"/>
                  </a:lnTo>
                  <a:lnTo>
                    <a:pt x="1811865" y="1370522"/>
                  </a:lnTo>
                  <a:lnTo>
                    <a:pt x="1773443" y="1447897"/>
                  </a:lnTo>
                  <a:lnTo>
                    <a:pt x="1848807" y="1525900"/>
                  </a:lnTo>
                  <a:lnTo>
                    <a:pt x="1781423" y="1621362"/>
                  </a:lnTo>
                  <a:lnTo>
                    <a:pt x="1681572" y="1575965"/>
                  </a:lnTo>
                  <a:lnTo>
                    <a:pt x="1627054" y="1636312"/>
                  </a:lnTo>
                  <a:lnTo>
                    <a:pt x="1623129" y="1639482"/>
                  </a:lnTo>
                  <a:lnTo>
                    <a:pt x="1674913" y="1735407"/>
                  </a:lnTo>
                  <a:lnTo>
                    <a:pt x="1584273" y="1809148"/>
                  </a:lnTo>
                  <a:lnTo>
                    <a:pt x="1500451" y="1738561"/>
                  </a:lnTo>
                  <a:lnTo>
                    <a:pt x="1495073" y="1742905"/>
                  </a:lnTo>
                  <a:lnTo>
                    <a:pt x="1426450" y="1781627"/>
                  </a:lnTo>
                  <a:lnTo>
                    <a:pt x="1450943" y="1890227"/>
                  </a:lnTo>
                  <a:lnTo>
                    <a:pt x="1343769" y="1936779"/>
                  </a:lnTo>
                  <a:lnTo>
                    <a:pt x="1281530" y="1845358"/>
                  </a:lnTo>
                  <a:lnTo>
                    <a:pt x="1262809" y="1852610"/>
                  </a:lnTo>
                  <a:lnTo>
                    <a:pt x="1199258" y="1867022"/>
                  </a:lnTo>
                  <a:lnTo>
                    <a:pt x="1193508" y="1978881"/>
                  </a:lnTo>
                  <a:lnTo>
                    <a:pt x="1077749" y="1994792"/>
                  </a:lnTo>
                  <a:lnTo>
                    <a:pt x="1042026" y="1888612"/>
                  </a:lnTo>
                  <a:lnTo>
                    <a:pt x="999725" y="1891762"/>
                  </a:lnTo>
                  <a:lnTo>
                    <a:pt x="957089" y="1889609"/>
                  </a:lnTo>
                  <a:lnTo>
                    <a:pt x="921702" y="1994792"/>
                  </a:lnTo>
                  <a:lnTo>
                    <a:pt x="805942" y="1978881"/>
                  </a:lnTo>
                  <a:lnTo>
                    <a:pt x="800282" y="1868771"/>
                  </a:lnTo>
                  <a:lnTo>
                    <a:pt x="732684" y="1851389"/>
                  </a:lnTo>
                  <a:lnTo>
                    <a:pt x="717862" y="1845445"/>
                  </a:lnTo>
                  <a:lnTo>
                    <a:pt x="655683" y="1936779"/>
                  </a:lnTo>
                  <a:lnTo>
                    <a:pt x="548508" y="1890227"/>
                  </a:lnTo>
                  <a:lnTo>
                    <a:pt x="572952" y="1781847"/>
                  </a:lnTo>
                  <a:lnTo>
                    <a:pt x="499708" y="1737965"/>
                  </a:lnTo>
                  <a:lnTo>
                    <a:pt x="415179" y="1809148"/>
                  </a:lnTo>
                  <a:lnTo>
                    <a:pt x="324539" y="1735407"/>
                  </a:lnTo>
                  <a:lnTo>
                    <a:pt x="376713" y="1638760"/>
                  </a:lnTo>
                  <a:lnTo>
                    <a:pt x="324235" y="1585494"/>
                  </a:lnTo>
                  <a:lnTo>
                    <a:pt x="317410" y="1576178"/>
                  </a:lnTo>
                  <a:lnTo>
                    <a:pt x="218029" y="1621362"/>
                  </a:lnTo>
                  <a:lnTo>
                    <a:pt x="150645" y="1525900"/>
                  </a:lnTo>
                  <a:lnTo>
                    <a:pt x="225969" y="1447938"/>
                  </a:lnTo>
                  <a:lnTo>
                    <a:pt x="188010" y="1370456"/>
                  </a:lnTo>
                  <a:lnTo>
                    <a:pt x="78852" y="1387348"/>
                  </a:lnTo>
                  <a:lnTo>
                    <a:pt x="39722" y="1277247"/>
                  </a:lnTo>
                  <a:lnTo>
                    <a:pt x="134561" y="1221753"/>
                  </a:lnTo>
                  <a:lnTo>
                    <a:pt x="116998" y="1159612"/>
                  </a:lnTo>
                  <a:lnTo>
                    <a:pt x="113873" y="1137196"/>
                  </a:lnTo>
                  <a:lnTo>
                    <a:pt x="7974" y="1124464"/>
                  </a:lnTo>
                  <a:lnTo>
                    <a:pt x="0" y="1007889"/>
                  </a:lnTo>
                  <a:lnTo>
                    <a:pt x="102311" y="981083"/>
                  </a:lnTo>
                  <a:lnTo>
                    <a:pt x="105790" y="907597"/>
                  </a:lnTo>
                  <a:lnTo>
                    <a:pt x="108534" y="892766"/>
                  </a:lnTo>
                  <a:lnTo>
                    <a:pt x="10648" y="852205"/>
                  </a:lnTo>
                  <a:lnTo>
                    <a:pt x="34421" y="737801"/>
                  </a:lnTo>
                  <a:lnTo>
                    <a:pt x="139326" y="739579"/>
                  </a:lnTo>
                  <a:lnTo>
                    <a:pt x="170385" y="656539"/>
                  </a:lnTo>
                  <a:lnTo>
                    <a:pt x="86679" y="590765"/>
                  </a:lnTo>
                  <a:lnTo>
                    <a:pt x="140437" y="487017"/>
                  </a:lnTo>
                  <a:lnTo>
                    <a:pt x="239495" y="516590"/>
                  </a:lnTo>
                  <a:lnTo>
                    <a:pt x="244191" y="508163"/>
                  </a:lnTo>
                  <a:lnTo>
                    <a:pt x="291472" y="442977"/>
                  </a:lnTo>
                  <a:lnTo>
                    <a:pt x="230426" y="359531"/>
                  </a:lnTo>
                  <a:lnTo>
                    <a:pt x="310181" y="274135"/>
                  </a:lnTo>
                  <a:lnTo>
                    <a:pt x="397526" y="329299"/>
                  </a:lnTo>
                  <a:lnTo>
                    <a:pt x="444095" y="288220"/>
                  </a:lnTo>
                  <a:lnTo>
                    <a:pt x="467432" y="272304"/>
                  </a:lnTo>
                  <a:lnTo>
                    <a:pt x="431228" y="175656"/>
                  </a:lnTo>
                  <a:lnTo>
                    <a:pt x="531065" y="114943"/>
                  </a:lnTo>
                  <a:lnTo>
                    <a:pt x="600331" y="191674"/>
                  </a:lnTo>
                  <a:lnTo>
                    <a:pt x="659559" y="162400"/>
                  </a:lnTo>
                  <a:lnTo>
                    <a:pt x="682905" y="154730"/>
                  </a:lnTo>
                  <a:lnTo>
                    <a:pt x="674194" y="52774"/>
                  </a:lnTo>
                  <a:lnTo>
                    <a:pt x="786708" y="21249"/>
                  </a:lnTo>
                  <a:lnTo>
                    <a:pt x="832580" y="113573"/>
                  </a:lnTo>
                  <a:lnTo>
                    <a:pt x="907909" y="100371"/>
                  </a:lnTo>
                  <a:lnTo>
                    <a:pt x="922350" y="9964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397595" y="2734243"/>
              <a:ext cx="1396811" cy="139681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sp>
        <p:nvSpPr>
          <p:cNvPr id="25" name="任意多边形 24"/>
          <p:cNvSpPr/>
          <p:nvPr/>
        </p:nvSpPr>
        <p:spPr>
          <a:xfrm flipH="1" flipV="1">
            <a:off x="5501779" y="3380365"/>
            <a:ext cx="1219200" cy="0"/>
          </a:xfrm>
          <a:custGeom>
            <a:avLst/>
            <a:gdLst>
              <a:gd name="connsiteX0" fmla="*/ 1625600 w 1625600"/>
              <a:gd name="connsiteY0" fmla="*/ 0 h 0"/>
              <a:gd name="connsiteX1" fmla="*/ 0 w 16256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00">
                <a:moveTo>
                  <a:pt x="1625600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609193" y="1527272"/>
            <a:ext cx="556151" cy="554856"/>
            <a:chOff x="5096275" y="2435252"/>
            <a:chExt cx="1999451" cy="1994792"/>
          </a:xfrm>
        </p:grpSpPr>
        <p:sp>
          <p:nvSpPr>
            <p:cNvPr id="27" name="任意多边形 26"/>
            <p:cNvSpPr/>
            <p:nvPr/>
          </p:nvSpPr>
          <p:spPr>
            <a:xfrm>
              <a:off x="5096275" y="2435252"/>
              <a:ext cx="1999451" cy="1994792"/>
            </a:xfrm>
            <a:custGeom>
              <a:avLst/>
              <a:gdLst>
                <a:gd name="connsiteX0" fmla="*/ 941301 w 1999451"/>
                <a:gd name="connsiteY0" fmla="*/ 0 h 1994792"/>
                <a:gd name="connsiteX1" fmla="*/ 1058149 w 1999451"/>
                <a:gd name="connsiteY1" fmla="*/ 0 h 1994792"/>
                <a:gd name="connsiteX2" fmla="*/ 1077100 w 1999451"/>
                <a:gd name="connsiteY2" fmla="*/ 99641 h 1994792"/>
                <a:gd name="connsiteX3" fmla="*/ 1091542 w 1999451"/>
                <a:gd name="connsiteY3" fmla="*/ 100371 h 1994792"/>
                <a:gd name="connsiteX4" fmla="*/ 1166114 w 1999451"/>
                <a:gd name="connsiteY4" fmla="*/ 115099 h 1994792"/>
                <a:gd name="connsiteX5" fmla="*/ 1212743 w 1999451"/>
                <a:gd name="connsiteY5" fmla="*/ 21249 h 1994792"/>
                <a:gd name="connsiteX6" fmla="*/ 1325258 w 1999451"/>
                <a:gd name="connsiteY6" fmla="*/ 52774 h 1994792"/>
                <a:gd name="connsiteX7" fmla="*/ 1316352 w 1999451"/>
                <a:gd name="connsiteY7" fmla="*/ 157011 h 1994792"/>
                <a:gd name="connsiteX8" fmla="*/ 1400099 w 1999451"/>
                <a:gd name="connsiteY8" fmla="*/ 190589 h 1994792"/>
                <a:gd name="connsiteX9" fmla="*/ 1468386 w 1999451"/>
                <a:gd name="connsiteY9" fmla="*/ 114943 h 1994792"/>
                <a:gd name="connsiteX10" fmla="*/ 1568223 w 1999451"/>
                <a:gd name="connsiteY10" fmla="*/ 175656 h 1994792"/>
                <a:gd name="connsiteX11" fmla="*/ 1532091 w 1999451"/>
                <a:gd name="connsiteY11" fmla="*/ 272114 h 1994792"/>
                <a:gd name="connsiteX12" fmla="*/ 1602707 w 1999451"/>
                <a:gd name="connsiteY12" fmla="*/ 328805 h 1994792"/>
                <a:gd name="connsiteX13" fmla="*/ 1689271 w 1999451"/>
                <a:gd name="connsiteY13" fmla="*/ 274135 h 1994792"/>
                <a:gd name="connsiteX14" fmla="*/ 1769026 w 1999451"/>
                <a:gd name="connsiteY14" fmla="*/ 359531 h 1994792"/>
                <a:gd name="connsiteX15" fmla="*/ 1706872 w 1999451"/>
                <a:gd name="connsiteY15" fmla="*/ 444491 h 1994792"/>
                <a:gd name="connsiteX16" fmla="*/ 1728128 w 1999451"/>
                <a:gd name="connsiteY16" fmla="*/ 468413 h 1994792"/>
                <a:gd name="connsiteX17" fmla="*/ 1757986 w 1999451"/>
                <a:gd name="connsiteY17" fmla="*/ 517179 h 1994792"/>
                <a:gd name="connsiteX18" fmla="*/ 1859015 w 1999451"/>
                <a:gd name="connsiteY18" fmla="*/ 487017 h 1994792"/>
                <a:gd name="connsiteX19" fmla="*/ 1912772 w 1999451"/>
                <a:gd name="connsiteY19" fmla="*/ 590765 h 1994792"/>
                <a:gd name="connsiteX20" fmla="*/ 1829333 w 1999451"/>
                <a:gd name="connsiteY20" fmla="*/ 656330 h 1994792"/>
                <a:gd name="connsiteX21" fmla="*/ 1852953 w 1999451"/>
                <a:gd name="connsiteY21" fmla="*/ 712915 h 1994792"/>
                <a:gd name="connsiteX22" fmla="*/ 1859446 w 1999451"/>
                <a:gd name="connsiteY22" fmla="*/ 739590 h 1994792"/>
                <a:gd name="connsiteX23" fmla="*/ 1965029 w 1999451"/>
                <a:gd name="connsiteY23" fmla="*/ 737801 h 1994792"/>
                <a:gd name="connsiteX24" fmla="*/ 1988802 w 1999451"/>
                <a:gd name="connsiteY24" fmla="*/ 852205 h 1994792"/>
                <a:gd name="connsiteX25" fmla="*/ 1889722 w 1999451"/>
                <a:gd name="connsiteY25" fmla="*/ 893261 h 1994792"/>
                <a:gd name="connsiteX26" fmla="*/ 1896720 w 1999451"/>
                <a:gd name="connsiteY26" fmla="*/ 980973 h 1994792"/>
                <a:gd name="connsiteX27" fmla="*/ 1999451 w 1999451"/>
                <a:gd name="connsiteY27" fmla="*/ 1007889 h 1994792"/>
                <a:gd name="connsiteX28" fmla="*/ 1991477 w 1999451"/>
                <a:gd name="connsiteY28" fmla="*/ 1124464 h 1994792"/>
                <a:gd name="connsiteX29" fmla="*/ 1885216 w 1999451"/>
                <a:gd name="connsiteY29" fmla="*/ 1137240 h 1994792"/>
                <a:gd name="connsiteX30" fmla="*/ 1879495 w 1999451"/>
                <a:gd name="connsiteY30" fmla="*/ 1174729 h 1994792"/>
                <a:gd name="connsiteX31" fmla="*/ 1865434 w 1999451"/>
                <a:gd name="connsiteY31" fmla="*/ 1222071 h 1994792"/>
                <a:gd name="connsiteX32" fmla="*/ 1959729 w 1999451"/>
                <a:gd name="connsiteY32" fmla="*/ 1277247 h 1994792"/>
                <a:gd name="connsiteX33" fmla="*/ 1920599 w 1999451"/>
                <a:gd name="connsiteY33" fmla="*/ 1387348 h 1994792"/>
                <a:gd name="connsiteX34" fmla="*/ 1811865 w 1999451"/>
                <a:gd name="connsiteY34" fmla="*/ 1370522 h 1994792"/>
                <a:gd name="connsiteX35" fmla="*/ 1773443 w 1999451"/>
                <a:gd name="connsiteY35" fmla="*/ 1447897 h 1994792"/>
                <a:gd name="connsiteX36" fmla="*/ 1848807 w 1999451"/>
                <a:gd name="connsiteY36" fmla="*/ 1525900 h 1994792"/>
                <a:gd name="connsiteX37" fmla="*/ 1781423 w 1999451"/>
                <a:gd name="connsiteY37" fmla="*/ 1621362 h 1994792"/>
                <a:gd name="connsiteX38" fmla="*/ 1681572 w 1999451"/>
                <a:gd name="connsiteY38" fmla="*/ 1575965 h 1994792"/>
                <a:gd name="connsiteX39" fmla="*/ 1627054 w 1999451"/>
                <a:gd name="connsiteY39" fmla="*/ 1636312 h 1994792"/>
                <a:gd name="connsiteX40" fmla="*/ 1623129 w 1999451"/>
                <a:gd name="connsiteY40" fmla="*/ 1639482 h 1994792"/>
                <a:gd name="connsiteX41" fmla="*/ 1674913 w 1999451"/>
                <a:gd name="connsiteY41" fmla="*/ 1735407 h 1994792"/>
                <a:gd name="connsiteX42" fmla="*/ 1584273 w 1999451"/>
                <a:gd name="connsiteY42" fmla="*/ 1809148 h 1994792"/>
                <a:gd name="connsiteX43" fmla="*/ 1500451 w 1999451"/>
                <a:gd name="connsiteY43" fmla="*/ 1738561 h 1994792"/>
                <a:gd name="connsiteX44" fmla="*/ 1495073 w 1999451"/>
                <a:gd name="connsiteY44" fmla="*/ 1742905 h 1994792"/>
                <a:gd name="connsiteX45" fmla="*/ 1426450 w 1999451"/>
                <a:gd name="connsiteY45" fmla="*/ 1781627 h 1994792"/>
                <a:gd name="connsiteX46" fmla="*/ 1450943 w 1999451"/>
                <a:gd name="connsiteY46" fmla="*/ 1890227 h 1994792"/>
                <a:gd name="connsiteX47" fmla="*/ 1343769 w 1999451"/>
                <a:gd name="connsiteY47" fmla="*/ 1936779 h 1994792"/>
                <a:gd name="connsiteX48" fmla="*/ 1281530 w 1999451"/>
                <a:gd name="connsiteY48" fmla="*/ 1845358 h 1994792"/>
                <a:gd name="connsiteX49" fmla="*/ 1262809 w 1999451"/>
                <a:gd name="connsiteY49" fmla="*/ 1852610 h 1994792"/>
                <a:gd name="connsiteX50" fmla="*/ 1199258 w 1999451"/>
                <a:gd name="connsiteY50" fmla="*/ 1867022 h 1994792"/>
                <a:gd name="connsiteX51" fmla="*/ 1193508 w 1999451"/>
                <a:gd name="connsiteY51" fmla="*/ 1978881 h 1994792"/>
                <a:gd name="connsiteX52" fmla="*/ 1077749 w 1999451"/>
                <a:gd name="connsiteY52" fmla="*/ 1994792 h 1994792"/>
                <a:gd name="connsiteX53" fmla="*/ 1042026 w 1999451"/>
                <a:gd name="connsiteY53" fmla="*/ 1888612 h 1994792"/>
                <a:gd name="connsiteX54" fmla="*/ 999725 w 1999451"/>
                <a:gd name="connsiteY54" fmla="*/ 1891762 h 1994792"/>
                <a:gd name="connsiteX55" fmla="*/ 957089 w 1999451"/>
                <a:gd name="connsiteY55" fmla="*/ 1889609 h 1994792"/>
                <a:gd name="connsiteX56" fmla="*/ 921702 w 1999451"/>
                <a:gd name="connsiteY56" fmla="*/ 1994792 h 1994792"/>
                <a:gd name="connsiteX57" fmla="*/ 805942 w 1999451"/>
                <a:gd name="connsiteY57" fmla="*/ 1978881 h 1994792"/>
                <a:gd name="connsiteX58" fmla="*/ 800282 w 1999451"/>
                <a:gd name="connsiteY58" fmla="*/ 1868771 h 1994792"/>
                <a:gd name="connsiteX59" fmla="*/ 732684 w 1999451"/>
                <a:gd name="connsiteY59" fmla="*/ 1851389 h 1994792"/>
                <a:gd name="connsiteX60" fmla="*/ 717862 w 1999451"/>
                <a:gd name="connsiteY60" fmla="*/ 1845445 h 1994792"/>
                <a:gd name="connsiteX61" fmla="*/ 655683 w 1999451"/>
                <a:gd name="connsiteY61" fmla="*/ 1936779 h 1994792"/>
                <a:gd name="connsiteX62" fmla="*/ 548508 w 1999451"/>
                <a:gd name="connsiteY62" fmla="*/ 1890227 h 1994792"/>
                <a:gd name="connsiteX63" fmla="*/ 572952 w 1999451"/>
                <a:gd name="connsiteY63" fmla="*/ 1781847 h 1994792"/>
                <a:gd name="connsiteX64" fmla="*/ 499708 w 1999451"/>
                <a:gd name="connsiteY64" fmla="*/ 1737965 h 1994792"/>
                <a:gd name="connsiteX65" fmla="*/ 415179 w 1999451"/>
                <a:gd name="connsiteY65" fmla="*/ 1809148 h 1994792"/>
                <a:gd name="connsiteX66" fmla="*/ 324539 w 1999451"/>
                <a:gd name="connsiteY66" fmla="*/ 1735407 h 1994792"/>
                <a:gd name="connsiteX67" fmla="*/ 376713 w 1999451"/>
                <a:gd name="connsiteY67" fmla="*/ 1638760 h 1994792"/>
                <a:gd name="connsiteX68" fmla="*/ 324235 w 1999451"/>
                <a:gd name="connsiteY68" fmla="*/ 1585494 h 1994792"/>
                <a:gd name="connsiteX69" fmla="*/ 317410 w 1999451"/>
                <a:gd name="connsiteY69" fmla="*/ 1576178 h 1994792"/>
                <a:gd name="connsiteX70" fmla="*/ 218029 w 1999451"/>
                <a:gd name="connsiteY70" fmla="*/ 1621362 h 1994792"/>
                <a:gd name="connsiteX71" fmla="*/ 150645 w 1999451"/>
                <a:gd name="connsiteY71" fmla="*/ 1525900 h 1994792"/>
                <a:gd name="connsiteX72" fmla="*/ 225969 w 1999451"/>
                <a:gd name="connsiteY72" fmla="*/ 1447938 h 1994792"/>
                <a:gd name="connsiteX73" fmla="*/ 188010 w 1999451"/>
                <a:gd name="connsiteY73" fmla="*/ 1370456 h 1994792"/>
                <a:gd name="connsiteX74" fmla="*/ 78852 w 1999451"/>
                <a:gd name="connsiteY74" fmla="*/ 1387348 h 1994792"/>
                <a:gd name="connsiteX75" fmla="*/ 39722 w 1999451"/>
                <a:gd name="connsiteY75" fmla="*/ 1277247 h 1994792"/>
                <a:gd name="connsiteX76" fmla="*/ 134561 w 1999451"/>
                <a:gd name="connsiteY76" fmla="*/ 1221753 h 1994792"/>
                <a:gd name="connsiteX77" fmla="*/ 116998 w 1999451"/>
                <a:gd name="connsiteY77" fmla="*/ 1159612 h 1994792"/>
                <a:gd name="connsiteX78" fmla="*/ 113873 w 1999451"/>
                <a:gd name="connsiteY78" fmla="*/ 1137196 h 1994792"/>
                <a:gd name="connsiteX79" fmla="*/ 7974 w 1999451"/>
                <a:gd name="connsiteY79" fmla="*/ 1124464 h 1994792"/>
                <a:gd name="connsiteX80" fmla="*/ 0 w 1999451"/>
                <a:gd name="connsiteY80" fmla="*/ 1007889 h 1994792"/>
                <a:gd name="connsiteX81" fmla="*/ 102311 w 1999451"/>
                <a:gd name="connsiteY81" fmla="*/ 981083 h 1994792"/>
                <a:gd name="connsiteX82" fmla="*/ 105790 w 1999451"/>
                <a:gd name="connsiteY82" fmla="*/ 907597 h 1994792"/>
                <a:gd name="connsiteX83" fmla="*/ 108534 w 1999451"/>
                <a:gd name="connsiteY83" fmla="*/ 892766 h 1994792"/>
                <a:gd name="connsiteX84" fmla="*/ 10648 w 1999451"/>
                <a:gd name="connsiteY84" fmla="*/ 852205 h 1994792"/>
                <a:gd name="connsiteX85" fmla="*/ 34421 w 1999451"/>
                <a:gd name="connsiteY85" fmla="*/ 737801 h 1994792"/>
                <a:gd name="connsiteX86" fmla="*/ 139326 w 1999451"/>
                <a:gd name="connsiteY86" fmla="*/ 739579 h 1994792"/>
                <a:gd name="connsiteX87" fmla="*/ 170385 w 1999451"/>
                <a:gd name="connsiteY87" fmla="*/ 656539 h 1994792"/>
                <a:gd name="connsiteX88" fmla="*/ 86679 w 1999451"/>
                <a:gd name="connsiteY88" fmla="*/ 590765 h 1994792"/>
                <a:gd name="connsiteX89" fmla="*/ 140437 w 1999451"/>
                <a:gd name="connsiteY89" fmla="*/ 487017 h 1994792"/>
                <a:gd name="connsiteX90" fmla="*/ 239495 w 1999451"/>
                <a:gd name="connsiteY90" fmla="*/ 516590 h 1994792"/>
                <a:gd name="connsiteX91" fmla="*/ 244191 w 1999451"/>
                <a:gd name="connsiteY91" fmla="*/ 508163 h 1994792"/>
                <a:gd name="connsiteX92" fmla="*/ 291472 w 1999451"/>
                <a:gd name="connsiteY92" fmla="*/ 442977 h 1994792"/>
                <a:gd name="connsiteX93" fmla="*/ 230426 w 1999451"/>
                <a:gd name="connsiteY93" fmla="*/ 359531 h 1994792"/>
                <a:gd name="connsiteX94" fmla="*/ 310181 w 1999451"/>
                <a:gd name="connsiteY94" fmla="*/ 274135 h 1994792"/>
                <a:gd name="connsiteX95" fmla="*/ 397526 w 1999451"/>
                <a:gd name="connsiteY95" fmla="*/ 329299 h 1994792"/>
                <a:gd name="connsiteX96" fmla="*/ 444095 w 1999451"/>
                <a:gd name="connsiteY96" fmla="*/ 288220 h 1994792"/>
                <a:gd name="connsiteX97" fmla="*/ 467432 w 1999451"/>
                <a:gd name="connsiteY97" fmla="*/ 272304 h 1994792"/>
                <a:gd name="connsiteX98" fmla="*/ 431228 w 1999451"/>
                <a:gd name="connsiteY98" fmla="*/ 175656 h 1994792"/>
                <a:gd name="connsiteX99" fmla="*/ 531065 w 1999451"/>
                <a:gd name="connsiteY99" fmla="*/ 114943 h 1994792"/>
                <a:gd name="connsiteX100" fmla="*/ 600331 w 1999451"/>
                <a:gd name="connsiteY100" fmla="*/ 191674 h 1994792"/>
                <a:gd name="connsiteX101" fmla="*/ 659559 w 1999451"/>
                <a:gd name="connsiteY101" fmla="*/ 162400 h 1994792"/>
                <a:gd name="connsiteX102" fmla="*/ 682905 w 1999451"/>
                <a:gd name="connsiteY102" fmla="*/ 154730 h 1994792"/>
                <a:gd name="connsiteX103" fmla="*/ 674194 w 1999451"/>
                <a:gd name="connsiteY103" fmla="*/ 52774 h 1994792"/>
                <a:gd name="connsiteX104" fmla="*/ 786708 w 1999451"/>
                <a:gd name="connsiteY104" fmla="*/ 21249 h 1994792"/>
                <a:gd name="connsiteX105" fmla="*/ 832580 w 1999451"/>
                <a:gd name="connsiteY105" fmla="*/ 113573 h 1994792"/>
                <a:gd name="connsiteX106" fmla="*/ 907909 w 1999451"/>
                <a:gd name="connsiteY106" fmla="*/ 100371 h 1994792"/>
                <a:gd name="connsiteX107" fmla="*/ 922350 w 1999451"/>
                <a:gd name="connsiteY107" fmla="*/ 99641 h 199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999451" h="1994792">
                  <a:moveTo>
                    <a:pt x="941301" y="0"/>
                  </a:moveTo>
                  <a:lnTo>
                    <a:pt x="1058149" y="0"/>
                  </a:lnTo>
                  <a:lnTo>
                    <a:pt x="1077100" y="99641"/>
                  </a:lnTo>
                  <a:lnTo>
                    <a:pt x="1091542" y="100371"/>
                  </a:lnTo>
                  <a:lnTo>
                    <a:pt x="1166114" y="115099"/>
                  </a:lnTo>
                  <a:lnTo>
                    <a:pt x="1212743" y="21249"/>
                  </a:lnTo>
                  <a:lnTo>
                    <a:pt x="1325258" y="52774"/>
                  </a:lnTo>
                  <a:lnTo>
                    <a:pt x="1316352" y="157011"/>
                  </a:lnTo>
                  <a:lnTo>
                    <a:pt x="1400099" y="190589"/>
                  </a:lnTo>
                  <a:lnTo>
                    <a:pt x="1468386" y="114943"/>
                  </a:lnTo>
                  <a:lnTo>
                    <a:pt x="1568223" y="175656"/>
                  </a:lnTo>
                  <a:lnTo>
                    <a:pt x="1532091" y="272114"/>
                  </a:lnTo>
                  <a:lnTo>
                    <a:pt x="1602707" y="328805"/>
                  </a:lnTo>
                  <a:lnTo>
                    <a:pt x="1689271" y="274135"/>
                  </a:lnTo>
                  <a:lnTo>
                    <a:pt x="1769026" y="359531"/>
                  </a:lnTo>
                  <a:lnTo>
                    <a:pt x="1706872" y="444491"/>
                  </a:lnTo>
                  <a:lnTo>
                    <a:pt x="1728128" y="468413"/>
                  </a:lnTo>
                  <a:lnTo>
                    <a:pt x="1757986" y="517179"/>
                  </a:lnTo>
                  <a:lnTo>
                    <a:pt x="1859015" y="487017"/>
                  </a:lnTo>
                  <a:lnTo>
                    <a:pt x="1912772" y="590765"/>
                  </a:lnTo>
                  <a:lnTo>
                    <a:pt x="1829333" y="656330"/>
                  </a:lnTo>
                  <a:lnTo>
                    <a:pt x="1852953" y="712915"/>
                  </a:lnTo>
                  <a:lnTo>
                    <a:pt x="1859446" y="739590"/>
                  </a:lnTo>
                  <a:lnTo>
                    <a:pt x="1965029" y="737801"/>
                  </a:lnTo>
                  <a:lnTo>
                    <a:pt x="1988802" y="852205"/>
                  </a:lnTo>
                  <a:lnTo>
                    <a:pt x="1889722" y="893261"/>
                  </a:lnTo>
                  <a:lnTo>
                    <a:pt x="1896720" y="980973"/>
                  </a:lnTo>
                  <a:lnTo>
                    <a:pt x="1999451" y="1007889"/>
                  </a:lnTo>
                  <a:lnTo>
                    <a:pt x="1991477" y="1124464"/>
                  </a:lnTo>
                  <a:lnTo>
                    <a:pt x="1885216" y="1137240"/>
                  </a:lnTo>
                  <a:lnTo>
                    <a:pt x="1879495" y="1174729"/>
                  </a:lnTo>
                  <a:lnTo>
                    <a:pt x="1865434" y="1222071"/>
                  </a:lnTo>
                  <a:lnTo>
                    <a:pt x="1959729" y="1277247"/>
                  </a:lnTo>
                  <a:lnTo>
                    <a:pt x="1920599" y="1387348"/>
                  </a:lnTo>
                  <a:lnTo>
                    <a:pt x="1811865" y="1370522"/>
                  </a:lnTo>
                  <a:lnTo>
                    <a:pt x="1773443" y="1447897"/>
                  </a:lnTo>
                  <a:lnTo>
                    <a:pt x="1848807" y="1525900"/>
                  </a:lnTo>
                  <a:lnTo>
                    <a:pt x="1781423" y="1621362"/>
                  </a:lnTo>
                  <a:lnTo>
                    <a:pt x="1681572" y="1575965"/>
                  </a:lnTo>
                  <a:lnTo>
                    <a:pt x="1627054" y="1636312"/>
                  </a:lnTo>
                  <a:lnTo>
                    <a:pt x="1623129" y="1639482"/>
                  </a:lnTo>
                  <a:lnTo>
                    <a:pt x="1674913" y="1735407"/>
                  </a:lnTo>
                  <a:lnTo>
                    <a:pt x="1584273" y="1809148"/>
                  </a:lnTo>
                  <a:lnTo>
                    <a:pt x="1500451" y="1738561"/>
                  </a:lnTo>
                  <a:lnTo>
                    <a:pt x="1495073" y="1742905"/>
                  </a:lnTo>
                  <a:lnTo>
                    <a:pt x="1426450" y="1781627"/>
                  </a:lnTo>
                  <a:lnTo>
                    <a:pt x="1450943" y="1890227"/>
                  </a:lnTo>
                  <a:lnTo>
                    <a:pt x="1343769" y="1936779"/>
                  </a:lnTo>
                  <a:lnTo>
                    <a:pt x="1281530" y="1845358"/>
                  </a:lnTo>
                  <a:lnTo>
                    <a:pt x="1262809" y="1852610"/>
                  </a:lnTo>
                  <a:lnTo>
                    <a:pt x="1199258" y="1867022"/>
                  </a:lnTo>
                  <a:lnTo>
                    <a:pt x="1193508" y="1978881"/>
                  </a:lnTo>
                  <a:lnTo>
                    <a:pt x="1077749" y="1994792"/>
                  </a:lnTo>
                  <a:lnTo>
                    <a:pt x="1042026" y="1888612"/>
                  </a:lnTo>
                  <a:lnTo>
                    <a:pt x="999725" y="1891762"/>
                  </a:lnTo>
                  <a:lnTo>
                    <a:pt x="957089" y="1889609"/>
                  </a:lnTo>
                  <a:lnTo>
                    <a:pt x="921702" y="1994792"/>
                  </a:lnTo>
                  <a:lnTo>
                    <a:pt x="805942" y="1978881"/>
                  </a:lnTo>
                  <a:lnTo>
                    <a:pt x="800282" y="1868771"/>
                  </a:lnTo>
                  <a:lnTo>
                    <a:pt x="732684" y="1851389"/>
                  </a:lnTo>
                  <a:lnTo>
                    <a:pt x="717862" y="1845445"/>
                  </a:lnTo>
                  <a:lnTo>
                    <a:pt x="655683" y="1936779"/>
                  </a:lnTo>
                  <a:lnTo>
                    <a:pt x="548508" y="1890227"/>
                  </a:lnTo>
                  <a:lnTo>
                    <a:pt x="572952" y="1781847"/>
                  </a:lnTo>
                  <a:lnTo>
                    <a:pt x="499708" y="1737965"/>
                  </a:lnTo>
                  <a:lnTo>
                    <a:pt x="415179" y="1809148"/>
                  </a:lnTo>
                  <a:lnTo>
                    <a:pt x="324539" y="1735407"/>
                  </a:lnTo>
                  <a:lnTo>
                    <a:pt x="376713" y="1638760"/>
                  </a:lnTo>
                  <a:lnTo>
                    <a:pt x="324235" y="1585494"/>
                  </a:lnTo>
                  <a:lnTo>
                    <a:pt x="317410" y="1576178"/>
                  </a:lnTo>
                  <a:lnTo>
                    <a:pt x="218029" y="1621362"/>
                  </a:lnTo>
                  <a:lnTo>
                    <a:pt x="150645" y="1525900"/>
                  </a:lnTo>
                  <a:lnTo>
                    <a:pt x="225969" y="1447938"/>
                  </a:lnTo>
                  <a:lnTo>
                    <a:pt x="188010" y="1370456"/>
                  </a:lnTo>
                  <a:lnTo>
                    <a:pt x="78852" y="1387348"/>
                  </a:lnTo>
                  <a:lnTo>
                    <a:pt x="39722" y="1277247"/>
                  </a:lnTo>
                  <a:lnTo>
                    <a:pt x="134561" y="1221753"/>
                  </a:lnTo>
                  <a:lnTo>
                    <a:pt x="116998" y="1159612"/>
                  </a:lnTo>
                  <a:lnTo>
                    <a:pt x="113873" y="1137196"/>
                  </a:lnTo>
                  <a:lnTo>
                    <a:pt x="7974" y="1124464"/>
                  </a:lnTo>
                  <a:lnTo>
                    <a:pt x="0" y="1007889"/>
                  </a:lnTo>
                  <a:lnTo>
                    <a:pt x="102311" y="981083"/>
                  </a:lnTo>
                  <a:lnTo>
                    <a:pt x="105790" y="907597"/>
                  </a:lnTo>
                  <a:lnTo>
                    <a:pt x="108534" y="892766"/>
                  </a:lnTo>
                  <a:lnTo>
                    <a:pt x="10648" y="852205"/>
                  </a:lnTo>
                  <a:lnTo>
                    <a:pt x="34421" y="737801"/>
                  </a:lnTo>
                  <a:lnTo>
                    <a:pt x="139326" y="739579"/>
                  </a:lnTo>
                  <a:lnTo>
                    <a:pt x="170385" y="656539"/>
                  </a:lnTo>
                  <a:lnTo>
                    <a:pt x="86679" y="590765"/>
                  </a:lnTo>
                  <a:lnTo>
                    <a:pt x="140437" y="487017"/>
                  </a:lnTo>
                  <a:lnTo>
                    <a:pt x="239495" y="516590"/>
                  </a:lnTo>
                  <a:lnTo>
                    <a:pt x="244191" y="508163"/>
                  </a:lnTo>
                  <a:lnTo>
                    <a:pt x="291472" y="442977"/>
                  </a:lnTo>
                  <a:lnTo>
                    <a:pt x="230426" y="359531"/>
                  </a:lnTo>
                  <a:lnTo>
                    <a:pt x="310181" y="274135"/>
                  </a:lnTo>
                  <a:lnTo>
                    <a:pt x="397526" y="329299"/>
                  </a:lnTo>
                  <a:lnTo>
                    <a:pt x="444095" y="288220"/>
                  </a:lnTo>
                  <a:lnTo>
                    <a:pt x="467432" y="272304"/>
                  </a:lnTo>
                  <a:lnTo>
                    <a:pt x="431228" y="175656"/>
                  </a:lnTo>
                  <a:lnTo>
                    <a:pt x="531065" y="114943"/>
                  </a:lnTo>
                  <a:lnTo>
                    <a:pt x="600331" y="191674"/>
                  </a:lnTo>
                  <a:lnTo>
                    <a:pt x="659559" y="162400"/>
                  </a:lnTo>
                  <a:lnTo>
                    <a:pt x="682905" y="154730"/>
                  </a:lnTo>
                  <a:lnTo>
                    <a:pt x="674194" y="52774"/>
                  </a:lnTo>
                  <a:lnTo>
                    <a:pt x="786708" y="21249"/>
                  </a:lnTo>
                  <a:lnTo>
                    <a:pt x="832580" y="113573"/>
                  </a:lnTo>
                  <a:lnTo>
                    <a:pt x="907909" y="100371"/>
                  </a:lnTo>
                  <a:lnTo>
                    <a:pt x="922350" y="9964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397595" y="2734243"/>
              <a:ext cx="1396811" cy="139681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sp>
        <p:nvSpPr>
          <p:cNvPr id="29" name="任意多边形 28"/>
          <p:cNvSpPr/>
          <p:nvPr/>
        </p:nvSpPr>
        <p:spPr>
          <a:xfrm>
            <a:off x="2409825" y="2324100"/>
            <a:ext cx="1219200" cy="0"/>
          </a:xfrm>
          <a:custGeom>
            <a:avLst/>
            <a:gdLst>
              <a:gd name="connsiteX0" fmla="*/ 1625600 w 1625600"/>
              <a:gd name="connsiteY0" fmla="*/ 0 h 0"/>
              <a:gd name="connsiteX1" fmla="*/ 0 w 16256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00">
                <a:moveTo>
                  <a:pt x="1625600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30" name="任意多边形 29"/>
          <p:cNvSpPr/>
          <p:nvPr/>
        </p:nvSpPr>
        <p:spPr>
          <a:xfrm flipV="1">
            <a:off x="2409825" y="3380365"/>
            <a:ext cx="1219200" cy="0"/>
          </a:xfrm>
          <a:custGeom>
            <a:avLst/>
            <a:gdLst>
              <a:gd name="connsiteX0" fmla="*/ 1625600 w 1625600"/>
              <a:gd name="connsiteY0" fmla="*/ 0 h 0"/>
              <a:gd name="connsiteX1" fmla="*/ 0 w 16256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00">
                <a:moveTo>
                  <a:pt x="1625600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31" name="任意多边形 30"/>
          <p:cNvSpPr/>
          <p:nvPr/>
        </p:nvSpPr>
        <p:spPr>
          <a:xfrm flipV="1">
            <a:off x="2362200" y="3808990"/>
            <a:ext cx="1590675" cy="390525"/>
          </a:xfrm>
          <a:custGeom>
            <a:avLst/>
            <a:gdLst>
              <a:gd name="connsiteX0" fmla="*/ 2120900 w 2120900"/>
              <a:gd name="connsiteY0" fmla="*/ 520700 h 520700"/>
              <a:gd name="connsiteX1" fmla="*/ 1485900 w 2120900"/>
              <a:gd name="connsiteY1" fmla="*/ 0 h 520700"/>
              <a:gd name="connsiteX2" fmla="*/ 0 w 2120900"/>
              <a:gd name="connsiteY2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0900" h="520700">
                <a:moveTo>
                  <a:pt x="2120900" y="520700"/>
                </a:moveTo>
                <a:lnTo>
                  <a:pt x="148590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2362200" y="1504950"/>
            <a:ext cx="1590675" cy="390525"/>
          </a:xfrm>
          <a:custGeom>
            <a:avLst/>
            <a:gdLst>
              <a:gd name="connsiteX0" fmla="*/ 2120900 w 2120900"/>
              <a:gd name="connsiteY0" fmla="*/ 520700 h 520700"/>
              <a:gd name="connsiteX1" fmla="*/ 1485900 w 2120900"/>
              <a:gd name="connsiteY1" fmla="*/ 0 h 520700"/>
              <a:gd name="connsiteX2" fmla="*/ 0 w 2120900"/>
              <a:gd name="connsiteY2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0900" h="520700">
                <a:moveTo>
                  <a:pt x="2120900" y="520700"/>
                </a:moveTo>
                <a:lnTo>
                  <a:pt x="148590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380177" y="1646627"/>
            <a:ext cx="2383647" cy="2383647"/>
            <a:chOff x="4506902" y="2195502"/>
            <a:chExt cx="3178196" cy="3178196"/>
          </a:xfrm>
        </p:grpSpPr>
        <p:sp>
          <p:nvSpPr>
            <p:cNvPr id="34" name="任意多边形 33"/>
            <p:cNvSpPr/>
            <p:nvPr/>
          </p:nvSpPr>
          <p:spPr>
            <a:xfrm>
              <a:off x="4506902" y="2195502"/>
              <a:ext cx="3178196" cy="3178196"/>
            </a:xfrm>
            <a:custGeom>
              <a:avLst/>
              <a:gdLst>
                <a:gd name="connsiteX0" fmla="*/ 1589098 w 3178196"/>
                <a:gd name="connsiteY0" fmla="*/ 425696 h 3178196"/>
                <a:gd name="connsiteX1" fmla="*/ 425696 w 3178196"/>
                <a:gd name="connsiteY1" fmla="*/ 1589098 h 3178196"/>
                <a:gd name="connsiteX2" fmla="*/ 1589098 w 3178196"/>
                <a:gd name="connsiteY2" fmla="*/ 2752500 h 3178196"/>
                <a:gd name="connsiteX3" fmla="*/ 2752500 w 3178196"/>
                <a:gd name="connsiteY3" fmla="*/ 1589098 h 3178196"/>
                <a:gd name="connsiteX4" fmla="*/ 1589098 w 3178196"/>
                <a:gd name="connsiteY4" fmla="*/ 425696 h 3178196"/>
                <a:gd name="connsiteX5" fmla="*/ 1408737 w 3178196"/>
                <a:gd name="connsiteY5" fmla="*/ 0 h 3178196"/>
                <a:gd name="connsiteX6" fmla="*/ 1769461 w 3178196"/>
                <a:gd name="connsiteY6" fmla="*/ 0 h 3178196"/>
                <a:gd name="connsiteX7" fmla="*/ 1839795 w 3178196"/>
                <a:gd name="connsiteY7" fmla="*/ 328139 h 3178196"/>
                <a:gd name="connsiteX8" fmla="*/ 1856789 w 3178196"/>
                <a:gd name="connsiteY8" fmla="*/ 330732 h 3178196"/>
                <a:gd name="connsiteX9" fmla="*/ 2000849 w 3178196"/>
                <a:gd name="connsiteY9" fmla="*/ 373520 h 3178196"/>
                <a:gd name="connsiteX10" fmla="*/ 2227451 w 3178196"/>
                <a:gd name="connsiteY10" fmla="*/ 122720 h 3178196"/>
                <a:gd name="connsiteX11" fmla="*/ 2539846 w 3178196"/>
                <a:gd name="connsiteY11" fmla="*/ 303080 h 3178196"/>
                <a:gd name="connsiteX12" fmla="*/ 2439451 w 3178196"/>
                <a:gd name="connsiteY12" fmla="*/ 613872 h 3178196"/>
                <a:gd name="connsiteX13" fmla="*/ 2458340 w 3178196"/>
                <a:gd name="connsiteY13" fmla="*/ 627645 h 3178196"/>
                <a:gd name="connsiteX14" fmla="*/ 2558787 w 3178196"/>
                <a:gd name="connsiteY14" fmla="*/ 724273 h 3178196"/>
                <a:gd name="connsiteX15" fmla="*/ 2569563 w 3178196"/>
                <a:gd name="connsiteY15" fmla="*/ 737054 h 3178196"/>
                <a:gd name="connsiteX16" fmla="*/ 2875118 w 3178196"/>
                <a:gd name="connsiteY16" fmla="*/ 638354 h 3178196"/>
                <a:gd name="connsiteX17" fmla="*/ 3055480 w 3178196"/>
                <a:gd name="connsiteY17" fmla="*/ 950748 h 3178196"/>
                <a:gd name="connsiteX18" fmla="*/ 2827830 w 3178196"/>
                <a:gd name="connsiteY18" fmla="*/ 1156432 h 3178196"/>
                <a:gd name="connsiteX19" fmla="*/ 2846251 w 3178196"/>
                <a:gd name="connsiteY19" fmla="*/ 1202137 h 3178196"/>
                <a:gd name="connsiteX20" fmla="*/ 2882440 w 3178196"/>
                <a:gd name="connsiteY20" fmla="*/ 1345342 h 3178196"/>
                <a:gd name="connsiteX21" fmla="*/ 3178196 w 3178196"/>
                <a:gd name="connsiteY21" fmla="*/ 1408739 h 3178196"/>
                <a:gd name="connsiteX22" fmla="*/ 3178196 w 3178196"/>
                <a:gd name="connsiteY22" fmla="*/ 1769460 h 3178196"/>
                <a:gd name="connsiteX23" fmla="*/ 2901180 w 3178196"/>
                <a:gd name="connsiteY23" fmla="*/ 1828838 h 3178196"/>
                <a:gd name="connsiteX24" fmla="*/ 2890366 w 3178196"/>
                <a:gd name="connsiteY24" fmla="*/ 1899689 h 3178196"/>
                <a:gd name="connsiteX25" fmla="*/ 2862393 w 3178196"/>
                <a:gd name="connsiteY25" fmla="*/ 2011345 h 3178196"/>
                <a:gd name="connsiteX26" fmla="*/ 2851433 w 3178196"/>
                <a:gd name="connsiteY26" fmla="*/ 2043093 h 3178196"/>
                <a:gd name="connsiteX27" fmla="*/ 3055480 w 3178196"/>
                <a:gd name="connsiteY27" fmla="*/ 2227452 h 3178196"/>
                <a:gd name="connsiteX28" fmla="*/ 2875118 w 3178196"/>
                <a:gd name="connsiteY28" fmla="*/ 2539844 h 3178196"/>
                <a:gd name="connsiteX29" fmla="*/ 2624366 w 3178196"/>
                <a:gd name="connsiteY29" fmla="*/ 2458846 h 3178196"/>
                <a:gd name="connsiteX30" fmla="*/ 2593452 w 3178196"/>
                <a:gd name="connsiteY30" fmla="*/ 2501242 h 3178196"/>
                <a:gd name="connsiteX31" fmla="*/ 2496828 w 3178196"/>
                <a:gd name="connsiteY31" fmla="*/ 2601689 h 3178196"/>
                <a:gd name="connsiteX32" fmla="*/ 2461217 w 3178196"/>
                <a:gd name="connsiteY32" fmla="*/ 2631705 h 3178196"/>
                <a:gd name="connsiteX33" fmla="*/ 2539846 w 3178196"/>
                <a:gd name="connsiteY33" fmla="*/ 2875117 h 3178196"/>
                <a:gd name="connsiteX34" fmla="*/ 2227451 w 3178196"/>
                <a:gd name="connsiteY34" fmla="*/ 3055478 h 3178196"/>
                <a:gd name="connsiteX35" fmla="*/ 2061632 w 3178196"/>
                <a:gd name="connsiteY35" fmla="*/ 2871954 h 3178196"/>
                <a:gd name="connsiteX36" fmla="*/ 2018961 w 3178196"/>
                <a:gd name="connsiteY36" fmla="*/ 2889155 h 3178196"/>
                <a:gd name="connsiteX37" fmla="*/ 1820676 w 3178196"/>
                <a:gd name="connsiteY37" fmla="*/ 2939260 h 3178196"/>
                <a:gd name="connsiteX38" fmla="*/ 1769461 w 3178196"/>
                <a:gd name="connsiteY38" fmla="*/ 3178196 h 3178196"/>
                <a:gd name="connsiteX39" fmla="*/ 1408737 w 3178196"/>
                <a:gd name="connsiteY39" fmla="*/ 3178196 h 3178196"/>
                <a:gd name="connsiteX40" fmla="*/ 1357415 w 3178196"/>
                <a:gd name="connsiteY40" fmla="*/ 2938761 h 3178196"/>
                <a:gd name="connsiteX41" fmla="*/ 1321409 w 3178196"/>
                <a:gd name="connsiteY41" fmla="*/ 2933267 h 3178196"/>
                <a:gd name="connsiteX42" fmla="*/ 1116228 w 3178196"/>
                <a:gd name="connsiteY42" fmla="*/ 2872328 h 3178196"/>
                <a:gd name="connsiteX43" fmla="*/ 950747 w 3178196"/>
                <a:gd name="connsiteY43" fmla="*/ 3055478 h 3178196"/>
                <a:gd name="connsiteX44" fmla="*/ 638354 w 3178196"/>
                <a:gd name="connsiteY44" fmla="*/ 2875117 h 3178196"/>
                <a:gd name="connsiteX45" fmla="*/ 716567 w 3178196"/>
                <a:gd name="connsiteY45" fmla="*/ 2632987 h 3178196"/>
                <a:gd name="connsiteX46" fmla="*/ 564155 w 3178196"/>
                <a:gd name="connsiteY46" fmla="*/ 2476891 h 3178196"/>
                <a:gd name="connsiteX47" fmla="*/ 552049 w 3178196"/>
                <a:gd name="connsiteY47" fmla="*/ 2459421 h 3178196"/>
                <a:gd name="connsiteX48" fmla="*/ 303082 w 3178196"/>
                <a:gd name="connsiteY48" fmla="*/ 2539844 h 3178196"/>
                <a:gd name="connsiteX49" fmla="*/ 122720 w 3178196"/>
                <a:gd name="connsiteY49" fmla="*/ 2227452 h 3178196"/>
                <a:gd name="connsiteX50" fmla="*/ 326913 w 3178196"/>
                <a:gd name="connsiteY50" fmla="*/ 2042960 h 3178196"/>
                <a:gd name="connsiteX51" fmla="*/ 306855 w 3178196"/>
                <a:gd name="connsiteY51" fmla="*/ 1979828 h 3178196"/>
                <a:gd name="connsiteX52" fmla="*/ 276470 w 3178196"/>
                <a:gd name="connsiteY52" fmla="*/ 1828721 h 3178196"/>
                <a:gd name="connsiteX53" fmla="*/ 0 w 3178196"/>
                <a:gd name="connsiteY53" fmla="*/ 1769460 h 3178196"/>
                <a:gd name="connsiteX54" fmla="*/ 0 w 3178196"/>
                <a:gd name="connsiteY54" fmla="*/ 1408739 h 3178196"/>
                <a:gd name="connsiteX55" fmla="*/ 293010 w 3178196"/>
                <a:gd name="connsiteY55" fmla="*/ 1345931 h 3178196"/>
                <a:gd name="connsiteX56" fmla="*/ 306855 w 3178196"/>
                <a:gd name="connsiteY56" fmla="*/ 1284173 h 3178196"/>
                <a:gd name="connsiteX57" fmla="*/ 351046 w 3178196"/>
                <a:gd name="connsiteY57" fmla="*/ 1157043 h 3178196"/>
                <a:gd name="connsiteX58" fmla="*/ 122720 w 3178196"/>
                <a:gd name="connsiteY58" fmla="*/ 950748 h 3178196"/>
                <a:gd name="connsiteX59" fmla="*/ 303082 w 3178196"/>
                <a:gd name="connsiteY59" fmla="*/ 638354 h 3178196"/>
                <a:gd name="connsiteX60" fmla="*/ 611017 w 3178196"/>
                <a:gd name="connsiteY60" fmla="*/ 737822 h 3178196"/>
                <a:gd name="connsiteX61" fmla="*/ 678469 w 3178196"/>
                <a:gd name="connsiteY61" fmla="*/ 665039 h 3178196"/>
                <a:gd name="connsiteX62" fmla="*/ 739168 w 3178196"/>
                <a:gd name="connsiteY62" fmla="*/ 615179 h 3178196"/>
                <a:gd name="connsiteX63" fmla="*/ 638354 w 3178196"/>
                <a:gd name="connsiteY63" fmla="*/ 303080 h 3178196"/>
                <a:gd name="connsiteX64" fmla="*/ 950747 w 3178196"/>
                <a:gd name="connsiteY64" fmla="*/ 122720 h 3178196"/>
                <a:gd name="connsiteX65" fmla="*/ 1175530 w 3178196"/>
                <a:gd name="connsiteY65" fmla="*/ 371507 h 3178196"/>
                <a:gd name="connsiteX66" fmla="*/ 1321409 w 3178196"/>
                <a:gd name="connsiteY66" fmla="*/ 330732 h 3178196"/>
                <a:gd name="connsiteX67" fmla="*/ 1338401 w 3178196"/>
                <a:gd name="connsiteY67" fmla="*/ 328139 h 3178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178196" h="3178196">
                  <a:moveTo>
                    <a:pt x="1589098" y="425696"/>
                  </a:moveTo>
                  <a:cubicBezTo>
                    <a:pt x="946569" y="425696"/>
                    <a:pt x="425696" y="946569"/>
                    <a:pt x="425696" y="1589098"/>
                  </a:cubicBezTo>
                  <a:cubicBezTo>
                    <a:pt x="425696" y="2231627"/>
                    <a:pt x="946569" y="2752500"/>
                    <a:pt x="1589098" y="2752500"/>
                  </a:cubicBezTo>
                  <a:cubicBezTo>
                    <a:pt x="2231627" y="2752500"/>
                    <a:pt x="2752500" y="2231627"/>
                    <a:pt x="2752500" y="1589098"/>
                  </a:cubicBezTo>
                  <a:cubicBezTo>
                    <a:pt x="2752500" y="946569"/>
                    <a:pt x="2231627" y="425696"/>
                    <a:pt x="1589098" y="425696"/>
                  </a:cubicBezTo>
                  <a:close/>
                  <a:moveTo>
                    <a:pt x="1408737" y="0"/>
                  </a:moveTo>
                  <a:lnTo>
                    <a:pt x="1769461" y="0"/>
                  </a:lnTo>
                  <a:lnTo>
                    <a:pt x="1839795" y="328139"/>
                  </a:lnTo>
                  <a:lnTo>
                    <a:pt x="1856789" y="330732"/>
                  </a:lnTo>
                  <a:lnTo>
                    <a:pt x="2000849" y="373520"/>
                  </a:lnTo>
                  <a:lnTo>
                    <a:pt x="2227451" y="122720"/>
                  </a:lnTo>
                  <a:lnTo>
                    <a:pt x="2539846" y="303080"/>
                  </a:lnTo>
                  <a:lnTo>
                    <a:pt x="2439451" y="613872"/>
                  </a:lnTo>
                  <a:lnTo>
                    <a:pt x="2458340" y="627645"/>
                  </a:lnTo>
                  <a:cubicBezTo>
                    <a:pt x="2493487" y="658090"/>
                    <a:pt x="2527017" y="690346"/>
                    <a:pt x="2558787" y="724273"/>
                  </a:cubicBezTo>
                  <a:lnTo>
                    <a:pt x="2569563" y="737054"/>
                  </a:lnTo>
                  <a:lnTo>
                    <a:pt x="2875118" y="638354"/>
                  </a:lnTo>
                  <a:lnTo>
                    <a:pt x="3055480" y="950748"/>
                  </a:lnTo>
                  <a:lnTo>
                    <a:pt x="2827830" y="1156432"/>
                  </a:lnTo>
                  <a:lnTo>
                    <a:pt x="2846251" y="1202137"/>
                  </a:lnTo>
                  <a:lnTo>
                    <a:pt x="2882440" y="1345342"/>
                  </a:lnTo>
                  <a:lnTo>
                    <a:pt x="3178196" y="1408739"/>
                  </a:lnTo>
                  <a:lnTo>
                    <a:pt x="3178196" y="1769460"/>
                  </a:lnTo>
                  <a:lnTo>
                    <a:pt x="2901180" y="1828838"/>
                  </a:lnTo>
                  <a:lnTo>
                    <a:pt x="2890366" y="1899689"/>
                  </a:lnTo>
                  <a:cubicBezTo>
                    <a:pt x="2882626" y="1937518"/>
                    <a:pt x="2873276" y="1974762"/>
                    <a:pt x="2862393" y="2011345"/>
                  </a:cubicBezTo>
                  <a:lnTo>
                    <a:pt x="2851433" y="2043093"/>
                  </a:lnTo>
                  <a:lnTo>
                    <a:pt x="3055480" y="2227452"/>
                  </a:lnTo>
                  <a:lnTo>
                    <a:pt x="2875118" y="2539844"/>
                  </a:lnTo>
                  <a:lnTo>
                    <a:pt x="2624366" y="2458846"/>
                  </a:lnTo>
                  <a:lnTo>
                    <a:pt x="2593452" y="2501242"/>
                  </a:lnTo>
                  <a:cubicBezTo>
                    <a:pt x="2563009" y="2536388"/>
                    <a:pt x="2530753" y="2569918"/>
                    <a:pt x="2496828" y="2601689"/>
                  </a:cubicBezTo>
                  <a:lnTo>
                    <a:pt x="2461217" y="2631705"/>
                  </a:lnTo>
                  <a:lnTo>
                    <a:pt x="2539846" y="2875117"/>
                  </a:lnTo>
                  <a:lnTo>
                    <a:pt x="2227451" y="3055478"/>
                  </a:lnTo>
                  <a:lnTo>
                    <a:pt x="2061632" y="2871954"/>
                  </a:lnTo>
                  <a:lnTo>
                    <a:pt x="2018961" y="2889155"/>
                  </a:lnTo>
                  <a:lnTo>
                    <a:pt x="1820676" y="2939260"/>
                  </a:lnTo>
                  <a:lnTo>
                    <a:pt x="1769461" y="3178196"/>
                  </a:lnTo>
                  <a:lnTo>
                    <a:pt x="1408737" y="3178196"/>
                  </a:lnTo>
                  <a:lnTo>
                    <a:pt x="1357415" y="2938761"/>
                  </a:lnTo>
                  <a:lnTo>
                    <a:pt x="1321409" y="2933267"/>
                  </a:lnTo>
                  <a:lnTo>
                    <a:pt x="1116228" y="2872328"/>
                  </a:lnTo>
                  <a:lnTo>
                    <a:pt x="950747" y="3055478"/>
                  </a:lnTo>
                  <a:lnTo>
                    <a:pt x="638354" y="2875117"/>
                  </a:lnTo>
                  <a:lnTo>
                    <a:pt x="716567" y="2632987"/>
                  </a:lnTo>
                  <a:lnTo>
                    <a:pt x="564155" y="2476891"/>
                  </a:lnTo>
                  <a:lnTo>
                    <a:pt x="552049" y="2459421"/>
                  </a:lnTo>
                  <a:lnTo>
                    <a:pt x="303082" y="2539844"/>
                  </a:lnTo>
                  <a:lnTo>
                    <a:pt x="122720" y="2227452"/>
                  </a:lnTo>
                  <a:lnTo>
                    <a:pt x="326913" y="2042960"/>
                  </a:lnTo>
                  <a:lnTo>
                    <a:pt x="306855" y="1979828"/>
                  </a:lnTo>
                  <a:lnTo>
                    <a:pt x="276470" y="1828721"/>
                  </a:lnTo>
                  <a:lnTo>
                    <a:pt x="0" y="1769460"/>
                  </a:lnTo>
                  <a:lnTo>
                    <a:pt x="0" y="1408739"/>
                  </a:lnTo>
                  <a:lnTo>
                    <a:pt x="293010" y="1345931"/>
                  </a:lnTo>
                  <a:lnTo>
                    <a:pt x="306855" y="1284173"/>
                  </a:lnTo>
                  <a:lnTo>
                    <a:pt x="351046" y="1157043"/>
                  </a:lnTo>
                  <a:lnTo>
                    <a:pt x="122720" y="950748"/>
                  </a:lnTo>
                  <a:lnTo>
                    <a:pt x="303082" y="638354"/>
                  </a:lnTo>
                  <a:lnTo>
                    <a:pt x="611017" y="737822"/>
                  </a:lnTo>
                  <a:lnTo>
                    <a:pt x="678469" y="665039"/>
                  </a:lnTo>
                  <a:lnTo>
                    <a:pt x="739168" y="615179"/>
                  </a:lnTo>
                  <a:lnTo>
                    <a:pt x="638354" y="303080"/>
                  </a:lnTo>
                  <a:lnTo>
                    <a:pt x="950747" y="122720"/>
                  </a:lnTo>
                  <a:lnTo>
                    <a:pt x="1175530" y="371507"/>
                  </a:lnTo>
                  <a:lnTo>
                    <a:pt x="1321409" y="330732"/>
                  </a:lnTo>
                  <a:lnTo>
                    <a:pt x="1338401" y="328139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419100" dist="1778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4932598" y="2621198"/>
              <a:ext cx="2326804" cy="2326804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 rot="1320000">
            <a:off x="3753241" y="2019691"/>
            <a:ext cx="1637519" cy="1637519"/>
            <a:chOff x="462756" y="1288258"/>
            <a:chExt cx="5551491" cy="5551485"/>
          </a:xfrm>
          <a:solidFill>
            <a:srgbClr val="F70000"/>
          </a:solidFill>
          <a:effectLst>
            <a:outerShdw blurRad="76200" dist="38100" dir="2700000" algn="tl" rotWithShape="0">
              <a:prstClr val="black">
                <a:alpha val="24000"/>
              </a:prstClr>
            </a:outerShdw>
          </a:effectLst>
        </p:grpSpPr>
        <p:sp>
          <p:nvSpPr>
            <p:cNvPr id="37" name="Freeform 9"/>
            <p:cNvSpPr/>
            <p:nvPr/>
          </p:nvSpPr>
          <p:spPr bwMode="auto">
            <a:xfrm rot="5400000">
              <a:off x="2431257" y="1111250"/>
              <a:ext cx="1614487" cy="1968503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38" name="Freeform 9"/>
            <p:cNvSpPr/>
            <p:nvPr/>
          </p:nvSpPr>
          <p:spPr bwMode="auto">
            <a:xfrm rot="8100000">
              <a:off x="3823198" y="1687811"/>
              <a:ext cx="1614488" cy="1968501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39" name="Freeform 9"/>
            <p:cNvSpPr/>
            <p:nvPr/>
          </p:nvSpPr>
          <p:spPr bwMode="auto">
            <a:xfrm rot="10800000">
              <a:off x="4399759" y="3079749"/>
              <a:ext cx="1614488" cy="1968501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40" name="Freeform 9"/>
            <p:cNvSpPr/>
            <p:nvPr/>
          </p:nvSpPr>
          <p:spPr bwMode="auto">
            <a:xfrm rot="13500000">
              <a:off x="3823198" y="4471688"/>
              <a:ext cx="1614487" cy="1968502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41" name="Freeform 9"/>
            <p:cNvSpPr/>
            <p:nvPr/>
          </p:nvSpPr>
          <p:spPr bwMode="auto">
            <a:xfrm rot="16200000">
              <a:off x="2431256" y="5048249"/>
              <a:ext cx="1614487" cy="1968502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42" name="Freeform 9"/>
            <p:cNvSpPr/>
            <p:nvPr/>
          </p:nvSpPr>
          <p:spPr bwMode="auto">
            <a:xfrm rot="18900000">
              <a:off x="1039317" y="4471689"/>
              <a:ext cx="1614488" cy="1968501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43" name="Freeform 9"/>
            <p:cNvSpPr/>
            <p:nvPr/>
          </p:nvSpPr>
          <p:spPr bwMode="auto">
            <a:xfrm>
              <a:off x="462756" y="3079749"/>
              <a:ext cx="1614488" cy="1968501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44" name="Freeform 9"/>
            <p:cNvSpPr/>
            <p:nvPr/>
          </p:nvSpPr>
          <p:spPr bwMode="auto">
            <a:xfrm rot="2700000">
              <a:off x="1039317" y="1687811"/>
              <a:ext cx="1614487" cy="1968502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280948" y="2547398"/>
            <a:ext cx="582104" cy="582104"/>
            <a:chOff x="5707931" y="3040931"/>
            <a:chExt cx="776138" cy="776138"/>
          </a:xfrm>
        </p:grpSpPr>
        <p:sp>
          <p:nvSpPr>
            <p:cNvPr id="46" name="椭圆 45"/>
            <p:cNvSpPr/>
            <p:nvPr/>
          </p:nvSpPr>
          <p:spPr>
            <a:xfrm>
              <a:off x="5707931" y="3040931"/>
              <a:ext cx="776138" cy="776138"/>
            </a:xfrm>
            <a:prstGeom prst="ellipse">
              <a:avLst/>
            </a:prstGeom>
            <a:solidFill>
              <a:srgbClr val="F3F3F3"/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508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5779391" y="3112391"/>
              <a:ext cx="633218" cy="63321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63500" dist="25400" dir="13500000">
                <a:prstClr val="black">
                  <a:alpha val="4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817611" y="3150611"/>
              <a:ext cx="556778" cy="556778"/>
            </a:xfrm>
            <a:prstGeom prst="ellipse">
              <a:avLst/>
            </a:prstGeom>
            <a:solidFill>
              <a:srgbClr val="F3F3F3"/>
            </a:soli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8100" dist="254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4540369" y="2103490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08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862749" y="2420292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07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866693" y="2872262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06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4549892" y="3194642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097921" y="3198587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775541" y="2881785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771596" y="2429815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088399" y="2107434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982908" y="1121386"/>
            <a:ext cx="1473098" cy="754718"/>
            <a:chOff x="1310544" y="1495182"/>
            <a:chExt cx="1964130" cy="1006290"/>
          </a:xfrm>
        </p:grpSpPr>
        <p:grpSp>
          <p:nvGrpSpPr>
            <p:cNvPr id="58" name="组合 57"/>
            <p:cNvGrpSpPr/>
            <p:nvPr/>
          </p:nvGrpSpPr>
          <p:grpSpPr>
            <a:xfrm>
              <a:off x="1310544" y="1495182"/>
              <a:ext cx="1964130" cy="1006290"/>
              <a:chOff x="1464128" y="1520824"/>
              <a:chExt cx="4005943" cy="1582058"/>
            </a:xfrm>
          </p:grpSpPr>
          <p:sp>
            <p:nvSpPr>
              <p:cNvPr id="62" name="圆角矩形 61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63" name="圆角矩形 62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1413231" y="1541035"/>
              <a:ext cx="1780467" cy="940656"/>
              <a:chOff x="7488048" y="2621083"/>
              <a:chExt cx="1780467" cy="940656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5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982908" y="2014522"/>
            <a:ext cx="1473098" cy="754718"/>
            <a:chOff x="1310544" y="2686030"/>
            <a:chExt cx="1964130" cy="1006290"/>
          </a:xfrm>
        </p:grpSpPr>
        <p:grpSp>
          <p:nvGrpSpPr>
            <p:cNvPr id="65" name="组合 64"/>
            <p:cNvGrpSpPr/>
            <p:nvPr/>
          </p:nvGrpSpPr>
          <p:grpSpPr>
            <a:xfrm>
              <a:off x="1310544" y="2686030"/>
              <a:ext cx="1964130" cy="1006290"/>
              <a:chOff x="1464128" y="1520824"/>
              <a:chExt cx="4005943" cy="1582058"/>
            </a:xfrm>
          </p:grpSpPr>
          <p:sp>
            <p:nvSpPr>
              <p:cNvPr id="69" name="圆角矩形 68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70" name="圆角矩形 69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1413231" y="2734234"/>
              <a:ext cx="1780467" cy="940656"/>
              <a:chOff x="7488048" y="2621083"/>
              <a:chExt cx="1780467" cy="940656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5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982908" y="2907658"/>
            <a:ext cx="1473098" cy="754718"/>
            <a:chOff x="1310544" y="3876878"/>
            <a:chExt cx="1964130" cy="1006290"/>
          </a:xfrm>
        </p:grpSpPr>
        <p:grpSp>
          <p:nvGrpSpPr>
            <p:cNvPr id="72" name="组合 71"/>
            <p:cNvGrpSpPr/>
            <p:nvPr/>
          </p:nvGrpSpPr>
          <p:grpSpPr>
            <a:xfrm>
              <a:off x="1310544" y="3876878"/>
              <a:ext cx="1964130" cy="1006290"/>
              <a:chOff x="1464128" y="1520824"/>
              <a:chExt cx="4005943" cy="1582058"/>
            </a:xfrm>
          </p:grpSpPr>
          <p:sp>
            <p:nvSpPr>
              <p:cNvPr id="76" name="圆角矩形 75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77" name="圆角矩形 76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1413231" y="3925082"/>
              <a:ext cx="1780467" cy="940656"/>
              <a:chOff x="7488048" y="2621083"/>
              <a:chExt cx="1780467" cy="940656"/>
            </a:xfrm>
          </p:grpSpPr>
          <p:sp>
            <p:nvSpPr>
              <p:cNvPr id="74" name="文本框 73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5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982908" y="3800796"/>
            <a:ext cx="1473098" cy="754718"/>
            <a:chOff x="1310544" y="5067728"/>
            <a:chExt cx="1964130" cy="1006290"/>
          </a:xfrm>
        </p:grpSpPr>
        <p:grpSp>
          <p:nvGrpSpPr>
            <p:cNvPr id="79" name="组合 78"/>
            <p:cNvGrpSpPr/>
            <p:nvPr/>
          </p:nvGrpSpPr>
          <p:grpSpPr>
            <a:xfrm>
              <a:off x="1310544" y="5067728"/>
              <a:ext cx="1964130" cy="1006290"/>
              <a:chOff x="1464128" y="1520824"/>
              <a:chExt cx="4005943" cy="1582058"/>
            </a:xfrm>
          </p:grpSpPr>
          <p:sp>
            <p:nvSpPr>
              <p:cNvPr id="83" name="圆角矩形 82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84" name="圆角矩形 83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1413231" y="5115932"/>
              <a:ext cx="1780467" cy="940656"/>
              <a:chOff x="7488048" y="2621083"/>
              <a:chExt cx="1780467" cy="940656"/>
            </a:xfrm>
          </p:grpSpPr>
          <p:sp>
            <p:nvSpPr>
              <p:cNvPr id="81" name="文本框 80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5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6687994" y="1121386"/>
            <a:ext cx="1473098" cy="754718"/>
            <a:chOff x="8917326" y="1495182"/>
            <a:chExt cx="1964130" cy="1006290"/>
          </a:xfrm>
        </p:grpSpPr>
        <p:grpSp>
          <p:nvGrpSpPr>
            <p:cNvPr id="86" name="组合 85"/>
            <p:cNvGrpSpPr/>
            <p:nvPr/>
          </p:nvGrpSpPr>
          <p:grpSpPr>
            <a:xfrm>
              <a:off x="8917326" y="1495182"/>
              <a:ext cx="1964130" cy="1006290"/>
              <a:chOff x="1464128" y="1520824"/>
              <a:chExt cx="4005943" cy="1582058"/>
            </a:xfrm>
          </p:grpSpPr>
          <p:sp>
            <p:nvSpPr>
              <p:cNvPr id="90" name="圆角矩形 89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91" name="圆角矩形 90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>
              <a:off x="9020013" y="1541035"/>
              <a:ext cx="1780467" cy="940656"/>
              <a:chOff x="7488048" y="2621083"/>
              <a:chExt cx="1780467" cy="940656"/>
            </a:xfrm>
          </p:grpSpPr>
          <p:sp>
            <p:nvSpPr>
              <p:cNvPr id="88" name="文本框 87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5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" name="文本框 88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6687994" y="2014522"/>
            <a:ext cx="1473098" cy="754718"/>
            <a:chOff x="8917326" y="2686030"/>
            <a:chExt cx="1964130" cy="1006290"/>
          </a:xfrm>
        </p:grpSpPr>
        <p:grpSp>
          <p:nvGrpSpPr>
            <p:cNvPr id="93" name="组合 92"/>
            <p:cNvGrpSpPr/>
            <p:nvPr/>
          </p:nvGrpSpPr>
          <p:grpSpPr>
            <a:xfrm>
              <a:off x="8917326" y="2686030"/>
              <a:ext cx="1964130" cy="1006290"/>
              <a:chOff x="1464128" y="1520824"/>
              <a:chExt cx="4005943" cy="1582058"/>
            </a:xfrm>
          </p:grpSpPr>
          <p:sp>
            <p:nvSpPr>
              <p:cNvPr id="97" name="圆角矩形 96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98" name="圆角矩形 97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94" name="组合 93"/>
            <p:cNvGrpSpPr/>
            <p:nvPr/>
          </p:nvGrpSpPr>
          <p:grpSpPr>
            <a:xfrm>
              <a:off x="9020013" y="2734234"/>
              <a:ext cx="1780467" cy="940656"/>
              <a:chOff x="7488048" y="2621083"/>
              <a:chExt cx="1780467" cy="940656"/>
            </a:xfrm>
          </p:grpSpPr>
          <p:sp>
            <p:nvSpPr>
              <p:cNvPr id="95" name="文本框 94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5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>
            <a:off x="6687994" y="2907658"/>
            <a:ext cx="1473098" cy="754718"/>
            <a:chOff x="8917326" y="3876878"/>
            <a:chExt cx="1964130" cy="1006290"/>
          </a:xfrm>
        </p:grpSpPr>
        <p:grpSp>
          <p:nvGrpSpPr>
            <p:cNvPr id="100" name="组合 99"/>
            <p:cNvGrpSpPr/>
            <p:nvPr/>
          </p:nvGrpSpPr>
          <p:grpSpPr>
            <a:xfrm>
              <a:off x="8917326" y="3876878"/>
              <a:ext cx="1964130" cy="1006290"/>
              <a:chOff x="1464128" y="1520824"/>
              <a:chExt cx="4005943" cy="1582058"/>
            </a:xfrm>
          </p:grpSpPr>
          <p:sp>
            <p:nvSpPr>
              <p:cNvPr id="104" name="圆角矩形 103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05" name="圆角矩形 104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9020013" y="3925082"/>
              <a:ext cx="1780467" cy="940656"/>
              <a:chOff x="7488048" y="2621083"/>
              <a:chExt cx="1780467" cy="940656"/>
            </a:xfrm>
          </p:grpSpPr>
          <p:sp>
            <p:nvSpPr>
              <p:cNvPr id="102" name="文本框 101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5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" name="文本框 102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6687994" y="3800796"/>
            <a:ext cx="1473098" cy="754718"/>
            <a:chOff x="8917326" y="5067728"/>
            <a:chExt cx="1964130" cy="1006290"/>
          </a:xfrm>
        </p:grpSpPr>
        <p:grpSp>
          <p:nvGrpSpPr>
            <p:cNvPr id="107" name="组合 106"/>
            <p:cNvGrpSpPr/>
            <p:nvPr/>
          </p:nvGrpSpPr>
          <p:grpSpPr>
            <a:xfrm>
              <a:off x="8917326" y="5067728"/>
              <a:ext cx="1964130" cy="1006290"/>
              <a:chOff x="1464128" y="1520824"/>
              <a:chExt cx="4005943" cy="1582058"/>
            </a:xfrm>
          </p:grpSpPr>
          <p:sp>
            <p:nvSpPr>
              <p:cNvPr id="111" name="圆角矩形 110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12" name="圆角矩形 111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9020013" y="5115932"/>
              <a:ext cx="1780467" cy="940656"/>
              <a:chOff x="7488048" y="2621083"/>
              <a:chExt cx="1780467" cy="940656"/>
            </a:xfrm>
          </p:grpSpPr>
          <p:sp>
            <p:nvSpPr>
              <p:cNvPr id="109" name="文本框 108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0000"/>
                    </a:solidFill>
                    <a:cs typeface="+mn-ea"/>
                    <a:sym typeface="+mn-lt"/>
                  </a:rPr>
                  <a:t>在此添加标题</a:t>
                </a:r>
                <a:endParaRPr lang="zh-CN" altLang="en-US" sz="1500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cs typeface="+mn-ea"/>
                    <a:sym typeface="+mn-lt"/>
                  </a:rPr>
                  <a:t>点击添加文字说明或复制文本黏贴自此内容要言简意赅</a:t>
                </a:r>
                <a:endPara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9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0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0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9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1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2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18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0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1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2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2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7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9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0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5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136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8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9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4500"/>
                                </p:stCondLst>
                                <p:childTnLst>
                                  <p:par>
                                    <p:cTn id="1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145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7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8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9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17000"/>
                                </p:stCondLst>
                                <p:childTnLst>
                                  <p:par>
                                    <p:cTn id="154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6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7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8" fill="hold">
                                <p:stCondLst>
                                  <p:cond delay="18500"/>
                                </p:stCondLst>
                                <p:childTnLst>
                                  <p:par>
                                    <p:cTn id="1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19000"/>
                                </p:stCondLst>
                                <p:childTnLst>
                                  <p:par>
                                    <p:cTn id="163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5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6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5" grpId="0" animBg="1"/>
          <p:bldP spid="21" grpId="0" animBg="1"/>
          <p:bldP spid="25" grpId="0" animBg="1"/>
          <p:bldP spid="29" grpId="0" animBg="1"/>
          <p:bldP spid="30" grpId="0" animBg="1"/>
          <p:bldP spid="31" grpId="0" animBg="1"/>
          <p:bldP spid="32" grpId="0" animBg="1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9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0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0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9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18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2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2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7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5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136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4500"/>
                                </p:stCondLst>
                                <p:childTnLst>
                                  <p:par>
                                    <p:cTn id="1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145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9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17000"/>
                                </p:stCondLst>
                                <p:childTnLst>
                                  <p:par>
                                    <p:cTn id="154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8" fill="hold">
                                <p:stCondLst>
                                  <p:cond delay="18500"/>
                                </p:stCondLst>
                                <p:childTnLst>
                                  <p:par>
                                    <p:cTn id="1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19000"/>
                                </p:stCondLst>
                                <p:childTnLst>
                                  <p:par>
                                    <p:cTn id="163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5" grpId="0" animBg="1"/>
          <p:bldP spid="21" grpId="0" animBg="1"/>
          <p:bldP spid="25" grpId="0" animBg="1"/>
          <p:bldP spid="29" grpId="0" animBg="1"/>
          <p:bldP spid="30" grpId="0" animBg="1"/>
          <p:bldP spid="31" grpId="0" animBg="1"/>
          <p:bldP spid="32" grpId="0" animBg="1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</p:bldLst>
      </p:timing>
    </mc:Fallback>
  </mc:AlternateContent>
</p:sld>
</file>

<file path=ppt/tags/tag1.xml><?xml version="1.0" encoding="utf-8"?>
<p:tagLst xmlns:p="http://schemas.openxmlformats.org/presentationml/2006/main">
  <p:tag name="ISPRING_PRESENTATION_TITLE" val="PowerPoint 演示文稿"/>
  <p:tag name="KSO_WPP_MARK_KEY" val="d4c8d27c-2901-49d9-afd9-6b0fe72e1399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3qhgcwi4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4538</Words>
  <Application>WPS 演示</Application>
  <PresentationFormat>全屏显示(16:9)</PresentationFormat>
  <Paragraphs>779</Paragraphs>
  <Slides>35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50" baseType="lpstr">
      <vt:lpstr>Arial</vt:lpstr>
      <vt:lpstr>宋体</vt:lpstr>
      <vt:lpstr>Wingdings</vt:lpstr>
      <vt:lpstr>Agency FB</vt:lpstr>
      <vt:lpstr>Trebuchet MS</vt:lpstr>
      <vt:lpstr>Calibri</vt:lpstr>
      <vt:lpstr>微软雅黑</vt:lpstr>
      <vt:lpstr>Arial Unicode MS</vt:lpstr>
      <vt:lpstr>等线</vt:lpstr>
      <vt:lpstr>时尚中黑简体</vt:lpstr>
      <vt:lpstr>黑体</vt:lpstr>
      <vt:lpstr>Calibri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>第一PPT</dc:creator>
  <cp:keywords>www.1ppt.com</cp:keywords>
  <dc:description>www.1ppt.com</dc:description>
  <cp:lastModifiedBy>吴为</cp:lastModifiedBy>
  <cp:revision>16</cp:revision>
  <dcterms:created xsi:type="dcterms:W3CDTF">2016-08-01T12:15:00Z</dcterms:created>
  <dcterms:modified xsi:type="dcterms:W3CDTF">2022-10-26T02:35:36Z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FBBC6DEB69DA4BAA986F4F900F59B93C</vt:lpwstr>
  </property>
  <property fmtid="{D5CDD505-2E9C-101B-9397-08002B2CF9AE}" pid="3" name="KSOProductBuildVer">
    <vt:lpwstr>2052-11.1.0.12598</vt:lpwstr>
  </property>
</Properties>
</file>