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31" autoAdjust="0"/>
    <p:restoredTop sz="94660"/>
  </p:normalViewPr>
  <p:slideViewPr>
    <p:cSldViewPr snapToGrid="0">
      <p:cViewPr>
        <p:scale>
          <a:sx n="100" d="100"/>
          <a:sy n="100" d="100"/>
        </p:scale>
        <p:origin x="-60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ADE5BC-4BE7-4C53-B8F0-A85E7A446CCB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BBE6BC9-E1EB-41E1-A9B6-70505AA115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2503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9A7EE-A88A-4486-AD1B-13A4A91B6BFA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174C-8AEB-489F-BEAA-7550FBE99D7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147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362EB-6051-48D9-BF90-6328A273F84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636FAF-EDF0-4C77-A58D-0387F86DC7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731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E77E4-1063-489F-BF74-0B43EE93A2CE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EFCB2-B6F0-4962-ACCB-CBB9B0FA3CA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418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323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69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908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3710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28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613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655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76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9FFB2-8A64-40D1-88B1-981BDAF272DF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A305F-6990-4AAA-9CC0-6D25E4C63F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9062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13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5427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86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A49CE-0B99-4A95-AA21-37547194B787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50419-E0D5-4D1E-A9D8-ED19261C55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082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A0C3E-9D49-400F-994D-8FCFC9D4E5BB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35161-1B99-4606-B306-96A30C793B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754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6ED09-EA4A-435B-8A8F-981F69310C19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D5B76-4ACB-414F-8F7F-5030C3D05A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49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C70F2-C800-4091-B8D1-A49284C6CBD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E0F28-C2E8-46FA-A7A6-12647609B0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787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319D-BB1E-4E7D-A36D-03E44FB1054B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BB9C9-F33A-499A-BCDE-D715A16D03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938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B3FAC-659C-4DE5-BAB2-C27199736D41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D640A-0BEF-4081-A294-33E2730F64A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775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CF105-418A-4A4A-AF4B-994F576BF0DC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37B70-05A3-44D2-924B-89B1D65243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541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AD8A2F-F2D6-4FF5-8C33-87A217760096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3B0470B0-65C7-46DF-B1B1-C3C558A1518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631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7785" y="0"/>
            <a:ext cx="600514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6129484"/>
            <a:ext cx="9143999" cy="498598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3563" y="0"/>
            <a:ext cx="547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46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68325"/>
            <a:ext cx="9144000" cy="572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367</Words>
  <Application>Microsoft Office PowerPoint</Application>
  <PresentationFormat>全屏显示(4:3)</PresentationFormat>
  <Paragraphs>27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Calibri</vt:lpstr>
      <vt:lpstr>Arial</vt:lpstr>
      <vt:lpstr>Calibri Light</vt:lpstr>
      <vt:lpstr>宋体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2018-03-28T02:02:31Z</dcterms:created>
  <dcterms:modified xsi:type="dcterms:W3CDTF">2018-12-25T02:28:47Z</dcterms:modified>
</cp:coreProperties>
</file>