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4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56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6A9EE-2272-4E39-8F4C-F7A73E007664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EDD7F9-6852-4748-9E18-4DE1B6D35B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33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A592C-D9F4-4880-86B7-A53EB9746957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44146-2AF6-4423-93C0-25FF23A89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39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A592C-D9F4-4880-86B7-A53EB9746957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44146-2AF6-4423-93C0-25FF23A89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49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A592C-D9F4-4880-86B7-A53EB9746957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44146-2AF6-4423-93C0-25FF23A89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39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839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740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7355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1298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137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361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179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78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A592C-D9F4-4880-86B7-A53EB9746957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44146-2AF6-4423-93C0-25FF23A89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4354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617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5724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234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A592C-D9F4-4880-86B7-A53EB9746957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44146-2AF6-4423-93C0-25FF23A89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064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A592C-D9F4-4880-86B7-A53EB9746957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44146-2AF6-4423-93C0-25FF23A89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18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A592C-D9F4-4880-86B7-A53EB9746957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44146-2AF6-4423-93C0-25FF23A89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542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A592C-D9F4-4880-86B7-A53EB9746957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44146-2AF6-4423-93C0-25FF23A89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6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A592C-D9F4-4880-86B7-A53EB9746957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44146-2AF6-4423-93C0-25FF23A89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427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A592C-D9F4-4880-86B7-A53EB9746957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44146-2AF6-4423-93C0-25FF23A89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494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A592C-D9F4-4880-86B7-A53EB9746957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44146-2AF6-4423-93C0-25FF23A89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02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A592C-D9F4-4880-86B7-A53EB9746957}" type="datetimeFigureOut">
              <a:rPr lang="zh-CN" altLang="en-US" smtClean="0"/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44146-2AF6-4423-93C0-25FF23A893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721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566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600" y="0"/>
            <a:ext cx="568642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8773" y="6297270"/>
            <a:ext cx="4354076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2659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289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251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83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003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766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4604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4721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640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9259" y="0"/>
            <a:ext cx="51454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4595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783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350" y="0"/>
            <a:ext cx="5762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94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195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80219" y="217749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788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31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089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656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44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2174"/>
            <a:ext cx="9144000" cy="609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860024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367</Words>
  <Application>Microsoft Office PowerPoint</Application>
  <PresentationFormat>全屏显示(4:3)</PresentationFormat>
  <Paragraphs>27</Paragraphs>
  <Slides>19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2018-03-27T07:19:10Z</dcterms:created>
  <dcterms:modified xsi:type="dcterms:W3CDTF">2018-12-25T02:22:03Z</dcterms:modified>
</cp:coreProperties>
</file>