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38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22" autoAdjust="0"/>
    <p:restoredTop sz="93325" autoAdjust="0"/>
  </p:normalViewPr>
  <p:slideViewPr>
    <p:cSldViewPr snapToGrid="0">
      <p:cViewPr>
        <p:scale>
          <a:sx n="100" d="100"/>
          <a:sy n="100" d="100"/>
        </p:scale>
        <p:origin x="-612" y="-264"/>
      </p:cViewPr>
      <p:guideLst>
        <p:guide orient="horz" pos="21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9DCE255-75B3-4F01-A90F-5BF8CA24FB68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7087E89-D1AE-4893-B14C-3FC6A20F6F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887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087E89-D1AE-4893-B14C-3FC6A20F6FC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696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C2A9D-C66E-4F3D-8C4A-5960002D02D1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264A0-3E7F-4F40-BA6D-9CF2C858595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126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173B1-BB5E-4BC0-AFFD-F5C323D39EB2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706BA4-1039-4E9F-934C-E4D6C6DFF5D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896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F61C3-A952-4D55-8204-272485E4ACF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C3AF1A-7357-46C6-8DD6-A6B49479F7A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8193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821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36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902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4915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3039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0777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0670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748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D5908-B9DB-4E70-BE41-6BB96A709F19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5405EB-327E-471F-9653-EDFD73D51C1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6234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785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413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28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11D38D-0D80-4A06-8210-AF9B16B3AB7E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D14D8A-F485-4306-8A8C-0B3224152E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179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65A45-0514-4377-8D84-12C3DBFC7594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9BE4B0-F9D0-4E80-A7DC-BC09C2DBECD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738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90339E-4AFB-4C76-A029-1C90CDF62468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3C0F9-7A2D-4CA6-B970-FC578674C4E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706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EB74F-5C4E-42D1-9BBF-D1640DBE1298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C060A0-1C65-4F50-8FDC-D89D426307F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929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25CBC-FA6E-4CC3-A78C-8A03C471E72E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BC8A4-5AC1-43C4-9328-E92C6A25ED2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0579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B4B54C-EF65-4E0F-A9C6-05B3ED44801D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8CAC82-2E46-47BF-AD06-56C5FC61503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998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88904D-7983-4AE3-8900-863A7BCAE2F0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01D0F4-B701-471F-9B17-C3066AE5013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809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5513083-CE56-4FA2-A70B-C364755CA7E8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2F9EF55F-4C1F-42B1-9A13-DB839CC04F62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87267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913" y="0"/>
            <a:ext cx="77501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24012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4213" y="0"/>
            <a:ext cx="7775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258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32769" y="214891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8194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375" y="0"/>
            <a:ext cx="77152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513</Words>
  <Application>Microsoft Office PowerPoint</Application>
  <PresentationFormat>全屏显示(4:3)</PresentationFormat>
  <Paragraphs>39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43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dcterms:created xsi:type="dcterms:W3CDTF">2018-03-26T01:17:56Z</dcterms:created>
  <dcterms:modified xsi:type="dcterms:W3CDTF">2018-12-25T02:15:35Z</dcterms:modified>
</cp:coreProperties>
</file>