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7"/>
  </p:notesMasterIdLst>
  <p:sldIdLst>
    <p:sldId id="263" r:id="rId3"/>
    <p:sldId id="264" r:id="rId4"/>
    <p:sldId id="291" r:id="rId5"/>
    <p:sldId id="265" r:id="rId6"/>
    <p:sldId id="267" r:id="rId7"/>
    <p:sldId id="269" r:id="rId8"/>
    <p:sldId id="272" r:id="rId9"/>
    <p:sldId id="274" r:id="rId10"/>
    <p:sldId id="271" r:id="rId11"/>
    <p:sldId id="273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7" r:id="rId24"/>
    <p:sldId id="286" r:id="rId25"/>
    <p:sldId id="292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939E0F4-D4EC-40C7-AA78-5E811AB3EB8F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44FD3E7-8479-42DA-9AE1-8C359ABC9C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793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FD3E7-8479-42DA-9AE1-8C359ABC9CB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67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393F25-B949-4AFD-B945-6FECA7461E5D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788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9BFE9-3A6E-4B03-9CA2-98BE222C5BA5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521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4AD6BD-08FB-42BC-95DD-6A9C82227B2F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257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831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99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481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159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99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433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35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8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F6B0DC-E3C8-43D1-A790-E857B2A6FBFD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35822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68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495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58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D4B2C-FA99-400F-9FB6-C974910BFA6C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621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F666CA-46DF-4618-AE90-93038153DBBE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868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0979B8-F833-41A4-9B50-52D4CC4A5B69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129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A5E855-6133-420F-9D8F-7C13A5EB7075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65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E701BA-C575-41B2-9A9C-1510E25B7025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865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999BBE-2206-4955-9C6D-77D2C31B4AF5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2014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A321F9-84A4-48F0-80F5-0A494B5D0AD8}" type="slidenum">
              <a:rPr lang="zh-CN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059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D01357D-98DD-4672-AFFD-AA837B21E335}" type="slidenum">
              <a:rPr lang="zh-CN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0068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5vyk.5d6d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0" y="-1"/>
            <a:ext cx="6985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501317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1196975"/>
            <a:ext cx="45815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567238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1182688"/>
            <a:ext cx="4581525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610100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6763" y="1184275"/>
            <a:ext cx="4567237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4621213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96975"/>
            <a:ext cx="4572000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621213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1196975"/>
            <a:ext cx="4602162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2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573588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1184275"/>
            <a:ext cx="4602162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2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455295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6763" y="1184275"/>
            <a:ext cx="4567237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572000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1184275"/>
            <a:ext cx="4602162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3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610100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0725" y="1196975"/>
            <a:ext cx="4613275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975"/>
            <a:ext cx="4573588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1182688"/>
            <a:ext cx="4592637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3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573588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7438" y="-15875"/>
            <a:ext cx="6969125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838" y="1184275"/>
            <a:ext cx="4602162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3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598988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0725" y="1184275"/>
            <a:ext cx="4613275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 descr="3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4584700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4575" y="0"/>
            <a:ext cx="7056438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0"/>
            <a:ext cx="7058025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73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00" y="0"/>
            <a:ext cx="6935788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4575175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5">
            <a:hlinkClick r:id="rId3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76338"/>
            <a:ext cx="4572000" cy="450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2688"/>
            <a:ext cx="4643438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1184275"/>
            <a:ext cx="4498975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643438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1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8988" y="1182688"/>
            <a:ext cx="4545012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621213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8988" y="1182688"/>
            <a:ext cx="4545012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3588" y="1160463"/>
            <a:ext cx="4570412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12">
            <a:hlinkClick r:id="rId2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6175"/>
            <a:ext cx="4595813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1182688"/>
            <a:ext cx="4592637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 descr="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4275"/>
            <a:ext cx="4606925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Times New Roman</vt:lpstr>
      <vt:lpstr>宋体</vt:lpstr>
      <vt:lpstr>Arial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29</cp:revision>
  <cp:lastPrinted>1899-12-30T00:00:00Z</cp:lastPrinted>
  <dcterms:created xsi:type="dcterms:W3CDTF">1601-01-01T00:00:00Z</dcterms:created>
  <dcterms:modified xsi:type="dcterms:W3CDTF">2018-12-25T02:09:16Z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2052-6.3.0.1705</vt:lpwstr>
  </property>
</Properties>
</file>