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0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FA0697A-70DA-42F1-96F2-210D11F9A79A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C6642C9-EB8B-40DD-A0DF-36784CC0C8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7298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6642C9-EB8B-40DD-A0DF-36784CC0C88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9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950389-8816-41B9-9B99-DF6F0B6754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6290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26568E-D701-4CFF-8214-E72A651D12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5134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43096-04E2-4DA6-9189-2BBF918C51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4639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627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2850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422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946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637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461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6006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967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DB0F2B-0714-4D59-8AA4-33993F8CC4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3075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7693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6880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15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6A6DB5-5923-40C5-A1EB-B783600F0E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5607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9F2363-73BC-4A33-A09B-808276CC3B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4712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E1D7C1-3675-4593-8CC1-628C0B34FB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2917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086DB-3CC7-4F80-BEE0-C2576276C2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045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B38F98-A785-4D9A-9B89-653848F9D4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4990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566A6A-244E-49CF-BF44-5EF1615D99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111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565BB3-F87C-47C9-B668-63F93F00E5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196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C337CDA-16B1-4603-B440-546A742A888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18444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爷爷的墙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675" y="0"/>
            <a:ext cx="7232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55675" y="5949280"/>
            <a:ext cx="7232650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31900"/>
            <a:ext cx="9144000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014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425" y="0"/>
            <a:ext cx="7169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4" descr="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2010-01-25T02:29:56Z</dcterms:created>
  <dcterms:modified xsi:type="dcterms:W3CDTF">2018-12-25T02:01:06Z</dcterms:modified>
</cp:coreProperties>
</file>