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8"/>
  </p:notes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13" autoAdjust="0"/>
    <p:restoredTop sz="94660"/>
  </p:normalViewPr>
  <p:slideViewPr>
    <p:cSldViewPr snapToGrid="0">
      <p:cViewPr>
        <p:scale>
          <a:sx n="100" d="100"/>
          <a:sy n="100" d="100"/>
        </p:scale>
        <p:origin x="-612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D1BCD9A-CF2F-44FB-9085-58548E1E13A6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D3F9422-146C-4AEA-8708-ED0642907F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3902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B17F7-82D7-41F4-AC6C-E7B10DD337AC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67B806-9ED0-4ACB-84C8-AAA0F4D42E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207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4DB69-6E6E-4703-B11D-A4B263DD59C3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7D3259-082F-4AAB-BF8D-9706FBAC1C4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915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A97DC-BBEC-4D00-933C-2844C573C953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3405F7-94AA-45F5-833A-4C4BC9B83C0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2030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927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0489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4235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8539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0589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7847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069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968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1A767-3EED-4445-A581-ED9DF27C6EEA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BCD591-F6A7-468D-AB11-26D6C7A0E41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255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621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1839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428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90C3A-7D2C-4087-B863-A54B8236A815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FD79F-2BB3-4E66-9DD5-AEDAB0E51E5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064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D65CC-C1DA-4341-837B-A1F5C23BB06B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B29CB-93D3-4ED4-B8F3-5E47C256733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251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E12B9-C858-4848-900A-BDADCC5003A2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6BB18-23A1-47E9-988E-742CC5E4D0F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518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E011B-1348-477A-B2D3-63E33DB44A2E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A60AD-23A0-4766-8D88-2B493C1124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172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BEA61-DB6F-420B-9DAB-A4407E1ED150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4E9AD8-8F08-4D43-843A-4878BAF276A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399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8CA76-9DBA-4C0C-836B-9550F38C2E1D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070773-EE85-44A9-A087-1115629B6C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548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2910C-E1A5-467E-96BB-AF060411FFA2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89789B-EB5A-4D7B-9828-1415F18AA03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431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C657418-00E6-4C71-A352-B1A98C3411B8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6E2440D-1377-447B-9072-615954E79A7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91617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0075" y="0"/>
            <a:ext cx="5403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394961" y="6066294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0"/>
            <a:ext cx="5448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0"/>
            <a:ext cx="5448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0"/>
            <a:ext cx="5448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0"/>
            <a:ext cx="5448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0"/>
            <a:ext cx="5448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0"/>
            <a:ext cx="5448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4188"/>
            <a:ext cx="9144000" cy="588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04169" y="2282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0"/>
            <a:ext cx="5448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0"/>
            <a:ext cx="5448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4200" y="0"/>
            <a:ext cx="5435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830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0"/>
            <a:ext cx="5448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0"/>
            <a:ext cx="5448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0"/>
            <a:ext cx="5448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0"/>
            <a:ext cx="5448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850" y="0"/>
            <a:ext cx="5448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367</Words>
  <Application>Microsoft Office PowerPoint</Application>
  <PresentationFormat>全屏显示(4:3)</PresentationFormat>
  <Paragraphs>27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dcterms:created xsi:type="dcterms:W3CDTF">2018-03-17T04:01:07Z</dcterms:created>
  <dcterms:modified xsi:type="dcterms:W3CDTF">2018-12-25T00:54:15Z</dcterms:modified>
</cp:coreProperties>
</file>