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40"/>
  </p:notesMasterIdLst>
  <p:sldIdLst>
    <p:sldId id="256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3" r:id="rId37"/>
    <p:sldId id="294" r:id="rId38"/>
    <p:sldId id="295" r:id="rId3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0" autoAdjust="0"/>
    <p:restoredTop sz="94660"/>
  </p:normalViewPr>
  <p:slideViewPr>
    <p:cSldViewPr snapToGrid="0">
      <p:cViewPr>
        <p:scale>
          <a:sx n="100" d="100"/>
          <a:sy n="100" d="100"/>
        </p:scale>
        <p:origin x="-588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D053694-C959-4155-91B9-B1178AF8A155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5A4E39B-8BD9-497A-8528-A9AB2D30A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3452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AC7B4-EADB-4F2D-B4BA-6873AB76822C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288C30-BA3B-461B-AE49-70B4962D9F5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822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3E69B-D2FC-4397-9563-877648789214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A16C3C-31DE-4CCE-B63A-A91021C8C2E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742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0D455-BB67-4EEC-8041-B677CC1F2875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4689FD-72DA-4D21-B4C2-B3AB4988981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555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073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9713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076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9620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8296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6383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7025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59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D677F-F8D0-4168-AD52-7AF54C80FCE4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207E1-075C-4A2D-B005-35B6DE82CE4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3504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2543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3854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765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005D9-E327-4E6D-9D78-0176C3BC2BEC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4BF29B-22FB-405F-8F4C-42ABB4B1F23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018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3BD98-5599-4C7F-A937-11EF893EF8E4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D9B11-784E-4CA8-B1E9-4FE0F72E479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396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0B6BD-5379-48C4-A948-2A729C40901C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89F597-A16E-4168-8749-DB0BD4008A3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910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46E5B-B7CC-49A5-B893-1A25662FBBB3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A4777D-79C9-4190-8FD2-CA3DC15CD00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122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E3661-E448-4AE9-BBEE-460EE0762130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47B7CD-1EE6-4D4B-A6BF-C149EC83DF8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944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5456F-E61B-4439-9151-FA572885189C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F36042-C3F4-4AA7-A433-7769CD50F38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703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DB9F7-95DB-40EA-93DC-360282432CED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841A0D-5FB6-4653-A388-659E7CBF7B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201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0D9EC60-BE01-4095-808E-23641E2EB7C8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7892030A-CE5E-4BCB-8AB4-BC9B43B722B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15028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6425" y="0"/>
            <a:ext cx="53911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060735" y="5954370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4688" y="0"/>
            <a:ext cx="5254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4688" y="0"/>
            <a:ext cx="5254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0" y="0"/>
            <a:ext cx="5270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0563" y="0"/>
            <a:ext cx="5222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0" y="0"/>
            <a:ext cx="5270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0" y="0"/>
            <a:ext cx="5270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4688" y="0"/>
            <a:ext cx="5254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4688" y="0"/>
            <a:ext cx="5254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0" y="0"/>
            <a:ext cx="5270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0" y="0"/>
            <a:ext cx="5270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4863" y="0"/>
            <a:ext cx="4994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2625" y="0"/>
            <a:ext cx="5238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5638" y="0"/>
            <a:ext cx="52927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0" y="0"/>
            <a:ext cx="5270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0" y="0"/>
            <a:ext cx="5270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2625" y="0"/>
            <a:ext cx="5238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8813" y="0"/>
            <a:ext cx="52863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4688" y="0"/>
            <a:ext cx="5254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4688" y="0"/>
            <a:ext cx="5254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4688" y="0"/>
            <a:ext cx="5254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0" y="0"/>
            <a:ext cx="5270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4688" y="0"/>
            <a:ext cx="5254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2625" y="0"/>
            <a:ext cx="5238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0088" y="0"/>
            <a:ext cx="5203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0563" y="0"/>
            <a:ext cx="5222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4688" y="0"/>
            <a:ext cx="5254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0" y="0"/>
            <a:ext cx="5270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4688" y="0"/>
            <a:ext cx="5254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5013" y="0"/>
            <a:ext cx="51339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973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0" y="0"/>
            <a:ext cx="5270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0" y="0"/>
            <a:ext cx="5270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0" y="0"/>
            <a:ext cx="5270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4688" y="0"/>
            <a:ext cx="5254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4688" y="0"/>
            <a:ext cx="5254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4688" y="0"/>
            <a:ext cx="5254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222</Words>
  <Application>Microsoft Office PowerPoint</Application>
  <PresentationFormat>全屏显示(4:3)</PresentationFormat>
  <Paragraphs>16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45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</cp:revision>
  <dcterms:created xsi:type="dcterms:W3CDTF">2018-03-16T01:43:12Z</dcterms:created>
  <dcterms:modified xsi:type="dcterms:W3CDTF">2018-12-25T00:44:58Z</dcterms:modified>
</cp:coreProperties>
</file>