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4" r:id="rId2"/>
  </p:sldMasterIdLst>
  <p:notesMasterIdLst>
    <p:notesMasterId r:id="rId21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09C78F46-619D-407A-8232-39C60C016F32}" type="datetimeFigureOut">
              <a:rPr lang="zh-CN" altLang="en-US"/>
              <a:pPr>
                <a:defRPr/>
              </a:pPr>
              <a:t>2018/12/25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8E365BAE-28C7-4266-A097-FB8EF96538D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231439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5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365BAE-28C7-4266-A097-FB8EF96538DF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55125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18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20B695-A8B1-406C-BB01-23B550EDB6B7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961290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B9A9050-CBF0-494C-971C-99CDAC780376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561417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044AAA3-4B3D-4E9F-94F2-0578DD314F0E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948758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84551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29552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57534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182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986163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897171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81206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71588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22252CE-5FEA-4FE8-8777-FD7B78C69F2F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233641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910366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038781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67845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ABECD2A-498C-4029-8A62-D1DD43FDF66E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035094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1BF166A-CA92-4266-97BC-C4AD66D0E11C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30257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AEA89C5-005F-4512-A513-A8C6050AF869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331457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570C24-2C9D-4CFD-9A3D-D4C1BF8F71A6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830861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E96A045-F471-4620-AFF7-DCD0F7F13981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895371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582149A-E9C8-4D3A-9A82-55E58F285EAA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017872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09FE1A-B680-4131-8BA2-98BF650E2B7B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84223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07610EE6-0A52-452E-970A-9958D9979AA6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1841540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file:///E:\webapps\gaoqs-services\wenku_down\mask.jpg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hyperlink" Target="http://5vyk.5d6d.com" TargetMode="Externa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21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20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19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" descr="DSCF2502-0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8175" y="0"/>
            <a:ext cx="53276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Picture 5" descr="file://E:/webapps/gaoqs-services/wenku_down/mask.jpg"/>
          <p:cNvPicPr>
            <a:picLocks noChangeAspect="1" noChangeArrowheads="1"/>
          </p:cNvPicPr>
          <p:nvPr/>
        </p:nvPicPr>
        <p:blipFill>
          <a:blip r:embed="rId3" r:link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54000" cy="25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1978982" y="5949280"/>
            <a:ext cx="5186035" cy="470257"/>
          </a:xfrm>
          <a:prstGeom prst="rect">
            <a:avLst/>
          </a:prstGeom>
          <a:solidFill>
            <a:srgbClr val="FFFFFF">
              <a:alpha val="60000"/>
            </a:srgbClr>
          </a:solidFill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4" descr="DSCF251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57200"/>
            <a:ext cx="9144000" cy="594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4" descr="DSCF251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96875"/>
            <a:ext cx="9144000" cy="6065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96875"/>
            <a:ext cx="9144000" cy="606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4" descr="DSCF251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52438"/>
            <a:ext cx="9144000" cy="595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4" descr="DSCF251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14338"/>
            <a:ext cx="9144000" cy="602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4" descr="DSCF251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11163"/>
            <a:ext cx="9144000" cy="603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25" y="476250"/>
            <a:ext cx="9144000" cy="600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4" descr="DSCF2517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54163" y="0"/>
            <a:ext cx="60356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5208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 descr="DSCF2502-0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95300"/>
            <a:ext cx="9144000" cy="586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 descr="DSCF250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38150"/>
            <a:ext cx="9144000" cy="598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4" descr="DSCF250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95300"/>
            <a:ext cx="9144000" cy="586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95536" y="1920609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pic>
        <p:nvPicPr>
          <p:cNvPr id="19458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22275"/>
            <a:ext cx="9144000" cy="601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4" descr="DSCF250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41325"/>
            <a:ext cx="9144000" cy="597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4" descr="DSCF250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52438"/>
            <a:ext cx="9144000" cy="595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4" descr="DSCF250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27038"/>
            <a:ext cx="9144000" cy="600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4" descr="DSCF250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04813"/>
            <a:ext cx="9144000" cy="604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157255215</TotalTime>
  <Pages>0</Pages>
  <Words>513</Words>
  <Characters>0</Characters>
  <Application>Microsoft Office PowerPoint</Application>
  <DocSecurity>0</DocSecurity>
  <PresentationFormat>全屏显示(4:3)</PresentationFormat>
  <Lines>0</Lines>
  <Paragraphs>39</Paragraphs>
  <Slides>18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26" baseType="lpstr">
      <vt:lpstr>Arial</vt:lpstr>
      <vt:lpstr>宋体</vt:lpstr>
      <vt:lpstr>Calibri</vt:lpstr>
      <vt:lpstr>Calibri Light</vt:lpstr>
      <vt:lpstr>微软雅黑</vt:lpstr>
      <vt:lpstr>Meiryo</vt:lpstr>
      <vt:lpstr>第一PPT模板网-WWW.1PPT.COM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6</cp:revision>
  <cp:lastPrinted>1899-12-30T00:00:00Z</cp:lastPrinted>
  <dcterms:created xsi:type="dcterms:W3CDTF">2010-03-21T12:52:02Z</dcterms:created>
  <dcterms:modified xsi:type="dcterms:W3CDTF">2018-12-25T00:29:50Z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2052-6.5.0.1966</vt:lpwstr>
  </property>
</Properties>
</file>