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C621BE1-1572-4C95-9D5B-68FD68E80E3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A0D9BA6-57C9-4769-81AA-3E8A16BC8A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211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D9BA6-57C9-4769-81AA-3E8A16BC8A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18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F17C7E-49DB-40BE-A40E-1C4977D1FF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39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52D5E0-8678-436C-825B-9C81D0E1895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9438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0B63-6D73-451D-AA1A-A905E57845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52195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57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885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871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56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44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79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949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4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2BA09-FBA6-425E-B6B0-6904302B66C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55546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70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51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85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0B85F5-6C3B-44E8-B691-83A865B891A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21503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FCEACE-1A7E-4DAB-9572-01BF323CDA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6446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5943FD-331A-4A4A-8148-F9913E31B28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4955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6967C-41D5-40B0-A695-A864B3DB05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073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81141C-E6DC-44C8-BCFB-C139F79CCE3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99227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26B1A2-44ED-4340-A26B-7C27BB74D60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5707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47B579-3DA2-4F39-B941-18EA60AB796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68877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D118788-DEA2-48D0-B031-8BD7691E627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311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1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4726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06974" y="6144412"/>
            <a:ext cx="5186035" cy="470257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3225"/>
            <a:ext cx="9139238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G:/d盘论坛资料/米莉茉莉第1、5辑/米莉茉莉第5辑/野兔比利/DSCF2162.JPGDSCF216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401638"/>
            <a:ext cx="9134475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G:/d盘论坛资料/米莉茉莉第1、5辑/米莉茉莉第5辑/野兔比利/DSCF2164.JPGDSCF2164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37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15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401638"/>
            <a:ext cx="9134475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6525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G:/d盘论坛资料/米莉茉莉第1、5辑/米莉茉莉第5辑/野兔比利/DSCF2155.JPGDSCF215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401638"/>
            <a:ext cx="9134475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G:/d盘论坛资料/米莉茉莉第1、5辑/米莉茉莉第5辑/野兔比利/DSCF2157.JPGDSCF215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G:/d盘论坛资料/米莉茉莉第1、5辑/米莉茉莉第5辑/野兔比利/DSCF2158.JPGDSCF21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401638"/>
            <a:ext cx="9134475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G:/d盘论坛资料/米莉茉莉第1、5辑/米莉茉莉第5辑/野兔比利/DSCF2160.JPGDSCF21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401638"/>
            <a:ext cx="9139238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157255213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cp:lastPrinted>1899-12-30T00:00:00Z</cp:lastPrinted>
  <dcterms:created xsi:type="dcterms:W3CDTF">2010-12-26T22:46:55Z</dcterms:created>
  <dcterms:modified xsi:type="dcterms:W3CDTF">2018-12-25T00:22:06Z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