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17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819638B-8B8C-4626-9AC6-231A3567E3EF}" type="datetimeFigureOut">
              <a:rPr lang="zh-CN" altLang="en-US"/>
              <a:pPr>
                <a:defRPr/>
              </a:pPr>
              <a:t>2018/12/25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27843091-AB37-459F-BCE4-C9BE70EAF55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0862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843091-AB37-459F-BCE4-C9BE70EAF55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462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68F0332-2FF1-40AB-9046-6FFB4BC7333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916994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C0C7E68-8442-4213-886B-391841C726F1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445368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BBE03D-05A3-4AD8-9318-247417D04BE5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3733642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44466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4795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00761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86493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67960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96279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8726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1513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0459FE-34DC-4FF6-9832-D7E76F2DD4A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029055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48919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58370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3815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D9B85F-0748-48C0-B7A0-5FCC6903FD8A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2265555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85FDFFC-ED61-4D81-9BEB-F16BF21BFBDA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997714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8E8F6D8-6CE9-4433-9BFE-9379951B21E6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8946398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1ABB7F-8F3A-4F1B-B2F9-05AFE8CD07B7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8603433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D04B7B-29DD-43F8-832B-90A96213130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5473980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29FD7A-3F1F-404A-BE82-04D9BAC07921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077338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856B14-37C4-4E8F-ADD6-43A7511E470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950432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B30A424A-3733-4B5A-8845-29158DC16F94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2018/12/25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52059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6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4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DSCF22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91680" y="0"/>
            <a:ext cx="576064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978981" y="6387743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4580" name="Picture 4" descr="G:/d盘论坛资料/米莉茉莉第1、5辑/米莉茉莉第1辑/一起去野餐/DSCF2239.JPGDSCF223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34963"/>
            <a:ext cx="9140825" cy="618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36550"/>
            <a:ext cx="9140825" cy="618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6628" name="Picture 4" descr="G:/d盘论坛资料/米莉茉莉第1、5辑/米莉茉莉第1辑/一起去野餐/DSCF2241.JPGDSCF224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34963"/>
            <a:ext cx="9140825" cy="618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7652" name="Picture 4" descr="G:/d盘论坛资料/米莉茉莉第1、5辑/米莉茉莉第1辑/一起去野餐/DSCF2242.JPGDSCF224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34963"/>
            <a:ext cx="9140825" cy="618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465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6388" name="Picture 4" descr="DSCF223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34963"/>
            <a:ext cx="9144000" cy="618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36550"/>
            <a:ext cx="9140825" cy="618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39552" y="1920609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8436" name="Picture 4" descr="G:/d盘论坛资料/米莉茉莉第1、5辑/米莉茉莉第1辑/一起去野餐/DSCF2233.JPGDSCF223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34963"/>
            <a:ext cx="9140825" cy="618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9460" name="Picture 4" descr="G:/d盘论坛资料/米莉茉莉第1、5辑/米莉茉莉第1辑/一起去野餐/DSCF2234.JPGDSCF223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34963"/>
            <a:ext cx="9140825" cy="618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0484" name="Picture 4" descr="G:/d盘论坛资料/米莉茉莉第1、5辑/米莉茉莉第1辑/一起去野餐/DSCF2235.JPGDSCF223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34963"/>
            <a:ext cx="9140825" cy="618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36550"/>
            <a:ext cx="9140825" cy="618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2532" name="Picture 4" descr="G:/d盘论坛资料/米莉茉莉第1、5辑/米莉茉莉第1辑/一起去野餐/DSCF2237.JPGDSCF223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34963"/>
            <a:ext cx="9140825" cy="618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3556" name="Picture 4" descr="G:/d盘论坛资料/米莉茉莉第1、5辑/米莉茉莉第1辑/一起去野餐/DSCF2238.JPGDSCF223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334963"/>
            <a:ext cx="9140825" cy="618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157255205</TotalTime>
  <Pages>0</Pages>
  <Words>513</Words>
  <Characters>0</Characters>
  <Application>Microsoft Office PowerPoint</Application>
  <DocSecurity>0</DocSecurity>
  <PresentationFormat>全屏显示(4:3)</PresentationFormat>
  <Lines>0</Lines>
  <Paragraphs>39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2</cp:revision>
  <cp:lastPrinted>1899-12-30T00:00:00Z</cp:lastPrinted>
  <dcterms:created xsi:type="dcterms:W3CDTF">2010-12-27T22:21:35Z</dcterms:created>
  <dcterms:modified xsi:type="dcterms:W3CDTF">2018-12-25T01:55:25Z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2052-6.6.0.2461</vt:lpwstr>
  </property>
</Properties>
</file>