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27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42" autoAdjust="0"/>
    <p:restoredTop sz="94660"/>
  </p:normalViewPr>
  <p:slideViewPr>
    <p:cSldViewPr>
      <p:cViewPr>
        <p:scale>
          <a:sx n="100" d="100"/>
          <a:sy n="100" d="100"/>
        </p:scale>
        <p:origin x="-306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7816D66-C8E1-4A7B-80F3-BA48C83A3990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7155E0A-AFDD-4FFD-95A6-75005F8E380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7671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55E0A-AFDD-4FFD-95A6-75005F8E380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56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EB00E-77C4-4CDC-84E7-A43B7E56D7B0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C22EC-096F-4386-BC6C-7FBA778672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8592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5E519-858A-4893-BB36-F1405172B5D4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F40A37-1DF8-46F8-9B39-E229A19508E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614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61719-1562-4A13-851B-BFB54ED25C9B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BE3CE-5BC3-41F7-8AD0-08F004EBEF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458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2922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5743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9081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3223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760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7601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4122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498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995735-91D3-4282-9860-4647D1B121D7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62C930-E821-46A0-A4EF-D6285A7C591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2002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3739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8276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594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EA1E1-F1F4-4F5D-9C4E-1845FF6C23B7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62F946-F254-4BD3-BEC8-7B90290DE9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116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BAEB-7607-4A33-8F1C-11C7E4E3F9E3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239D96-EF85-48D3-B963-A584083293A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36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832B9-E54D-416C-838C-60D452CD0CF7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4DB6B5-6602-4898-A870-9E7C889A5CE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759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E2E53-A29D-4301-B854-CA908C2BCFDC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AD0B1F-80A4-4652-808D-55CCB995E2D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539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10BC1-AED8-4E68-A09B-DF1F66680E03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4BF435-1E2E-4E37-B0EA-8B99610D3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220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3699A-C36C-43C2-A91C-10725D344754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B0A374-6FBD-407C-9F4C-85734BD03AA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933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66777-1513-45CB-882C-D255593DDDA1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6D8C1C-652F-4599-8581-969D6C45ADD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797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D0CE34E-62F1-42E4-865A-9A9A60C5EAF5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F62B4BD0-5DB6-492A-B8C9-2E963FB4C76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189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37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56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75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41531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艺术大魔法封面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0"/>
            <a:ext cx="748883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050990" y="5949280"/>
            <a:ext cx="5186035" cy="470257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 descr="艺术大魔法内文10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 descr="艺术大魔法内文11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 descr="艺术大魔法内文12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 descr="艺术大魔法内文13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 descr="艺术大魔法内文14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 descr="艺术大魔法内文15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 descr="艺术大魔法内文16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 descr="艺术大魔法内文17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 descr="艺术大魔法内文18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 descr="艺术大魔法内文19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 descr="艺术大魔法内文2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 descr="艺术大魔法内文20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 descr="艺术大魔法内文21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705678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 descr="艺术大魔法内文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50" y="0"/>
            <a:ext cx="6286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" descr="艺术大魔法封底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712879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554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 descr="艺术大魔法内文3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584" y="2420888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pic>
        <p:nvPicPr>
          <p:cNvPr id="18434" name="图片 1" descr="艺术大魔法内文4.jpg"/>
          <p:cNvPicPr>
            <a:picLocks noGrp="1" noChangeAspect="1"/>
          </p:cNvPicPr>
          <p:nvPr isPhoto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 descr="艺术大魔法内文5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 descr="艺术大魔法内文6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 descr="艺术大魔法内文7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 descr="艺术大魔法内文8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艺术大魔法内文9.jpg"/>
          <p:cNvPicPr>
            <a:picLocks noGrp="1" noChangeAspect="1"/>
          </p:cNvPicPr>
          <p:nvPr isPhoto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35567"/>
            <a:ext cx="9144000" cy="4986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513</Words>
  <Application>Microsoft Office PowerPoint</Application>
  <PresentationFormat>全屏显示(4:3)</PresentationFormat>
  <Paragraphs>39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dcterms:created xsi:type="dcterms:W3CDTF">2012-09-06T07:01:00Z</dcterms:created>
  <dcterms:modified xsi:type="dcterms:W3CDTF">2018-12-25T01:39:35Z</dcterms:modified>
</cp:coreProperties>
</file>