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3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5696F85-8DA9-4A94-9DD5-B2DD7D3936F6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FD40C1E-1F8A-4AFC-A937-9A1AEFF62D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278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40C1E-1F8A-4AFC-A937-9A1AEFF62D3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462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F6D1B2-8D32-4159-8A2F-495F68E7F04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39955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4E82F4-7AE8-40EF-B547-E9FE526A97B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04528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F82960-C612-42CA-A2D7-456A2B41239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07630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930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692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482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73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9439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7125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4934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13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A12D14-0D24-4DA4-A51B-AA156D5C74E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414780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7669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577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253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42A817-7586-4915-A91E-5865BDC7C01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54207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E879BE-36C2-404D-A8C5-037B9887656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29365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BC2D66-8D8F-4E59-AE0E-8D1D6FAAB2A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72058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8FF767-675F-44B0-AD8B-7FD06470099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52381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289D05-9217-4555-9B82-69E696A608B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37080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7C0399-1939-4699-B730-8C3EB7E0F83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13441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87AC66-E38A-4FF7-B538-2ED24D3DB00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23583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27FED58C-1D00-4628-B94B-303D3BB71C3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61340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ppsbook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4825" y="1588"/>
            <a:ext cx="559435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8982" y="6021287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5475"/>
            <a:ext cx="9144000" cy="560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5475"/>
            <a:ext cx="9144000" cy="560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2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8638" y="0"/>
            <a:ext cx="5546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850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627063"/>
            <a:ext cx="9142412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43808" y="25649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5475"/>
            <a:ext cx="9144000" cy="560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157255208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cp:lastPrinted>1899-12-30T00:00:00Z</cp:lastPrinted>
  <dcterms:created xsi:type="dcterms:W3CDTF">2010-11-21T16:28:05Z</dcterms:created>
  <dcterms:modified xsi:type="dcterms:W3CDTF">2018-12-24T08:52:05Z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