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0"/>
  </p:notesMasterIdLst>
  <p:sldIdLst>
    <p:sldId id="256" r:id="rId3"/>
    <p:sldId id="258" r:id="rId4"/>
    <p:sldId id="257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A3461AB-F906-43A8-B0F0-C1A79D08E17F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CE65CDA-D58A-4F11-AF36-26C49473EE5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822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E65CDA-D58A-4F11-AF36-26C49473EE5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210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57344-14AF-4260-8551-D3D349EB5E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920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7F0F7C-583E-478C-ACC6-CB0585B8434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83663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4CB759-39F1-4166-9B10-01D297AF0A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66047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5874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6068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205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690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935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3053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6751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517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7686C-FDF2-470B-9412-6D8656C4A6F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68739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688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640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9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5CCDC4-E828-4649-97C8-44A8CB5DDE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110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3EFFB9-AA12-4ECA-8FBF-1A11EDBF8D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32808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8E262-ADF6-4BE8-9514-587AE49543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5423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AA133-D022-4913-9A85-CA8C445504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758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1FE601-68AF-463E-A2FC-D83B61D5DFB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8054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637620-8D23-478E-87BC-9AF04413B2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7374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80C661-F479-4C33-B886-4D345ABE6B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6796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8A9E7BAB-9442-41A7-BBDE-3FBC984F43D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99625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纸袋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612068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1475656" y="6021288"/>
            <a:ext cx="6120679" cy="4985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110000"/>
              </a:lnSpc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7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7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7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7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79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纸袋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4" y="-12700"/>
            <a:ext cx="5184775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55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570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9467"/>
            <a:ext cx="9144000" cy="608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87351"/>
            <a:ext cx="9144000" cy="608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368</Words>
  <Application>Microsoft Office PowerPoint</Application>
  <PresentationFormat>全屏显示(4:3)</PresentationFormat>
  <Paragraphs>28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6</cp:revision>
  <dcterms:created xsi:type="dcterms:W3CDTF">2009-05-14T07:20:19Z</dcterms:created>
  <dcterms:modified xsi:type="dcterms:W3CDTF">2018-12-24T08:42:39Z</dcterms:modified>
</cp:coreProperties>
</file>