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4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54" autoAdjust="0"/>
    <p:restoredTop sz="94660"/>
  </p:normalViewPr>
  <p:slideViewPr>
    <p:cSldViewPr snapToGrid="0">
      <p:cViewPr>
        <p:scale>
          <a:sx n="100" d="100"/>
          <a:sy n="100" d="100"/>
        </p:scale>
        <p:origin x="-528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18006FC-5949-4E07-90FC-D1634C14CBA2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AD1D757-F9B9-43F6-9C86-5488700025F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47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81714-9CD5-424A-987D-AB600D9FDC5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E8437-59D6-4632-A4AA-06446E2E027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18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F670B-1AA7-428D-9EE0-323D8CED47D4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81AF0-4AD9-4ECB-8597-9555C4EBC7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025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CFB29-29FC-462C-BF70-142EA5133DDE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A14B0-2CAA-47EC-8BB0-3B9E587FA0B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5043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000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963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228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644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057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988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366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577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0FF57-07D9-447A-BC5C-DE2922EED1E2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101146-1DC2-4520-AC84-47029247B9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759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2164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0540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860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6E280-4892-4AFC-B131-6E225D4A918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05C23A-974E-43B0-B24B-4D7F3D032B3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37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CB5961-86DD-46AC-A4B4-487457A11176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A7CD1-BA34-46C8-A9CF-03BCB7A223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476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6D70D-4141-4D32-8E4F-FE9B3F0B1238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33480-C52B-41F8-AE83-F87397F1DB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709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62F6B-A9C0-4A89-9417-F0CA79244499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AB70B3-A227-4504-9F02-EB68B705304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76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D8C88-EA90-40A9-9391-5E430A6DB1EE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67D35-3C8B-45FA-A108-8D10FB47A5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13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7D2FA-4A2C-4BDD-88A8-F2FC5102280E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B82B20-005D-4B78-8D5E-1DAC046F00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735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344F0-3EED-4264-8998-7EB7FB50408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606C6-BD29-485A-B5C0-40B00901AC1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43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D0F4D4-2B2C-4523-B147-28B4FACC1201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662DA84-987E-42F9-A99A-E3F524158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98040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4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2388" y="0"/>
            <a:ext cx="6499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1" y="5955835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4588"/>
            <a:ext cx="9144000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9850" y="0"/>
            <a:ext cx="6464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477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222</Words>
  <Application>Microsoft Office PowerPoint</Application>
  <PresentationFormat>全屏显示(4:3)</PresentationFormat>
  <Paragraphs>16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2018-03-13T02:21:42Z</dcterms:created>
  <dcterms:modified xsi:type="dcterms:W3CDTF">2018-12-24T08:26:13Z</dcterms:modified>
</cp:coreProperties>
</file>