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76" autoAdjust="0"/>
    <p:restoredTop sz="94660"/>
  </p:normalViewPr>
  <p:slideViewPr>
    <p:cSldViewPr snapToGrid="0">
      <p:cViewPr>
        <p:scale>
          <a:sx n="100" d="100"/>
          <a:sy n="100" d="100"/>
        </p:scale>
        <p:origin x="-52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A0FEBC-5BDB-4BBA-8FE4-E381042150E9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27D867E-2C61-4041-BE55-AD29A44C9D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92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E8E43-9A55-46D8-B01A-69AD8DCB20D1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D36A6-FE44-484C-B67D-16963FCF17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2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AE4A6-D0E1-4266-9950-D30C39CA1C3E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9024F-9F8D-4BAC-B5CC-F179E67D02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30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0CB1E-CE31-431C-81A5-19DD4194880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43D3BD-6B30-452E-92E7-ACF89C67BD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726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066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82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151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398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97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457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58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56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907FB-B870-40A4-90A6-6177CC818732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F0752-A948-4955-99C7-4CBA943450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906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632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044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89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C44E-0A54-4E40-AAF3-D2330AACE7B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C9C07-715A-4CC8-A5C0-8388EA00F8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1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5256-9F41-41A4-9D42-E45D3305377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0DD5D-58AC-4B28-870D-6D6411F6F0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37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F4F67-A0DE-4D7E-868D-44FDC40C75BA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B6248-82C6-4EF7-A049-7D3B316B93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8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E5A1F-C8F5-49FE-B1EE-9AE0E44AC55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4B60C-3AD1-4CFF-8D7C-02707E502B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645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E3AA7-9E14-4943-BBC1-8660BDD4B85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F7044-15E3-4EEC-B69F-7042BF13D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958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FE8D9-24E6-4438-B5C0-F95C93F42A7A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19984-7F63-4B40-B60F-E3CFF6C4A9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92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1913F-564E-4B1E-9FA8-C2903018C5F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9F96A-5973-4647-8264-2751743F10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21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F7F6E2-730C-4212-9D63-DA5B75FE376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5F1E7BD-6B32-4B98-9CFB-79BEA0279EF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9130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55650"/>
            <a:ext cx="91440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897220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1"/>
            <a:ext cx="9142810" cy="584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32769" y="24889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367</Words>
  <Application>Microsoft Office PowerPoint</Application>
  <PresentationFormat>全屏显示(4:3)</PresentationFormat>
  <Paragraphs>27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2018-03-12T08:49:02Z</dcterms:created>
  <dcterms:modified xsi:type="dcterms:W3CDTF">2018-12-24T08:12:38Z</dcterms:modified>
</cp:coreProperties>
</file>