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72" autoAdjust="0"/>
    <p:restoredTop sz="94660"/>
  </p:normalViewPr>
  <p:slideViewPr>
    <p:cSldViewPr snapToGrid="0">
      <p:cViewPr>
        <p:scale>
          <a:sx n="100" d="100"/>
          <a:sy n="100" d="100"/>
        </p:scale>
        <p:origin x="-65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4FF958B-4444-4FA6-BC4E-8BD5B4DE4055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96402A6-0C49-4176-AB4F-20CDACA470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647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B67D4-2A4A-4B5E-BEA8-BB298F6CBB05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24535B-FFB2-425D-AFD3-9917CB06A73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380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62253-66FE-4895-95BC-7EEAF3C2417C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F9EC61-AA11-43F4-8D0A-35410B672B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4075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0AFC6-160D-428A-B73E-4A962AB94E30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08B7DF-EE7B-4010-B009-6E59AEF96D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6362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1590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699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45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537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544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3165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5690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338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DA9EF-A57B-4628-BE5F-4B73359DC7BB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0706A-9E67-44AD-9363-616758732D9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034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89656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3205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841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50E2E-CF53-4238-8FB2-070D42D49AED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E1BC5-6996-45E3-B45D-F0FC1675FD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265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0B2EC-90B4-4603-B2E1-9F8AB2DBDB33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AE8666-1ADE-4E3C-A5B8-6B8F43580A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49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B0C9A-EBD2-4875-AA5A-90DBDDC1CDCB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C16AB8-C9EF-41C1-BB70-79DFBEA5A76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662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05A3A-4974-4CAC-A25F-76062ACFA17A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522D4B-A6DF-4093-8D60-8844F5EB92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881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700B5-E055-4938-BA9D-875D53EB6C40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2B39C-53C3-40FC-941A-2C7A52EDBC0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811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2E2C2-C0A6-4215-9031-88053C9B9F87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F16401-A183-431D-8197-0D0B212FB8A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973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C7A0AD-BCE3-4764-ABA4-2E4D60818FF0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72B175-B885-4EB2-80F7-363F53C9F1F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2448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EDC47F4-9E6C-47C1-B357-785DE675695F}" type="datetimeFigureOut">
              <a:rPr lang="zh-CN" altLang="en-US"/>
              <a:pPr>
                <a:defRPr/>
              </a:pPr>
              <a:t>2018/12/24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9A004EA-7EDF-4457-98BC-5CBB970ABEE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480889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2625" y="0"/>
            <a:ext cx="5238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602550" y="6369338"/>
            <a:ext cx="3938899" cy="3758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>
              <a:lnSpc>
                <a:spcPct val="110000"/>
              </a:lnSpc>
            </a:pPr>
            <a:r>
              <a:rPr lang="zh-CN" altLang="en-US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6150" y="0"/>
            <a:ext cx="4711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482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55575"/>
            <a:ext cx="9144000" cy="654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222</Words>
  <Application>Microsoft Office PowerPoint</Application>
  <PresentationFormat>全屏显示(4:3)</PresentationFormat>
  <Paragraphs>16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</cp:revision>
  <dcterms:created xsi:type="dcterms:W3CDTF">2018-03-12T08:27:30Z</dcterms:created>
  <dcterms:modified xsi:type="dcterms:W3CDTF">2018-12-24T08:06:33Z</dcterms:modified>
</cp:coreProperties>
</file>