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03" autoAdjust="0"/>
    <p:restoredTop sz="94660"/>
  </p:normalViewPr>
  <p:slideViewPr>
    <p:cSldViewPr snapToGrid="0">
      <p:cViewPr>
        <p:scale>
          <a:sx n="100" d="100"/>
          <a:sy n="100" d="100"/>
        </p:scale>
        <p:origin x="-51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F7D0767-A8C5-46BA-9A2B-E00D18A7DEA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6C4E62B-36E1-4F09-8F90-AABF2426C3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533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2CDA3-3042-493D-82A4-54D57B944044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4E8B3-B051-40C6-9ECE-B4CA98E636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60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29B8-CC58-444D-9AF4-B8FF4046E06F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2F974-D867-45E0-9078-A3D23A2345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191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430D7-45C3-4A51-BD89-E9C33B0506F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207B-699A-496F-8FE0-08259DA4C7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62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60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37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593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444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34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56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06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38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B9485-DD44-4745-89B6-DE453ECE66FC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91524-FD90-4E1C-9678-8C366F5091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990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13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049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71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67334-EBC2-4F34-99D3-EE562C96C93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0FF13-FF77-41DA-B685-4580D22621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44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1914D-6BDA-41AA-8A89-A7E610A7E8A9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CAE9D-DB2C-4800-85EF-2D35C093B6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58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41EFF-3487-4249-93AE-4C075D02DAEC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30573-439D-479B-8775-2B7F06AD23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2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21410-AB2E-4EDA-BFED-504161E1E73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DB07E-AB55-4EF9-9752-EF6430B089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3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F261F-D17E-4A2B-8DA6-85F39E976F4F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7B876-3057-4332-ADC6-39626C38C4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7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10F57-561D-4F57-B1E2-84218AEE0841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1BDA0-3721-4F60-B2D0-10BEE05810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71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90694-02B0-4C31-A2EF-454D32A6EE24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4D6C54-FAFE-4D0B-99F3-7BCA6A3073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9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857C91-127B-45C2-A092-42FC636A7499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65146BD-302D-4AEB-A2B1-3132310B56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7013" indent="-227013" algn="l" defTabSz="912813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10934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944" y="0"/>
            <a:ext cx="597549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28989" y="5894921"/>
            <a:ext cx="52774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 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8363" y="0"/>
            <a:ext cx="4867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62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039"/>
            <a:ext cx="9144000" cy="651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222</Words>
  <Application>Microsoft Office PowerPoint</Application>
  <PresentationFormat>全屏显示(4:3)</PresentationFormat>
  <Paragraphs>16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 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 </dc:title>
  <dc:subject>第一PPT模板网-WWW.1PPT.COM </dc:subject>
  <dc:creator>第一PPT模板网-WWW.1PPT.COM</dc:creator>
  <cp:keywords>第一PPT模板网-WWW.1PPT.COM</cp:keywords>
  <cp:lastModifiedBy>123</cp:lastModifiedBy>
  <cp:revision>2</cp:revision>
  <dcterms:created xsi:type="dcterms:W3CDTF">2018-03-10T09:30:30Z</dcterms:created>
  <dcterms:modified xsi:type="dcterms:W3CDTF">2018-12-24T07:50:07Z</dcterms:modified>
</cp:coreProperties>
</file>