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</p:sldMasterIdLst>
  <p:notesMasterIdLst>
    <p:notesMasterId r:id="rId33"/>
  </p:notesMasterIdLst>
  <p:sldIdLst>
    <p:sldId id="259" r:id="rId3"/>
    <p:sldId id="260" r:id="rId4"/>
    <p:sldId id="261" r:id="rId5"/>
    <p:sldId id="262" r:id="rId6"/>
    <p:sldId id="263" r:id="rId7"/>
    <p:sldId id="264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8058569-527F-4959-952D-3F779F9F2E28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9E808D3-6BA5-4DED-B45D-5C79EED4BE3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0229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808D3-6BA5-4DED-B45D-5C79EED4BE3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252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3A2B18-406E-437A-A3F2-09996A6D40E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1611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6F5198-385E-46FC-8193-44B95859DEE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17094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D7E9B9-5B34-4616-B370-187AD0EFF1F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8819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FACDC8-E972-4034-9A7A-09FB90D4EC9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68841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8525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5780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8745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9701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0376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8006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094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700C53-F5CF-4295-A7EC-95659B9263C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166152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169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0755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6196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198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FABA27-FE44-4696-A9F9-21CB7E6DC74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6287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7DC1F2-68BD-4DBF-8676-68AE300C2EA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47391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6689CE-ABE9-4578-B83C-499BF443073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30074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B17BC5-94FC-4565-9230-7050B20BEBE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79737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F7260E-0E2B-4626-9E46-D8232F0A154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693519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3FEE0B-FE29-4CD6-997C-05733783ED4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13088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143775-331B-4E29-A2F8-59C4D156056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2797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C2D75A9-96C3-4531-8722-ED2BA6FFB829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26409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5vyk.5d6d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01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54225" y="0"/>
            <a:ext cx="503555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538050" y="6324524"/>
            <a:ext cx="3938900" cy="375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>
              <a:lnSpc>
                <a:spcPct val="110000"/>
              </a:lnSpc>
            </a:pP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10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92363" y="274638"/>
            <a:ext cx="4359275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11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22513" y="274638"/>
            <a:ext cx="4497387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12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87600" y="274638"/>
            <a:ext cx="4368800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13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57438" y="274638"/>
            <a:ext cx="4429125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14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87600" y="274638"/>
            <a:ext cx="4368800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15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46325" y="274638"/>
            <a:ext cx="4451350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16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74900" y="274638"/>
            <a:ext cx="4394200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17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51100" y="274638"/>
            <a:ext cx="4241800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18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16175" y="274638"/>
            <a:ext cx="4311650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19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97125" y="274638"/>
            <a:ext cx="4349750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02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51100" y="274638"/>
            <a:ext cx="4240213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20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701675"/>
            <a:ext cx="8229600" cy="4997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21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57438" y="274638"/>
            <a:ext cx="4429125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22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27275" y="274638"/>
            <a:ext cx="4487863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23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738188"/>
            <a:ext cx="8229600" cy="49228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24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54275" y="274638"/>
            <a:ext cx="4233863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25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60613" y="274638"/>
            <a:ext cx="4422775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26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657225"/>
            <a:ext cx="8229600" cy="50847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27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16175" y="274638"/>
            <a:ext cx="4311650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28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16163" y="274638"/>
            <a:ext cx="4510087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29">
            <a:hlinkClick r:id="rId2"/>
          </p:cNvPr>
          <p:cNvPicPr>
            <a:picLocks noChangeAspect="1" noChangeArrowheads="1"/>
          </p:cNvPicPr>
          <p:nvPr>
            <p:ph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73325" y="274638"/>
            <a:ext cx="4195763" cy="58515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03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33638" y="274638"/>
            <a:ext cx="4275137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689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04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95538" y="274638"/>
            <a:ext cx="4352925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91010" y="358139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2" descr="05"/>
          <p:cNvPicPr>
            <a:picLocks noChangeAspect="1" noChangeArrowheads="1"/>
          </p:cNvPicPr>
          <p:nvPr>
            <p:ph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79663" y="274638"/>
            <a:ext cx="4383087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06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16175" y="274638"/>
            <a:ext cx="4311650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07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84438" y="274638"/>
            <a:ext cx="4175125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08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46325" y="274638"/>
            <a:ext cx="4449763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09"/>
          <p:cNvPicPr>
            <a:picLocks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03475" y="274638"/>
            <a:ext cx="4335463" cy="5851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cp:lastPrinted>1601-01-01T00:00:00Z</cp:lastPrinted>
  <dcterms:created xsi:type="dcterms:W3CDTF">1601-01-01T00:00:00Z</dcterms:created>
  <dcterms:modified xsi:type="dcterms:W3CDTF">2018-12-24T07:36:58Z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2052-6.4.0.1931</vt:lpwstr>
  </property>
</Properties>
</file>