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  <p:sldId id="267" r:id="rId15"/>
    <p:sldId id="268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8" r:id="rId24"/>
    <p:sldId id="277" r:id="rId25"/>
    <p:sldId id="279" r:id="rId26"/>
    <p:sldId id="280" r:id="rId27"/>
    <p:sldId id="281" r:id="rId28"/>
    <p:sldId id="282" r:id="rId29"/>
    <p:sldId id="283" r:id="rId30"/>
    <p:sldId id="285" r:id="rId31"/>
    <p:sldId id="284" r:id="rId32"/>
    <p:sldId id="286" r:id="rId33"/>
    <p:sldId id="287" r:id="rId3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33E1A20C-3DA8-4BC4-B627-FF8176B0CBB3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541B777-2048-46A0-9A6A-7F105AF731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5775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41B777-2048-46A0-9A6A-7F105AF731B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985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C57FA7-B1AF-4370-82BB-7156CEFD96C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6586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75E886-A5A0-4096-99A7-4B76005DD7C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7924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DD65EC-A624-4C43-BDCA-78277DAE083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74337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19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7127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2915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1355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37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9963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8324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752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4E0A40-0A8F-4898-B503-FE0B93B0FAE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91407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6151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6198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496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3A5B1D-26F0-456B-8432-57D4ED2968A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409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740C15-93A3-4CD4-8F8B-BB47DA80D92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226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833809-783C-420C-9752-E8FDE7B02CF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5931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6E9357-28F4-4CA3-A416-5FE2E21A9EC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56876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BBAD92-3479-41FD-B2A9-BD51C39C8B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20796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4F547C-1896-44BF-A4DB-E4551FB5F55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99287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A6929-194A-4D72-B97D-3EC0174ECA3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7336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7B100273-DEA2-47AC-926E-350145993BB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05020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封面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0"/>
            <a:ext cx="86979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84505" y="5949280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小火车内文-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5" y="-171450"/>
            <a:ext cx="9134475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小火车内文-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3375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小火车内文-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225"/>
            <a:ext cx="9288463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小火车内文-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1913" y="0"/>
            <a:ext cx="9205913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小火车内文-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0638"/>
            <a:ext cx="9336088" cy="683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小火车内文-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97950" cy="683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小火车内文-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0638"/>
            <a:ext cx="9404350" cy="683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小火车内文-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22225"/>
            <a:ext cx="8888413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小火车内文-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20638"/>
            <a:ext cx="8651875" cy="683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小火车内文-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4138" y="19050"/>
            <a:ext cx="9228138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小火车内文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小火车内文-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55100" cy="683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小火车内文-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0638"/>
            <a:ext cx="9043988" cy="683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小火车内文-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1825" cy="683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7" descr="小火车内文-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9015413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小火车内文-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8738" y="0"/>
            <a:ext cx="9202738" cy="683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5" descr="小火车内文-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3850" cy="675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小火车内文-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050"/>
            <a:ext cx="9174163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5" descr="小火车内文-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93188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4" descr="小火车内文-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8831262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 descr="小火车内文-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40813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小火车内文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225"/>
            <a:ext cx="925195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小火车内文-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64613" cy="706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 descr="小火车内文-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"/>
            <a:ext cx="85677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420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8434" name="Picture 4" descr="小火车内文-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9875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小火车内文-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13" y="0"/>
            <a:ext cx="9094787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0482" name="Picture 4" descr="小火车内文-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9063" y="0"/>
            <a:ext cx="9263063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小火车内文-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050"/>
            <a:ext cx="9274175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小火车内文-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63063" cy="683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小火车内文-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8463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658</Words>
  <Application>Microsoft Office PowerPoint</Application>
  <PresentationFormat>全屏显示(4:3)</PresentationFormat>
  <Paragraphs>50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6</cp:revision>
  <dcterms:created xsi:type="dcterms:W3CDTF">2009-08-13T01:22:32Z</dcterms:created>
  <dcterms:modified xsi:type="dcterms:W3CDTF">2018-12-24T07:26:15Z</dcterms:modified>
</cp:coreProperties>
</file>