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F0CD793-0A56-45A6-8B77-844150C413EA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19DBC48-6B62-4D4E-BF78-551F07FC6C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33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DBC48-6B62-4D4E-BF78-551F07FC6C4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256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60F8D2-97C5-4BAC-8356-9CF1B6089EC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8912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D2986-0331-43BE-912E-26F7175B817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3042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A37D1B-1777-40A5-81A8-D6E60C3BAA4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21308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29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21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47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373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9034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92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61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931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3657C-1DB4-404E-B79F-BA3AEFB91EB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73619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443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988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82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D6176B-2BA4-42D5-AAC0-CCACDEF4B9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139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568DE-D4D7-4BC7-8EDF-B5AABBFFD30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4405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E9602B-A8F4-4C9B-8416-FA02F2E641D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4654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7963CC-1808-4CF9-B16D-750D0413F61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17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A24971-F134-4464-86C8-BEE9F02E161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2228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33F898-0CE1-43C9-8EC5-FD9311561D0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152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17E194-F4C1-4752-9718-EA391A21075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4883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CF2E75E-6A3F-43C6-8EEC-97D0D40EAF8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3356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5vyk.5d6d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照片 2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0575" y="0"/>
            <a:ext cx="5022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335240" y="6185108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照片 2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照片 2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照片 2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照片 22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照片 2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照片 2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6388"/>
            <a:ext cx="9144000" cy="624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9022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照片 2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照片 2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照片 2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照片 2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8613"/>
            <a:ext cx="9144000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照片 2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04800"/>
            <a:ext cx="9142412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cp:lastPrinted>1899-12-30T00:00:00Z</cp:lastPrinted>
  <dcterms:created xsi:type="dcterms:W3CDTF">2010-07-13T22:22:05Z</dcterms:created>
  <dcterms:modified xsi:type="dcterms:W3CDTF">2018-12-24T07:08:00Z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