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7" r:id="rId2"/>
  </p:sldMasterIdLst>
  <p:notesMasterIdLst>
    <p:notesMasterId r:id="rId2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F6C5C9B-104E-48DB-87E2-A99B18F37BFB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01DAE896-5955-4071-B83D-619EDCA47A1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5391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DAE896-5955-4071-B83D-619EDCA47A1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7159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91D7BD-E05F-4D19-B613-C9F40BF26DD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873600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38CCA1-0573-4CD4-88D8-70456548A48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55187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F6AC9E-3350-40F8-9F3C-C78C376EB80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488020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225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267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0224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0785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0713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1152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8396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149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FB781A-3A6B-4918-A738-634DB20BFEC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912637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500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4774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166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66BAA1-EE6D-49FC-8D79-DA0BC003E1A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31925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D18D96-00D9-416E-AD27-02616647257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67028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AD739B-E355-4FDA-9DC7-BB8CC56558A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980666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A1D2D2-274B-4854-A880-1CEF0101E3F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02819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2C14B0-7338-46F2-A25B-CDAC9FE56DF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12949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DD3077-ECCB-40C0-A63F-E0CB30B63BD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2426600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35812B-7A0E-44C3-B496-5B3ED725DBD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45355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34FCA2AD-8186-403B-8F6A-5FFA7BAAFA2E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026527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6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5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4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img00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09788" y="0"/>
            <a:ext cx="4924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2186571" y="5880635"/>
            <a:ext cx="4770858" cy="438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2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2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2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2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1063" y="0"/>
            <a:ext cx="4841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4" descr="img0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1063" y="0"/>
            <a:ext cx="4841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6628" name="Picture 4" descr="img0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1063" y="0"/>
            <a:ext cx="4841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2" name="Picture 4" descr="img0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1063" y="0"/>
            <a:ext cx="4841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8676" name="Picture 4" descr="img0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1063" y="0"/>
            <a:ext cx="4841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9700" name="Picture 4" descr="img01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1063" y="0"/>
            <a:ext cx="4841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0724" name="Picture 4" descr="img0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1063" y="0"/>
            <a:ext cx="4841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1063" y="4763"/>
            <a:ext cx="4841875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2772" name="Picture 4" descr="img01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1063" y="0"/>
            <a:ext cx="4841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3796" name="Picture 4" descr="img0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1063" y="0"/>
            <a:ext cx="4841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dirty="0" smtClean="0"/>
          </a:p>
        </p:txBody>
      </p:sp>
      <p:pic>
        <p:nvPicPr>
          <p:cNvPr id="16388" name="Picture 4" descr="img00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1063" y="0"/>
            <a:ext cx="4841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img02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1063" y="0"/>
            <a:ext cx="4841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5844" name="Picture 4" descr="img02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1063" y="0"/>
            <a:ext cx="4841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6868" name="Picture 4" descr="img02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1063" y="0"/>
            <a:ext cx="4841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7892" name="Picture 4" descr="img02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2650" y="0"/>
            <a:ext cx="48402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358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img00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1063" y="0"/>
            <a:ext cx="4841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dirty="0" smtClean="0"/>
          </a:p>
        </p:txBody>
      </p:sp>
      <p:pic>
        <p:nvPicPr>
          <p:cNvPr id="18436" name="Picture 4" descr="img00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1063" y="0"/>
            <a:ext cx="4841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1063" y="0"/>
            <a:ext cx="4841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4" name="Picture 4" descr="img00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2650" y="0"/>
            <a:ext cx="48402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8" name="Picture 4" descr="img00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1063" y="0"/>
            <a:ext cx="4841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2" name="Picture 4" descr="img00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1063" y="0"/>
            <a:ext cx="4841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6" name="Picture 4" descr="img00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1063" y="0"/>
            <a:ext cx="4841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157255208</TotalTime>
  <Pages>0</Pages>
  <Words>368</Words>
  <Characters>0</Characters>
  <Application>Microsoft Office PowerPoint</Application>
  <DocSecurity>0</DocSecurity>
  <PresentationFormat>全屏显示(4:3)</PresentationFormat>
  <Lines>0</Lines>
  <Paragraphs>28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4</cp:revision>
  <cp:lastPrinted>1899-12-30T00:00:00Z</cp:lastPrinted>
  <dcterms:created xsi:type="dcterms:W3CDTF">2010-12-16T21:07:43Z</dcterms:created>
  <dcterms:modified xsi:type="dcterms:W3CDTF">2018-12-24T06:56:37Z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2052-6.6.0.2461</vt:lpwstr>
  </property>
</Properties>
</file>