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66" autoAdjust="0"/>
    <p:restoredTop sz="94660"/>
  </p:normalViewPr>
  <p:slideViewPr>
    <p:cSldViewPr snapToGrid="0">
      <p:cViewPr>
        <p:scale>
          <a:sx n="100" d="100"/>
          <a:sy n="100" d="100"/>
        </p:scale>
        <p:origin x="-546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C6A4FAF-9424-4954-BBA3-A986286E77F3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FF1E52-13C1-4FBB-A9C2-78C39BA0D7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896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81F1-9E52-4AD3-97B9-2197FF445CDD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77F46-24A9-40A6-A491-EEBF69E1EA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86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BA9E3-34A7-4262-80F4-0E634C8B8C28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6D996-410F-44FB-B7A3-002C13A2DF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417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C197-23AA-4A9A-912C-CF7661E9F35C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B4E3-C7C2-4084-B24B-0F01B50C9A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618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09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99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513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86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85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457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27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85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B096-9052-48FD-B16C-A6F1DC16DE65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EA168-2EA3-4F07-B653-3763F243D5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718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09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96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60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5930E-4C05-4F01-82C3-FEFA999E7E7E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11824-62A0-4D15-931A-508D4189F5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42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6590B-CABC-4D3C-8E78-68D1B82BA262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348E3-5038-42E1-9888-13D6BC1AD8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61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566CF-93CE-425F-871C-953CCAFC3C04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1E707-F6F0-454B-8894-1A601E85A1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82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ACD49-75FC-4AD0-9A1E-069CF43B4CD5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89086-A68C-4C97-BB70-C18EC90DF0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714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852B5-D970-43BD-95C7-242E286E2084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7BA3B-5AEF-4E4E-85B5-C134E261E3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09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A7B38-228B-4C69-8473-08DF346F461C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E61BC-EE6B-4BC3-B23D-E87D1FC636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9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6FC68-721D-469B-AA80-D756E6830B8D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41E44-2A38-4985-BF7A-C62582B49A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4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EF8BC2-0CEC-4612-BA0E-01881644F730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401867F-69D8-4D1D-B52C-1E9CFBBB1C5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8506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8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5925" y="0"/>
            <a:ext cx="5772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978982" y="5916270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9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222</Words>
  <Application>Microsoft Office PowerPoint</Application>
  <PresentationFormat>全屏显示(4:3)</PresentationFormat>
  <Paragraphs>16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Calibri</vt:lpstr>
      <vt:lpstr>宋体</vt:lpstr>
      <vt:lpstr>Arial</vt:lpstr>
      <vt:lpstr>Calibri Light</vt:lpstr>
      <vt:lpstr>微软雅黑</vt:lpstr>
      <vt:lpstr>Meiryo</vt:lpstr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2</cp:revision>
  <dcterms:created xsi:type="dcterms:W3CDTF">2018-03-06T01:28:48Z</dcterms:created>
  <dcterms:modified xsi:type="dcterms:W3CDTF">2018-12-24T06:35:21Z</dcterms:modified>
</cp:coreProperties>
</file>