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39" r:id="rId2"/>
  </p:sldMasterIdLst>
  <p:notesMasterIdLst>
    <p:notesMasterId r:id="rId19"/>
  </p:notesMasterIdLst>
  <p:sldIdLst>
    <p:sldId id="256" r:id="rId3"/>
    <p:sldId id="257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36ECA17-1B18-49DD-959D-6CEC4749EA07}" type="datetimeFigureOut">
              <a:rPr lang="zh-CN" altLang="en-US"/>
              <a:pPr>
                <a:defRPr/>
              </a:pPr>
              <a:t>2018/3/5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F15F15D8-A345-4F1E-90A2-800C1719C95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29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5F15D8-A345-4F1E-90A2-800C1719C959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6072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DF2939-8134-402E-AFB5-8A784947F78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79924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804660-EC8B-4D4F-9122-A6F3962AAC2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768814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6"/>
            <a:ext cx="1971675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6CB266-91D0-4EDF-B413-CDFFBF79968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795169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3221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03511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9312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06596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5997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8802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1875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4124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133E8-6D5A-41BF-B5E5-EE6772FA227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074079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956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09664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106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232F4-4143-4670-A2FC-AE4FF16A0A0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5704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8E48DB-EEA6-487E-B500-20465036A50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05807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47E325-A920-4054-831E-CC53A5380FE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92203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D3286C-370B-46D2-9D61-A689FD750F7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764550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093EB9-59A0-4B9C-9CEF-41A84796BC4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532405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286B58-F891-4FFF-BE4F-BB3B1B81E49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2607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1739F-8B18-43AB-B052-6EAB3E5179F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44903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6185"/>
            <a:ext cx="78867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6684"/>
            <a:ext cx="7886700" cy="4349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fld id="{67565852-1DBA-433A-8F2A-1812D51F95A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814941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8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6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生命花园封面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733694" y="5568255"/>
            <a:ext cx="5739072" cy="50174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6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6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600" b="1" kern="0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600" b="1" kern="0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24467"/>
            <a:ext cx="9144000" cy="4811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4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22351"/>
            <a:ext cx="9144000" cy="481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28700"/>
            <a:ext cx="9144000" cy="4811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24467"/>
            <a:ext cx="9144000" cy="4811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22351"/>
            <a:ext cx="9144000" cy="481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5" descr="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22351"/>
            <a:ext cx="9144000" cy="481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72609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24467"/>
            <a:ext cx="9144000" cy="4811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24467"/>
            <a:ext cx="9144000" cy="4811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22351"/>
            <a:ext cx="9144000" cy="481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55576" y="2298136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20482" name="Picture 4" descr="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24467"/>
            <a:ext cx="9144000" cy="4811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24467"/>
            <a:ext cx="9144000" cy="4811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24467"/>
            <a:ext cx="9144000" cy="4811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22351"/>
            <a:ext cx="9144000" cy="481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022351"/>
            <a:ext cx="9144000" cy="481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</TotalTime>
  <Words>513</Words>
  <Application>Microsoft Office PowerPoint</Application>
  <PresentationFormat>全屏显示(4:3)</PresentationFormat>
  <Paragraphs>39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Arial</vt:lpstr>
      <vt:lpstr>宋体</vt:lpstr>
      <vt:lpstr>Calibri Light</vt:lpstr>
      <vt:lpstr>Calibri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7</cp:revision>
  <dcterms:created xsi:type="dcterms:W3CDTF">2010-03-30T08:13:58Z</dcterms:created>
  <dcterms:modified xsi:type="dcterms:W3CDTF">2018-03-05T05:16:48Z</dcterms:modified>
</cp:coreProperties>
</file>