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4E75A87-7A91-48EE-B30B-EAFF3E93E1A8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C386D7D8-4979-4708-8CC0-99633F5D1A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6120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86D7D8-4979-4708-8CC0-99633F5D1A1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589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D43BE7-D6DD-4DD6-A872-FF7567A89FD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81025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708250-BDEA-4B6B-B028-A6DCCC810D4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66247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38FAC6-5C94-4F90-A7F7-75349E927C1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812529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3033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664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2801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5832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6574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771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2654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001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7BEF3B-6678-4BF4-BA4B-0B6E8063A91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739810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619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796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396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08B5C2-E383-4352-90A4-B80FB3DC167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19513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0D3B79-3970-4EAE-A85F-D8AD95020EE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19289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59C4F2-72AD-418D-BEBB-66DB96B2395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93605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6C1FE1-69C1-4854-A674-B9256A9A62C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3419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26234C-712D-40DF-ACDC-0E258BB4196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96061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BB9000-0EEC-41D8-A269-518C8D05815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26175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DECECD-EEB7-426D-9BB1-70E6DE7D980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42813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C5D8158E-69BB-472F-A2B8-4C87A3D933DF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38913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img001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37370" y="3051"/>
            <a:ext cx="647499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144636" y="5690492"/>
            <a:ext cx="4770858" cy="438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2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-25400"/>
            <a:ext cx="66294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img0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44450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img0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0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img0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44450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img0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0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0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img0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0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img0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0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2" name="Picture 4" descr="img0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26988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3796" name="Picture 4" descr="img0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44450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img0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7300" y="0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4820" name="Picture 4" descr="img0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26988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5844" name="Picture 4" descr="img0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0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6868" name="Picture 4" descr="img0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26988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26988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8916" name="Picture 4" descr="img0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4125" y="0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9940" name="Picture 4" descr="img02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26988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0964" name="Picture 4" descr="img0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26988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1988" name="Picture 4" descr="img0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26988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3012" name="Picture 4" descr="img0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0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dirty="0" smtClean="0"/>
          </a:p>
        </p:txBody>
      </p:sp>
      <p:pic>
        <p:nvPicPr>
          <p:cNvPr id="44036" name="Picture 4" descr="img0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4800" y="0"/>
            <a:ext cx="3440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dirty="0" smtClean="0"/>
          </a:p>
        </p:txBody>
      </p:sp>
      <p:pic>
        <p:nvPicPr>
          <p:cNvPr id="17412" name="Picture 4" descr="img0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7300" y="0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767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83968" y="299695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img0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26988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0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img0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0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img0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-25400"/>
            <a:ext cx="66294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img0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0"/>
            <a:ext cx="662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img0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-25400"/>
            <a:ext cx="66294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157255214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cp:lastPrinted>1899-12-30T00:00:00Z</cp:lastPrinted>
  <dcterms:created xsi:type="dcterms:W3CDTF">2010-12-12T19:39:03Z</dcterms:created>
  <dcterms:modified xsi:type="dcterms:W3CDTF">2018-03-05T05:06:26Z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