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21"/>
  </p:notesMasterIdLst>
  <p:sldIdLst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517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4032869-B52B-43B3-B6A5-F7614BFDC98E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B8B267B-9890-4847-B840-6CB57CA5C8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236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B267B-9890-4847-B840-6CB57CA5C87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569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303C-1F29-45F0-8A84-F6A1B0EE88B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2999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2DEBFF-5CC4-408E-A413-F6AA9E33255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515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9082EF-250A-4999-8D1C-888D65853C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58982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DC47C-174D-471E-8244-FAB81EECDF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8931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276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64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8429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617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70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0519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3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6827BC-4205-4155-86AF-B697879D1CC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568002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352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6377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083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6135F0-3F0C-4723-94C2-0789632A849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62128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C99C83-8DA0-4356-862D-2F4ABFAC247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4412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8A5487-7346-4610-BA28-2023B53F9AE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979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0748E-D107-4D0C-80F0-95A959C0E28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86315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DFC2E-F51D-4B08-8433-339BB9A1759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7813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049B10-0F79-4A01-8BA2-C3347D87D3E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2412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C1B4E3-7175-4C3C-9D60-17F9764B6A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8717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2DFFBE4-DD74-4EB6-AF1A-7AC96FB3E05A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9022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1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27138" y="0"/>
            <a:ext cx="668972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486346"/>
            <a:ext cx="9144000" cy="533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69"/>
            <a:ext cx="9144000" cy="54486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69"/>
            <a:ext cx="9144000" cy="54204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69"/>
            <a:ext cx="9144000" cy="53851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69"/>
            <a:ext cx="9144000" cy="538515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85872"/>
            <a:ext cx="9144000" cy="54645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674"/>
            <a:ext cx="9144000" cy="545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62070"/>
            <a:ext cx="9144000" cy="528813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7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1684" y="0"/>
            <a:ext cx="6506355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90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14466"/>
            <a:ext cx="9144000" cy="5271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3476"/>
            <a:ext cx="9144000" cy="54867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4"/>
          <p:cNvPicPr>
            <a:picLocks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81080"/>
            <a:ext cx="9144000" cy="638527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05"/>
          <p:cNvPicPr>
            <a:picLocks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" y="0"/>
            <a:ext cx="9143952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38268"/>
            <a:ext cx="9144000" cy="53410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074" y="685871"/>
            <a:ext cx="9124926" cy="527660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78" y="685872"/>
            <a:ext cx="9134422" cy="53338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33002"/>
            <a:ext cx="9144000" cy="53629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1601-01-01T00:00:00Z</cp:lastPrinted>
  <dcterms:created xsi:type="dcterms:W3CDTF">1601-01-01T00:00:00Z</dcterms:created>
  <dcterms:modified xsi:type="dcterms:W3CDTF">2018-03-05T04:58:06Z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2052-6.5.0.1966</vt:lpwstr>
  </property>
</Properties>
</file>