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FCB8573-2C71-4E9A-BFAC-2E9F1F286B7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E7E5331-A7F6-4B80-8546-E10F1F38B4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162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E5331-A7F6-4B80-8546-E10F1F38B48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976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20E372-4BD9-4DB7-AFA1-E12ED527E77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00966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36E457-3663-4A73-A05C-CF4D35FA31C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2510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9B2181-20D7-4284-B65A-85AB191003E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53316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951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303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794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71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2159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96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5020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698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00ADCD-7805-41A3-9A0A-FCAA389EDAC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19608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3398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1236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830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2147AB-56BF-424F-8AE1-4C47DAEA0F7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94611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7F5C39-7A76-4360-B141-8BF80D34662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06450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2512CC-70CB-4F39-B574-5B5B5038C79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42044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59930-279A-4AC4-AF63-3472D11D318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31513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99617-9899-4713-BC4E-C6F2E2B8550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73399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1A8306-0132-474F-B27A-4E3C5F36E54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49216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3C9071-3171-4B91-A521-85362D39DFC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9317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6E2B6FC-C3BA-45EA-97FD-42C798613CB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13300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小猫的嗝-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274068" y="616530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4763"/>
            <a:ext cx="7343775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5604" name="Picture 4" descr="K:/论坛/论坛待整理资料/整理任务/淘气宝宝/小猫的嗝/小猫的嗝-11.jpg小猫的嗝-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6628" name="Picture 4" descr="K:/论坛/论坛待整理资料/整理任务/淘气宝宝/小猫的嗝/小猫的嗝-12.jpg小猫的嗝-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7652" name="Picture 4" descr="K:/论坛/论坛待整理资料/整理任务/淘气宝宝/小猫的嗝/小猫的嗝-13.jpg小猫的嗝-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8676" name="Picture 4" descr="K:/论坛/论坛待整理资料/整理任务/淘气宝宝/小猫的嗝/小猫的嗝-14.jpg小猫的嗝-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4763"/>
            <a:ext cx="7343775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0724" name="Picture 4" descr="K:/论坛/论坛待整理资料/整理任务/淘气宝宝/小猫的嗝/小猫的嗝-16.jpg小猫的嗝-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1748" name="Picture 4" descr="K:/论坛/论坛待整理资料/整理任务/淘气宝宝/小猫的嗝/小猫的嗝-17.jpg小猫的嗝-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2772" name="Picture 4" descr="K:/论坛/论坛待整理资料/整理任务/淘气宝宝/小猫的嗝/小猫的嗝-18.jpg小猫的嗝-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3796" name="Picture 4" descr="K:/论坛/论坛待整理资料/整理任务/淘气宝宝/小猫的嗝/小猫的嗝-19.jpg小猫的嗝-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6388" name="Picture 4" descr="K:/论坛/论坛待整理资料/整理任务/淘气宝宝/小猫的嗝/小猫的嗝-02.jpg小猫的嗝-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2641" y="4763"/>
            <a:ext cx="7343775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12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7412" name="Picture 4" descr="K:/论坛/论坛待整理资料/整理任务/淘气宝宝/小猫的嗝/小猫的嗝-03.jpg小猫的嗝-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8436" name="Picture 4" descr="K:/论坛/论坛待整理资料/整理任务/淘气宝宝/小猫的嗝/小猫的嗝-04.jpg小猫的嗝-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4763"/>
            <a:ext cx="7343775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0484" name="Picture 4" descr="K:/论坛/论坛待整理资料/整理任务/淘气宝宝/小猫的嗝/小猫的嗝-06.jpg小猫的嗝-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1508" name="Picture 4" descr="K:/论坛/论坛待整理资料/整理任务/淘气宝宝/小猫的嗝/小猫的嗝-07.jpg小猫的嗝-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2532" name="Picture 4" descr="K:/论坛/论坛待整理资料/整理任务/淘气宝宝/小猫的嗝/小猫的嗝-08.jpg小猫的嗝-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3556" name="Picture 4" descr="K:/论坛/论坛待整理资料/整理任务/淘气宝宝/小猫的嗝/小猫的嗝-09.jpg小猫的嗝-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157255211</TotalTime>
  <Pages>0</Pages>
  <Words>368</Words>
  <Characters>0</Characters>
  <Application>Microsoft Office PowerPoint</Application>
  <DocSecurity>0</DocSecurity>
  <PresentationFormat>全屏显示(4:3)</PresentationFormat>
  <Lines>0</Lines>
  <Paragraphs>28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cp:lastPrinted>1899-12-30T00:00:00Z</cp:lastPrinted>
  <dcterms:created xsi:type="dcterms:W3CDTF">2011-04-13T10:31:11Z</dcterms:created>
  <dcterms:modified xsi:type="dcterms:W3CDTF">2018-03-05T03:26:38Z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