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767C8BD-571B-4ED2-8BF4-9AEF21C83C46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DCB04C9-A6DC-45B5-9A88-E1B64F98F4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3930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CB04C9-A6DC-45B5-9A88-E1B64F98F41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7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9164E4-285F-4EF6-B1EF-A088495EF53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40264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8A4C90-8793-45E6-9217-E6A51F3E764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0981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EF271A-5E7D-4B90-BEA9-5BF866A8385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1771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9710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0203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5366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1204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630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580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2935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88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4A4087-7918-497C-83D5-C726CCBDBCC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929266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5571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5269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968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322103-2C5A-4E89-834A-294CE10416D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05626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CC11B5-BCF5-4420-A9B1-B87814BE81B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56575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CF1812-E847-44FC-AA6D-144C20018A5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7588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92086A-B0FB-404C-94D6-9C48B28ACD1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3695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F047F-C1F3-4BCB-BE34-2F4A8D1BAF1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0798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38021A-7767-45CD-A691-629F27372B4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55234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9576BB-907D-4251-861D-6CFC698DD63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5148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31F3CCA-D0C2-4B39-A1F9-7DBB808F660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95866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39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0888" y="0"/>
            <a:ext cx="51038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563797" y="5949280"/>
            <a:ext cx="6017994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K:/论坛/论坛待整理资料/整理任务/米莉茉莉第2辑/盐巴和胡椒/DSCF3942.JPGDSCF394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K:/论坛/论坛待整理资料/整理任务/米莉茉莉第2辑/盐巴和胡椒/DSCF3943.JPGDSCF394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K:/论坛/论坛待整理资料/整理任务/米莉茉莉第2辑/盐巴和胡椒/DSCF3945.JPGDSCF394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639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K:/论坛/论坛待整理资料/整理任务/米莉茉莉第2辑/盐巴和胡椒/DSCF3935.JPGDSCF39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5776" y="249289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K:/论坛/论坛待整理资料/整理任务/米莉茉莉第2辑/盐巴和胡椒/DSCF3936.JPGDSCF393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K:/论坛/论坛待整理资料/整理任务/米莉茉莉第2辑/盐巴和胡椒/DSCF3937.JPGDSCF393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K:/论坛/论坛待整理资料/整理任务/米莉茉莉第2辑/盐巴和胡椒/DSCF3938.JPGDSCF393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K:/论坛/论坛待整理资料/整理任务/米莉茉莉第2辑/盐巴和胡椒/DSCF3939.JPGDSCF393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K:/论坛/论坛待整理资料/整理任务/米莉茉莉第2辑/盐巴和胡椒/DSCF3940.JPGDSCF394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K:/论坛/论坛待整理资料/整理任务/米莉茉莉第2辑/盐巴和胡椒/DSCF3941.JPGDSCF394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157255213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cp:lastPrinted>1899-12-30T00:00:00Z</cp:lastPrinted>
  <dcterms:created xsi:type="dcterms:W3CDTF">2011-01-17T21:30:58Z</dcterms:created>
  <dcterms:modified xsi:type="dcterms:W3CDTF">2018-03-05T03:15:45Z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