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BA7C55D-B2D9-48B3-812C-49F53B3945B9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146F62C-DC4A-42F9-9288-E2409E649B2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558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6F62C-DC4A-42F9-9288-E2409E649B2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035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C7AAD2-3FC3-4D9F-AC2B-B6446ADEC20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19093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A0AF91-7CC7-45C4-B856-A20986B133E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00955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74E725-4520-4570-885B-334B0B28B6A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846519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9985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2713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0948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769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9002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999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6347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501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4F068A-ED18-4919-91BD-CF5A39C988A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434397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2869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4498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353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C1C620-3848-48FC-A314-ACDDAF40F5C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90815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2B8C57-E707-4D74-AB5A-43B050DD8AC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33437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73AC9D-391A-43ED-83D7-464090DCF99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9688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CB4828-1422-4AED-8BE1-26B9729E519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24371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F20631-B8E3-432F-94EB-3F64B73E068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12059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D7E1DB-F66A-43A0-84A9-00ABD33E18E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53756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99BC1D-44BB-4860-AFC8-B72FBBF1684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62297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2A33D908-07C9-4DD3-90A6-DA970E7C6313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36764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3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1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DSCF25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4688" y="1588"/>
            <a:ext cx="5254625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23463" y="5896376"/>
            <a:ext cx="5320687" cy="47025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 descr="DSCF25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6088"/>
            <a:ext cx="9144000" cy="596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9144000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DSCF252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7663"/>
            <a:ext cx="9144000" cy="616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DSCF253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28613"/>
            <a:ext cx="9144000" cy="620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 descr="DSCF253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23850"/>
            <a:ext cx="9144000" cy="621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9700" name="Picture 4" descr="DSCF253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7038"/>
            <a:ext cx="9144000" cy="600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0724" name="Picture 4" descr="DSCF253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4013"/>
            <a:ext cx="9144000" cy="614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1748" name="Picture 4" descr="DSCF253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15913"/>
            <a:ext cx="9144000" cy="622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2772" name="Picture 4" descr="DSCF253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9100"/>
            <a:ext cx="9144000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3796" name="Picture 4" descr="DSCF253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30213"/>
            <a:ext cx="9144000" cy="599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DSCF25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2438"/>
            <a:ext cx="914400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4820" name="Picture 4" descr="DSCF253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8975" y="0"/>
            <a:ext cx="5226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385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DSCF25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9100"/>
            <a:ext cx="9144000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DSCF252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7038"/>
            <a:ext cx="9144000" cy="600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483768" y="407707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 descr="DSCF25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4338"/>
            <a:ext cx="9144000" cy="602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0838"/>
            <a:ext cx="9144000" cy="615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DSCF25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4963"/>
            <a:ext cx="9144000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DSCF252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34975"/>
            <a:ext cx="9144000" cy="598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DSCF252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12738"/>
            <a:ext cx="9144000" cy="623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157255208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cp:lastPrinted>1899-12-30T00:00:00Z</cp:lastPrinted>
  <dcterms:created xsi:type="dcterms:W3CDTF">2010-03-21T13:28:29Z</dcterms:created>
  <dcterms:modified xsi:type="dcterms:W3CDTF">2018-03-05T03:08:13Z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2052-6.5.0.1966</vt:lpwstr>
  </property>
</Properties>
</file>