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2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8E1BB4E-D347-4BAF-9B53-92449A3AA3BB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A86D4B7-8C6A-42D5-9826-8456135493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32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6D4B7-8C6A-42D5-9826-84561354936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75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7CF76-A5DE-4C24-ADF9-1484EB61E5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4807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6B2E2C-3D63-42BB-952C-1DCCFCABF4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433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61A0ED-5814-4F5B-9F05-C627F69740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689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70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04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69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055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79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667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815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87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3AEB30-58EE-490F-8A7B-A189ADFD28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9113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903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9828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78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0D2840-2652-4ADE-834B-AC2180022B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792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56947-3D3E-4A23-B7EE-5581DDA9A3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522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490055-471A-4C56-8D27-96563FA9BB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032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4E4B8E-2138-41FC-9851-0C0D1DBD97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317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DC3689-9BE1-41AB-BDD2-CEC87B32B8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4271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31E993-77DD-42E6-8CCE-DC6205FB14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2226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FF526-23F6-407D-94FC-5905D4B411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4337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50021B9-B68C-47D7-A426-4B7E186BB7E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8287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小仙女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082943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4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914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4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4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4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4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4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914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4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1138"/>
            <a:ext cx="9144000" cy="643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4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4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4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4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914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2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7488"/>
            <a:ext cx="9144000" cy="642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4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54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9200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2" descr="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063"/>
            <a:ext cx="914400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36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0975"/>
            <a:ext cx="914400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23</cp:revision>
  <cp:lastPrinted>1601-01-01T00:00:00Z</cp:lastPrinted>
  <dcterms:created xsi:type="dcterms:W3CDTF">1601-01-01T00:00:00Z</dcterms:created>
  <dcterms:modified xsi:type="dcterms:W3CDTF">2018-03-05T02:54:06Z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