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notesMasterIdLst>
    <p:notesMasterId r:id="rId19"/>
  </p:notesMasterIdLst>
  <p:sldIdLst>
    <p:sldId id="256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</p:sldIdLst>
  <p:sldSz cx="9144000" cy="6858000" type="screen4x3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368" autoAdjust="0"/>
    <p:restoredTop sz="94660"/>
  </p:normalViewPr>
  <p:slideViewPr>
    <p:cSldViewPr snapToGrid="0">
      <p:cViewPr>
        <p:scale>
          <a:sx n="100" d="100"/>
          <a:sy n="100" d="100"/>
        </p:scale>
        <p:origin x="-570" y="-26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68" d="100"/>
        <a:sy n="168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14BA724-EBBE-4C79-90C2-3934C724AC87}" type="datetimeFigureOut">
              <a:rPr lang="zh-CN" altLang="en-US" smtClean="0"/>
              <a:t>2018/3/5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B64E2FB-CFD3-42CD-A035-EB739C65AD3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60728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7C4DDB-F316-4707-863E-64F2BB39E6F0}" type="slidenum">
              <a:rPr lang="zh-CN" altLang="en-US" smtClean="0">
                <a:solidFill>
                  <a:prstClr val="black"/>
                </a:solidFill>
              </a:rPr>
              <a:pPr/>
              <a:t>16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10964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97C78C-F3F3-474C-A47E-CC0B80EFFDBD}" type="datetimeFigureOut">
              <a:rPr lang="zh-CN" altLang="en-US"/>
              <a:pPr>
                <a:defRPr/>
              </a:pPr>
              <a:t>2018/3/5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056D947-24E6-4657-89E0-D2D90D219C1B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8585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83508C-8E7C-4E74-AD10-1C4D057225BB}" type="datetimeFigureOut">
              <a:rPr lang="zh-CN" altLang="en-US"/>
              <a:pPr>
                <a:defRPr/>
              </a:pPr>
              <a:t>2018/3/5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459840A-EF1C-4473-8ABC-7AD8B7F4045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0132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1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C4AD79-FDF7-4682-81A5-80FED41791A9}" type="datetimeFigureOut">
              <a:rPr lang="zh-CN" altLang="en-US"/>
              <a:pPr>
                <a:defRPr/>
              </a:pPr>
              <a:t>2018/3/5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23A7E30-B619-47F1-9AFB-2CCC90D47F9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486328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892564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771993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297874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375551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235756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01731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236343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91364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FFAC02-B540-4E9F-952C-57482F9E4426}" type="datetimeFigureOut">
              <a:rPr lang="zh-CN" altLang="en-US"/>
              <a:pPr>
                <a:defRPr/>
              </a:pPr>
              <a:t>2018/3/5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AE4CBB8-5F1F-4A42-8B50-D127F79A5C86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221135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572031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309629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41377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41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6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9E375D-E615-48B7-86B1-8B520B7D4377}" type="datetimeFigureOut">
              <a:rPr lang="zh-CN" altLang="en-US"/>
              <a:pPr>
                <a:defRPr/>
              </a:pPr>
              <a:t>2018/3/5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7414EE8-CF5A-4E49-80D5-20F1ECC050B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31644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A888A7-34A6-44A7-A461-DCA2E3650AF0}" type="datetimeFigureOut">
              <a:rPr lang="zh-CN" altLang="en-US"/>
              <a:pPr>
                <a:defRPr/>
              </a:pPr>
              <a:t>2018/3/5</a:t>
            </a:fld>
            <a:endParaRPr lang="zh-CN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2105F4-7C38-4B92-9962-F89039FA1BD1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19983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8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1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1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209268-C84F-4A26-8FBA-0ECA379BC74C}" type="datetimeFigureOut">
              <a:rPr lang="zh-CN" altLang="en-US"/>
              <a:pPr>
                <a:defRPr/>
              </a:pPr>
              <a:t>2018/3/5</a:t>
            </a:fld>
            <a:endParaRPr lang="zh-CN" alt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22C0ABB-CCB7-4B6E-8090-542289617D5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74173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39A5A6-C3B6-4108-AC7B-872320A8244A}" type="datetimeFigureOut">
              <a:rPr lang="zh-CN" altLang="en-US"/>
              <a:pPr>
                <a:defRPr/>
              </a:pPr>
              <a:t>2018/3/5</a:t>
            </a:fld>
            <a:endParaRPr lang="zh-CN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A87CD4D-E875-4F5A-9768-F1B4932D1619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89865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DF2E7D-A2E0-4B03-9F75-5FF60D4346B3}" type="datetimeFigureOut">
              <a:rPr lang="zh-CN" altLang="en-US"/>
              <a:pPr>
                <a:defRPr/>
              </a:pPr>
              <a:t>2018/3/5</a:t>
            </a:fld>
            <a:endParaRPr lang="zh-CN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3F3273D-F68A-4C6E-8D7F-8DC770B52988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86197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8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359A69-6831-4296-A67F-38AF1CC382AF}" type="datetimeFigureOut">
              <a:rPr lang="zh-CN" altLang="en-US"/>
              <a:pPr>
                <a:defRPr/>
              </a:pPr>
              <a:t>2018/3/5</a:t>
            </a:fld>
            <a:endParaRPr lang="zh-CN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C95B1BE-3448-420F-B2B2-ADCBB1E15D4B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19283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8"/>
            <a:ext cx="462915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6F4B9B-8288-42B2-B6B8-10BDA0F8DAC9}" type="datetimeFigureOut">
              <a:rPr lang="zh-CN" altLang="en-US"/>
              <a:pPr>
                <a:defRPr/>
              </a:pPr>
              <a:t>2018/3/5</a:t>
            </a:fld>
            <a:endParaRPr lang="zh-CN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26B4559-FD05-4B5A-80A1-0841FC9ADFE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04740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628650" y="365125"/>
            <a:ext cx="78867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en-US" altLang="zh-CN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28650" y="1825625"/>
            <a:ext cx="78867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altLang="zh-CN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87E1CB3C-BDB4-455F-8D98-8D102589222A}" type="datetimeFigureOut">
              <a:rPr lang="zh-CN" altLang="en-US"/>
              <a:pPr>
                <a:defRPr/>
              </a:pPr>
              <a:t>2018/3/5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fld id="{5A565B15-4707-484E-A43C-C07871F7E430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2018/3/5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3140577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tubiao/" TargetMode="External"/><Relationship Id="rId13" Type="http://schemas.openxmlformats.org/officeDocument/2006/relationships/hyperlink" Target="http://www.1ppt.com/ziliao/" TargetMode="External"/><Relationship Id="rId18" Type="http://schemas.openxmlformats.org/officeDocument/2006/relationships/hyperlink" Target="http://www.1ppt.cn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image" Target="../media/image18.png"/><Relationship Id="rId7" Type="http://schemas.openxmlformats.org/officeDocument/2006/relationships/hyperlink" Target="http://www.1ppt.com/beijing/" TargetMode="External"/><Relationship Id="rId12" Type="http://schemas.openxmlformats.org/officeDocument/2006/relationships/hyperlink" Target="http://www.1ppt.com/excel/" TargetMode="External"/><Relationship Id="rId17" Type="http://schemas.openxmlformats.org/officeDocument/2006/relationships/hyperlink" Target="http://www.1ppt.com/jiaoan/" TargetMode="External"/><Relationship Id="rId2" Type="http://schemas.openxmlformats.org/officeDocument/2006/relationships/notesSlide" Target="../notesSlides/notesSlide1.xml"/><Relationship Id="rId16" Type="http://schemas.openxmlformats.org/officeDocument/2006/relationships/hyperlink" Target="http://www.1ppt.com/shiti/" TargetMode="External"/><Relationship Id="rId20" Type="http://schemas.openxmlformats.org/officeDocument/2006/relationships/image" Target="../media/image17.png"/><Relationship Id="rId1" Type="http://schemas.openxmlformats.org/officeDocument/2006/relationships/slideLayout" Target="../slideLayouts/slideLayout13.xml"/><Relationship Id="rId6" Type="http://schemas.openxmlformats.org/officeDocument/2006/relationships/hyperlink" Target="http://www.1ppt.com/sucai/" TargetMode="External"/><Relationship Id="rId11" Type="http://schemas.openxmlformats.org/officeDocument/2006/relationships/hyperlink" Target="http://www.1ppt.com/word/" TargetMode="External"/><Relationship Id="rId5" Type="http://schemas.openxmlformats.org/officeDocument/2006/relationships/hyperlink" Target="http://www.1ppt.com/jieri/" TargetMode="External"/><Relationship Id="rId15" Type="http://schemas.openxmlformats.org/officeDocument/2006/relationships/hyperlink" Target="http://www.1ppt.com/fanwen/" TargetMode="External"/><Relationship Id="rId10" Type="http://schemas.openxmlformats.org/officeDocument/2006/relationships/hyperlink" Target="http://www.1ppt.com/powerpoint/" TargetMode="External"/><Relationship Id="rId19" Type="http://schemas.openxmlformats.org/officeDocument/2006/relationships/image" Target="../media/image16.png"/><Relationship Id="rId4" Type="http://schemas.openxmlformats.org/officeDocument/2006/relationships/hyperlink" Target="http://www.1ppt.com/hangye/" TargetMode="External"/><Relationship Id="rId9" Type="http://schemas.openxmlformats.org/officeDocument/2006/relationships/hyperlink" Target="http://www.1ppt.com/xiazai/" TargetMode="External"/><Relationship Id="rId14" Type="http://schemas.openxmlformats.org/officeDocument/2006/relationships/hyperlink" Target="http://www.1ppt.com/kejian/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52600" y="0"/>
            <a:ext cx="56483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/>
        </p:nvSpPr>
        <p:spPr>
          <a:xfrm>
            <a:off x="0" y="5992470"/>
            <a:ext cx="9144000" cy="4702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ctr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kern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第一</a:t>
            </a:r>
            <a:r>
              <a:rPr lang="en-US" altLang="zh-CN" sz="2400" b="1" kern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400" b="1" kern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模板网</a:t>
            </a:r>
            <a:r>
              <a:rPr lang="en-US" altLang="zh-CN" sz="2400" b="1" kern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-WWW.1PPT.COM</a:t>
            </a:r>
            <a:endParaRPr lang="en-US" altLang="zh-CN" sz="2400" b="1" kern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673100"/>
            <a:ext cx="9144000" cy="551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673100"/>
            <a:ext cx="9144000" cy="551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673100"/>
            <a:ext cx="9144000" cy="551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673100"/>
            <a:ext cx="9144000" cy="551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673100"/>
            <a:ext cx="9144000" cy="551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673100"/>
            <a:ext cx="9144000" cy="551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47664" y="4437112"/>
            <a:ext cx="6455579" cy="16927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www.1ppt.com/ziliao/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www.1ppt.com/fanwen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www.1ppt.com/shiti/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7"/>
              </a:rPr>
              <a:t>www.1ppt.com/jiaoan/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论坛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8"/>
              </a:rPr>
              <a:t>www.1ppt.cn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998275"/>
            <a:ext cx="9144000" cy="1366829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0802" y="315180"/>
            <a:ext cx="7711638" cy="268177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3097345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3097345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15816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34001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44980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673100"/>
            <a:ext cx="9144000" cy="551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673100"/>
            <a:ext cx="9144000" cy="551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673100"/>
            <a:ext cx="9144000" cy="551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673100"/>
            <a:ext cx="9144000" cy="551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673100"/>
            <a:ext cx="9144000" cy="551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673100"/>
            <a:ext cx="9144000" cy="551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673100"/>
            <a:ext cx="9144000" cy="551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673100"/>
            <a:ext cx="9144000" cy="551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第一PPT模板网-WWW.1PPT.COM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第一PPT模板网-WWW.1PPT.COM 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15</TotalTime>
  <Words>222</Words>
  <Application>Microsoft Office PowerPoint</Application>
  <PresentationFormat>全屏显示(4:3)</PresentationFormat>
  <Paragraphs>16</Paragraphs>
  <Slides>16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16</vt:i4>
      </vt:variant>
    </vt:vector>
  </HeadingPairs>
  <TitlesOfParts>
    <vt:vector size="22" baseType="lpstr">
      <vt:lpstr>Calibri</vt:lpstr>
      <vt:lpstr>宋体</vt:lpstr>
      <vt:lpstr>Arial</vt:lpstr>
      <vt:lpstr>Calibri Light</vt:lpstr>
      <vt:lpstr>第一PPT模板网-WWW.1PPT.COM</vt:lpstr>
      <vt:lpstr>第一PPT模板网-WWW.1PPT.COM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subject>第一PPT模板网-WWW.1PPT.COM</dc:subject>
  <dc:creator>第一PPT模板网-WWW.1PPT.COM</dc:creator>
  <cp:keywords>第一PPT模板网-WWW.1PPT.COM</cp:keywords>
  <cp:lastModifiedBy>123</cp:lastModifiedBy>
  <cp:revision>4</cp:revision>
  <dcterms:created xsi:type="dcterms:W3CDTF">2018-03-02T01:24:38Z</dcterms:created>
  <dcterms:modified xsi:type="dcterms:W3CDTF">2018-03-05T02:45:31Z</dcterms:modified>
</cp:coreProperties>
</file>