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58D08F6-208D-4665-B3FC-FC3D810F810F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37B5557-8CE7-4C28-8E6D-05E063ABA6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993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B5557-8CE7-4C28-8E6D-05E063ABA6D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383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73063D-B2A7-4B6E-AA01-78D7820CD1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1267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9E972-8274-4628-A2ED-5CC5FFC81A4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4069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68D537-AEE4-4873-AFD0-59C3E94422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6387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88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177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78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874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8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68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63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2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A104A1-0FCB-4350-88A1-65B1929855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62696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26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6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78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EC7FB9-5DA2-45DA-9C97-01851BADAED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999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7752F-B5DA-4C29-A203-F059408813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8232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878D-24EC-4096-97F2-B08D188A243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3758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E85CD-A87F-4EAB-AB37-FDB947F463E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3827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2E64A-6DB0-4ABE-940F-883CDE4C908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761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D1D6F0-8717-4E38-A54B-42FBDB612F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7600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7B2B37-2283-47EC-9E40-56926E6A77B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6901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4D33EDB-65BA-423F-94E1-E4D13A1028A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1057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4825" y="0"/>
            <a:ext cx="5594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1656" y="5805264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635000"/>
            <a:ext cx="91313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3413"/>
            <a:ext cx="9144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635000"/>
            <a:ext cx="91313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3413"/>
            <a:ext cx="9144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475" y="0"/>
            <a:ext cx="5607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479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3413"/>
            <a:ext cx="9144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" y="633413"/>
            <a:ext cx="9134475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76256" y="33083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3413"/>
            <a:ext cx="91440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2010-11-21T14:55:59Z</dcterms:created>
  <dcterms:modified xsi:type="dcterms:W3CDTF">2018-03-05T02:35:49Z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