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1BB1C5C-1E64-4998-A3FF-769662475C93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AD8D6C3-34E1-4967-A692-81DDDCDBC6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758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8D6C3-34E1-4967-A692-81DDDCDBC63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82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CD998B-71BD-4F43-A950-8BB96D00A0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576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3DFADE-707E-4919-8A47-93F580538B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399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E20C87-F517-4CA3-9722-1553E3E878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8564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383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73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55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50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16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48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37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988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7A3BC-B6FC-4F7B-9C29-36BB4F78BB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21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00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2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4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3ABA0-6DBF-4000-9B75-FB86EC1318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43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9F76F-5D3E-44F1-9842-8ABCD71596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23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D72B88-F621-44F2-9151-C320C38AE2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632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64332-1402-4CFD-BA89-6FB01BA144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830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76FDE7-765B-4215-BBC8-6A54266622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907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7F603-B9C5-4EB7-B066-8B228095D2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720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087BB8-E8C7-495F-B543-14E8992CDA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02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73D1177-B6D7-489B-B497-4976799819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731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野马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4338" cy="676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87365" y="6248400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1038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44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09800" y="2819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6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cp:lastPrinted>1601-01-01T00:00:00Z</cp:lastPrinted>
  <dcterms:created xsi:type="dcterms:W3CDTF">1601-01-01T00:00:00Z</dcterms:created>
  <dcterms:modified xsi:type="dcterms:W3CDTF">2018-03-05T02:26:52Z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