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1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68" autoAdjust="0"/>
    <p:restoredTop sz="97033" autoAdjust="0"/>
  </p:normalViewPr>
  <p:slideViewPr>
    <p:cSldViewPr snapToGrid="0">
      <p:cViewPr>
        <p:scale>
          <a:sx n="100" d="100"/>
          <a:sy n="100" d="100"/>
        </p:scale>
        <p:origin x="-57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C7D29CC-BC9E-404E-9A27-1DE923EF7B9E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35587A8-7F73-484A-B22D-F80106E619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8764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587A8-7F73-484A-B22D-F80106E619D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59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AD1FD-48B2-458C-8885-2364D2D71A88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3F67C9-F094-40C6-898D-31FD4743B1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67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6D413-268A-4E45-A944-C887558D9702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0775C-4D6E-409E-9F77-B3505861EF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464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4D25E-ECDA-4AC7-9C09-6A4580B98AC8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E6B35-64C2-4896-B3CC-CB358567F4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62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588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832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583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059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658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57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5986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186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F1551-3960-4FC7-8AC0-E68ED4879C52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7E4A7-AEAC-4ED4-BFA3-B5316161CC4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54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8057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87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997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BA24D-F1CF-4E0E-BB07-74AB10FE0E4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25B54-F263-44F3-B715-67553E9CB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39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078F7-F5CB-4A91-8C68-C3025D84C821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EC4F70-30FF-429E-A254-221A1B6C4B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377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DF950-CDC0-454B-A195-C71963312A9A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41A07-FE07-4E93-A3C0-D7BE8460A1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566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BFE7E-CF9B-47A7-B165-68F588DECAE6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29057E-24C7-402E-BEA1-EAA7F23FD1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132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39370-4EBF-430B-B14C-8BEE6A53A050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3104E-6C86-4CCA-9BA7-8C83173A56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432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CC846-09F8-4973-845E-D4D2ECC08D54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D035A0-D17A-4B8F-9306-3BC2AA5AAD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46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253E-9281-4A09-965C-38D002603404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DBE1C-7684-4487-ABB1-90BD02E683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660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05B682E-5F2C-47E7-B10B-A8CA2CF0C84F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D2F2787-9C37-4FF9-B911-06FB9B926F7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1186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4050" y="0"/>
            <a:ext cx="5238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83081" y="5363820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8850" y="0"/>
            <a:ext cx="4591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498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66926" y="0"/>
            <a:ext cx="521017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08844" y="26889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2018-02-28T07:56:14Z</dcterms:created>
  <dcterms:modified xsi:type="dcterms:W3CDTF">2018-03-05T02:18:06Z</dcterms:modified>
</cp:coreProperties>
</file>