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DDB599-F74D-4AED-9FE6-DFE3FA0F49E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4A6FD3-1030-41DB-8025-5219CD6BD1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09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A6FD3-1030-41DB-8025-5219CD6BD19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04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5ACA6C-ECE2-48B5-8573-DAB61D3212F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6180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A4C8D1-FB83-4586-B432-66F9FAC38BA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8398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2AE4A2-B82C-43B7-84B4-904EBD225A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07490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7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998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695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45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261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25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066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78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DC3EE-547F-4D17-8186-2A8F3438A4B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43304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943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10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4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DC2227-10E7-49FD-B90D-79C9A6B4592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233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4F9CFF-2D78-4C62-9B1C-F3A5EE87D0D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586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0CCBE-8630-4BA2-B621-664BC2FF0C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7977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86677-3CE3-4FD2-8D73-E2F68844A72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31416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1EB320-2815-4B01-992A-368EE2CABDB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4897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B34DA4-2EF2-41F9-8C62-C2E28952655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46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2F2597-2976-4E23-9191-6796B01BC4B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463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2044BB5-59CB-49D6-A932-FC09278271A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36768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486-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463" y="0"/>
            <a:ext cx="529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6021288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rgbClr val="00206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249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050"/>
            <a:ext cx="914400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DSCF249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249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DSCF249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025"/>
            <a:ext cx="9144000" cy="595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DSCF249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4188"/>
            <a:ext cx="9144000" cy="589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DSCF25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DSCF25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0413" y="0"/>
            <a:ext cx="5083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6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486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461963"/>
            <a:ext cx="9142412" cy="593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48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9263"/>
            <a:ext cx="9144000" cy="595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DSCF248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430213"/>
            <a:ext cx="9142412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04497" y="306896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24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7988"/>
            <a:ext cx="9144000" cy="604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1325"/>
            <a:ext cx="914400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249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1325"/>
            <a:ext cx="914400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49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49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3388"/>
            <a:ext cx="9144000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2010-03-21T08:59:10Z</dcterms:created>
  <dcterms:modified xsi:type="dcterms:W3CDTF">2018-03-05T00:52:20Z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