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0A4FB0D-E227-4CA5-9986-8B1A5D1CC62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604E3DD-1061-430A-B151-2C617CC6B5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72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E3DD-1061-430A-B151-2C617CC6B53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78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A3D38F-51E4-4CC7-ADDF-676BCF1150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0685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1AD602-2CE1-4A03-A359-7A13E1BA48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687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31C432-3546-4CEB-8E9F-670C4B3951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1031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396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12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918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32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24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74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77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4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D49CC4-E20C-4D38-8AB3-085760DDBA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39966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53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66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73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19A633-327C-4812-8718-32BBC3FDC8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3801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E4D4B-64B6-44F9-A6C1-C72424572A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981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5AC028-2358-4B8E-BB31-55985C181C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8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2A5A39-B16A-4297-A3F5-153A3FC24E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6824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2CF0B-250F-4996-902E-EDD2CCD9B1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B4AFB5-FC9D-4CDC-8E96-55D011B06A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1643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3C2625-AC36-428C-9FF8-AB219C161E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328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F38DEBE-AF24-43C0-A4A1-285745980A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2098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星期二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1845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86570" y="6021288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558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438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2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25" y="17463"/>
            <a:ext cx="4730750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48264" y="515719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7410" name="Picture 5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1120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4959" y="1628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438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438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658</Words>
  <Application>Microsoft Office PowerPoint</Application>
  <PresentationFormat>全屏显示(4:3)</PresentationFormat>
  <Paragraphs>50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2009-08-21T06:24:45Z</dcterms:created>
  <dcterms:modified xsi:type="dcterms:W3CDTF">2018-03-05T00:43:57Z</dcterms:modified>
</cp:coreProperties>
</file>