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18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27" autoAdjust="0"/>
    <p:restoredTop sz="95179" autoAdjust="0"/>
  </p:normalViewPr>
  <p:slideViewPr>
    <p:cSldViewPr snapToGrid="0">
      <p:cViewPr>
        <p:scale>
          <a:sx n="100" d="100"/>
          <a:sy n="100" d="100"/>
        </p:scale>
        <p:origin x="-54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57A97FB-6C9F-41FF-BE29-947F5EC07EB8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1E7214D-E1D8-4DA6-8875-BF7207C4B7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9821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7214D-E1D8-4DA6-8875-BF7207C4B72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955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3781B-417D-47BA-A08B-0E1BDA71CA6D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1B6B53-45FA-476E-95E4-1E56F61ABB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72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CB0FB-EAFB-4765-91AC-2D9883ED43EC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E5850-DE3F-492A-9833-2C897052C9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51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9D378-798A-4394-8021-7D76552A4B10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1052A-9127-43B0-A49E-A6B768395D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403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522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677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4021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830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582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88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094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900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7F230-404B-4F72-8E77-CE08203009A8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117D6-62E0-4C30-B143-38CB6C30C09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158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101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7753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169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F79F1-1984-4A73-8B8C-AB0CB72A76ED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844B6B-B70D-43AB-9FD0-646B445527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348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7FABD-C83F-4BBD-935A-DAA4F3CFEB79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D37AD-4526-4F9E-BA9C-439F8CC0C6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865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C391A-C5A3-4463-A3D5-FDDDC3CBC117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C309A8-0D07-4C16-A816-2423351AA2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773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173A-7A59-4354-8E78-95D5A2E9A907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47D74-62FB-4603-A94B-64FC84761F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972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CCCC8-8990-456B-AFD9-5649C69578F8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EA8E1-07C1-472E-A273-6255C83BD7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750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F3888-0258-4D8A-8F33-D311668CB5CC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A9870-1E69-4F2E-9C67-4721B7B7C0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65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9AF10-6627-4511-8483-AC21A343BC5C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53E375-B223-401F-B64D-019019DC4F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73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2259A4-6C96-449A-9E09-CA55B20E53F1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1DBFBAD-DD33-468E-83C9-57A4BD0187C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9615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7074" y="0"/>
            <a:ext cx="518344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82375" y="5859120"/>
            <a:ext cx="4979248" cy="454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3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3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3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3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375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09269" y="30985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513</Words>
  <Application>Microsoft Office PowerPoint</Application>
  <PresentationFormat>全屏显示(4:3)</PresentationFormat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2018-02-22T03:43:47Z</dcterms:created>
  <dcterms:modified xsi:type="dcterms:W3CDTF">2018-03-05T00:35:42Z</dcterms:modified>
</cp:coreProperties>
</file>