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7" r:id="rId2"/>
  </p:sldMasterIdLst>
  <p:notesMasterIdLst>
    <p:notesMasterId r:id="rId2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24" autoAdjust="0"/>
    <p:restoredTop sz="94660"/>
  </p:normalViewPr>
  <p:slideViewPr>
    <p:cSldViewPr snapToGrid="0">
      <p:cViewPr>
        <p:scale>
          <a:sx n="100" d="100"/>
          <a:sy n="100" d="100"/>
        </p:scale>
        <p:origin x="-600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DCBCAA7-753A-441B-AFB3-4708F6DA9C69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1F229709-968B-4D70-88F7-82465C4EB2D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8303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39688-3C2F-4C0A-824E-B6B025067654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701C71-4968-4D73-A471-3844F6BF83D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6156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615002-9043-4411-AB8F-18EB2C2A65B5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15B5D7-2BC1-447B-AFEE-3823693C196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4557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50A2D-27A7-4000-9872-C6B913597144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CD204C-7E90-4DDB-9B2D-5D5A202ADE2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5561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9438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1323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66535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31900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9711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3876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5676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6415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E4515-C176-44E3-B12C-F63491D294AE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40F248-832F-4602-B797-32299116AB5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50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78831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6641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86479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D74647-A5E2-4401-B8FB-0E82DE84C102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75D1AF-509F-4360-AF2C-7C7E448E1C3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984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8937FC-A03A-4C11-A157-37C2E6A2D55D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5FD901-E469-4ACE-BEB1-1EE0CCE663A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874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98585-1EF8-4CCD-BCDB-4DE4761366CA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94E9C2-6521-4574-AC2C-986DE2F5B8F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244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CBAFD9-8B3D-41DD-AA7F-6DFCCA83ACAE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3DA44C-F581-4000-AEB7-2005F8CA043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191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2F374E-7748-4E72-90FE-DDB78B10B5CA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CD884F-D68D-4746-B992-F884FBFE2E3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1235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D6E08-C375-4E37-A876-1F86EA24CD86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A0826C-6329-4060-BED1-1F3B48AE007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819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2DD29-5D04-406F-ADC5-6BB68A370227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CCC71-708C-4351-A494-3F6957E738D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239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FA2F92A-D3A1-4516-B15D-B9E1E49A45DB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84F83C9B-B091-4599-BAFC-8DC36B8F8BF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042538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5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4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3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05668" y="0"/>
            <a:ext cx="5562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984425" y="5972060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1" y="0"/>
            <a:ext cx="4571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1" y="0"/>
            <a:ext cx="4571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1" y="0"/>
            <a:ext cx="4571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1" y="0"/>
            <a:ext cx="4571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1" y="0"/>
            <a:ext cx="4571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1" y="0"/>
            <a:ext cx="4571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1" y="0"/>
            <a:ext cx="4571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33601" y="0"/>
            <a:ext cx="511628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7757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1" y="0"/>
            <a:ext cx="4571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1" y="0"/>
            <a:ext cx="4571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1" y="0"/>
            <a:ext cx="4571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图片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69619" y="0"/>
            <a:ext cx="457438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1" y="0"/>
            <a:ext cx="4571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1" y="0"/>
            <a:ext cx="4571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1" y="0"/>
            <a:ext cx="4571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1" y="0"/>
            <a:ext cx="4571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222</Words>
  <Application>Microsoft Office PowerPoint</Application>
  <PresentationFormat>全屏显示(4:3)</PresentationFormat>
  <Paragraphs>16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Calibri</vt:lpstr>
      <vt:lpstr>宋体</vt:lpstr>
      <vt:lpstr>Arial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3</cp:revision>
  <dcterms:created xsi:type="dcterms:W3CDTF">2018-02-16T03:25:15Z</dcterms:created>
  <dcterms:modified xsi:type="dcterms:W3CDTF">2018-03-05T00:26:07Z</dcterms:modified>
</cp:coreProperties>
</file>