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4EB152F-CD3A-4A0B-9607-B0C4B7E3BC37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1C67591-6CB1-4E93-AC17-D11013E45AC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3433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C67591-6CB1-4E93-AC17-D11013E45AC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68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E0B080-0DB5-4C3A-A213-1F0669919A1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43093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6FFEC6-D257-42AA-AECF-4AB247F8FE8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3993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1AD664-D55C-4DD9-939C-3C4D34F0D2B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85439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601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310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540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243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262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245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7127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859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573585-2AAC-45CF-A534-9E2DE073BE2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545292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80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3389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975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139C8E-C5DD-4F64-92D5-671C89FBE7E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81154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1C0E29-5F4E-4688-A697-693A4503449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4253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DDA0C-4A82-4062-A6B4-BF406FA4EB0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30866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58570A-C485-419D-A89D-8ACC05DAD81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06635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CBB50C-948D-4678-856D-19ADA0FE239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83547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7CD76-3714-4310-B7D9-138BF8371AE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07173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8531FA-AE4F-4EB5-AAFA-36C6422D302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32262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268086BC-DFD9-48BB-AB5B-998B1129A53D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676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en-US" sz="44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en-US" sz="3200" smtClean="0"/>
          </a:p>
        </p:txBody>
      </p:sp>
      <p:pic>
        <p:nvPicPr>
          <p:cNvPr id="15364" name="Picture 4" descr="img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702464" y="5868094"/>
            <a:ext cx="5739071" cy="50174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038"/>
            <a:ext cx="9144000" cy="675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9144000" cy="67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44000" cy="67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44000" cy="67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58738"/>
            <a:ext cx="9144000" cy="675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325"/>
            <a:ext cx="9144000" cy="675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42413" cy="67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58738"/>
            <a:ext cx="9144000" cy="675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738"/>
            <a:ext cx="9144000" cy="675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44000" cy="67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2388"/>
            <a:ext cx="9144000" cy="67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6038"/>
            <a:ext cx="9144000" cy="675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4450"/>
            <a:ext cx="9144000" cy="67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58738"/>
            <a:ext cx="9144000" cy="675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738"/>
            <a:ext cx="9144000" cy="675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44000" cy="67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94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9144000" cy="67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580112" y="508518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60325"/>
            <a:ext cx="9109075" cy="675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58738"/>
            <a:ext cx="9144000" cy="675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58738"/>
            <a:ext cx="9144000" cy="675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44450"/>
            <a:ext cx="9144000" cy="67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338" y="58738"/>
            <a:ext cx="9140826" cy="675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157255214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cp:lastPrinted>1899-12-30T00:00:00Z</cp:lastPrinted>
  <dcterms:created xsi:type="dcterms:W3CDTF">2010-12-07T20:44:23Z</dcterms:created>
  <dcterms:modified xsi:type="dcterms:W3CDTF">2018-03-05T01:54:30Z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