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35" autoAdjust="0"/>
    <p:restoredTop sz="94660"/>
  </p:normalViewPr>
  <p:slideViewPr>
    <p:cSldViewPr snapToGrid="0">
      <p:cViewPr>
        <p:scale>
          <a:sx n="100" d="100"/>
          <a:sy n="100" d="100"/>
        </p:scale>
        <p:origin x="-54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6E80744-7FC9-458D-A8FA-B5F0E8C59BE2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BE2949F-75F6-47FC-9F5D-06173D0CF36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0419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F3F15-BE7B-4209-A4FD-AAA0D2D3F524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41E27-2E7C-4398-BDF3-3AD8E797B8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427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5146A-F44B-461D-94DB-F29B41958076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B3942-194E-48C2-8B0B-0563B0A996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33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EF603-C983-42AE-834C-541B17BCE330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C1B74-B074-47DB-B4CF-F09CA2C6F3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988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335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559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870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182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72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591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1871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48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D335A-9EAD-4188-AAD6-0AEEDBA22FD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D9252-3EEB-4222-9327-092115F0E5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15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423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0951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61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88295-9C0F-47E9-8480-4F432AC5A7C2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82C47-DD0D-40E3-8483-4ED7AA96F3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154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B6FBE-BE89-48AE-A4B9-F12A393E5962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455D6-4B10-4AFE-960E-3AC0CB559D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804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59384-324D-42A0-A4F2-E654EB7C751D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3D2B3-6CF4-4974-A2A2-4CE19BF365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676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0EAA1-7F18-4EBA-8F26-E5C59398C790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4E798-5FDA-4A3F-A2E1-DE9AEEA37E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805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F92A6-FB4F-4135-ACDF-C23C211F8330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889E0-ED70-46C2-A4C5-7CEBE989FF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105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F746C-A275-4858-A3F4-B2E0B855A7FA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D77B1-CAED-43D0-9F72-3172706B0C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207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010CA-112A-405C-B790-11D351F9A994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22E83-8FCA-4542-80A5-F403E1B05C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389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080214-76B2-49C1-BF6F-F31B435C9739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04E0DC1-5ACD-4AB8-9AB2-B127B6D35D6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00920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1857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78648" y="6015603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5657" y="0"/>
            <a:ext cx="672737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2348" y="-15875"/>
            <a:ext cx="5865019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6838" y="0"/>
            <a:ext cx="6410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11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44" y="984251"/>
            <a:ext cx="9151144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4250"/>
            <a:ext cx="91440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222</Words>
  <Application>Microsoft Office PowerPoint</Application>
  <PresentationFormat>全屏显示(4:3)</PresentationFormat>
  <Paragraphs>16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2018-02-26T01:03:14Z</dcterms:created>
  <dcterms:modified xsi:type="dcterms:W3CDTF">2018-03-05T01:43:27Z</dcterms:modified>
</cp:coreProperties>
</file>