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26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0" autoAdjust="0"/>
    <p:restoredTop sz="94660"/>
  </p:normalViewPr>
  <p:slideViewPr>
    <p:cSldViewPr snapToGrid="0">
      <p:cViewPr>
        <p:scale>
          <a:sx n="100" d="100"/>
          <a:sy n="100" d="100"/>
        </p:scale>
        <p:origin x="-5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69AC006-EE59-45D4-965B-B6B3C3256F73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E111EFE-3238-4C04-A136-8A3FA7138B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8545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6BA80-9441-42A2-9BD7-B21E5BBAFE7F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434A5-B1B0-4516-AFF0-EEED1AA67B7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321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CAF93-C095-4961-8AAD-A0D46BE04C48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D1AE9-9DDE-4156-943E-DDABCE19EE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559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3966B-8E1D-457C-88F9-EAE0F08C771A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34D966-1958-46C6-88C9-05D124A150A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558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399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8279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781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665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5171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4157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1846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77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64B40-BAAD-45DE-BB34-F65889091A80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26F4A-44CA-41AF-B9F2-F46420BCA6B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017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3091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38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523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C5E10-E091-4535-8968-BD80EB13F216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F9B14B-36E6-4CC1-9FC3-DFC44C8823F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177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48BE6-160A-441E-B67E-27475F9FB338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0C474D-B09A-4331-8751-62B037D98B4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219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9932B-7E42-4344-ABA5-44E63EDFF376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FFB4B8-1519-4A33-8147-BEDAC1CC348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961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E30E7-A0BC-413B-8CD9-DA647282DEB8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5F32B3-BDEA-4D02-AF57-C837BD1B716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446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21915-67A0-48D4-9226-C2046634E2E3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9C8FE-2B5A-4F8B-94B6-D3D3DE8EDA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165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CDA14-62F1-4C27-9B8D-C904BB260954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25F1C-D117-49C1-BBB2-02AA95D8501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345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B7424-5EB5-4403-8830-4F7FBE68354F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6313E-B790-420D-BD71-B5816C766D2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26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0F04B82-7D38-48B8-950A-50C8E356AC37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C4A77A0-8DD6-4F07-9859-1F9A85306E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5673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8313" y="0"/>
            <a:ext cx="687977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639201" y="5961174"/>
            <a:ext cx="6017994" cy="533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730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222</Words>
  <Application>Microsoft Office PowerPoint</Application>
  <PresentationFormat>全屏显示(4:3)</PresentationFormat>
  <Paragraphs>16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dcterms:created xsi:type="dcterms:W3CDTF">2018-02-26T00:39:32Z</dcterms:created>
  <dcterms:modified xsi:type="dcterms:W3CDTF">2018-03-05T01:32:08Z</dcterms:modified>
</cp:coreProperties>
</file>