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6"/>
  </p:notesMasterIdLst>
  <p:sldIdLst>
    <p:sldId id="258" r:id="rId3"/>
    <p:sldId id="261" r:id="rId4"/>
    <p:sldId id="262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108814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217627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326441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435254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544068" algn="l" defTabSz="217627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652882" algn="l" defTabSz="217627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761695" algn="l" defTabSz="217627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870509" algn="l" defTabSz="217627" rtl="0" eaLnBrk="1" latinLnBrk="0" hangingPunct="1">
      <a:defRPr sz="1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60A66D-B981-4210-A1BF-F69D72F95F1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FD4C4DD-D108-46D2-94A5-F2FD8192F9A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885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1pPr>
    <a:lvl2pPr marL="108814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2pPr>
    <a:lvl3pPr marL="217627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3pPr>
    <a:lvl4pPr marL="326441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4pPr>
    <a:lvl5pPr marL="435254" algn="l" rtl="0" fontAlgn="base">
      <a:spcBef>
        <a:spcPct val="30000"/>
      </a:spcBef>
      <a:spcAft>
        <a:spcPct val="0"/>
      </a:spcAft>
      <a:defRPr sz="300" kern="1200">
        <a:solidFill>
          <a:schemeClr val="tx1"/>
        </a:solidFill>
        <a:latin typeface="+mn-lt"/>
        <a:ea typeface="+mn-ea"/>
        <a:cs typeface="+mn-cs"/>
      </a:defRPr>
    </a:lvl5pPr>
    <a:lvl6pPr marL="544068" algn="l" defTabSz="217627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6pPr>
    <a:lvl7pPr marL="652882" algn="l" defTabSz="217627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7pPr>
    <a:lvl8pPr marL="761695" algn="l" defTabSz="217627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8pPr>
    <a:lvl9pPr marL="870509" algn="l" defTabSz="217627" rtl="0" eaLnBrk="1" latinLnBrk="0" hangingPunct="1">
      <a:defRPr sz="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8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8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8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4C4DD-D108-46D2-94A5-F2FD8192F9A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714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98" y="1122506"/>
            <a:ext cx="6857804" cy="2387392"/>
          </a:xfrm>
        </p:spPr>
        <p:txBody>
          <a:bodyPr anchor="b"/>
          <a:lstStyle>
            <a:lvl1pPr algn="ctr">
              <a:defRPr sz="1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98" y="3601942"/>
            <a:ext cx="6857804" cy="1655714"/>
          </a:xfrm>
        </p:spPr>
        <p:txBody>
          <a:bodyPr/>
          <a:lstStyle>
            <a:lvl1pPr marL="0" indent="0" algn="ctr">
              <a:buNone/>
              <a:defRPr sz="600"/>
            </a:lvl1pPr>
            <a:lvl2pPr marL="108814" indent="0" algn="ctr">
              <a:buNone/>
              <a:defRPr sz="500"/>
            </a:lvl2pPr>
            <a:lvl3pPr marL="217627" indent="0" algn="ctr">
              <a:buNone/>
              <a:defRPr sz="400"/>
            </a:lvl3pPr>
            <a:lvl4pPr marL="326441" indent="0" algn="ctr">
              <a:buNone/>
              <a:defRPr sz="400"/>
            </a:lvl4pPr>
            <a:lvl5pPr marL="435254" indent="0" algn="ctr">
              <a:buNone/>
              <a:defRPr sz="400"/>
            </a:lvl5pPr>
            <a:lvl6pPr marL="544068" indent="0" algn="ctr">
              <a:buNone/>
              <a:defRPr sz="400"/>
            </a:lvl6pPr>
            <a:lvl7pPr marL="652882" indent="0" algn="ctr">
              <a:buNone/>
              <a:defRPr sz="400"/>
            </a:lvl7pPr>
            <a:lvl8pPr marL="761695" indent="0" algn="ctr">
              <a:buNone/>
              <a:defRPr sz="400"/>
            </a:lvl8pPr>
            <a:lvl9pPr marL="870509" indent="0" algn="ctr">
              <a:buNone/>
              <a:defRPr sz="4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F707CA-5350-4697-8B7C-CC04FFC4E64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9689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B198E9-31FE-4D8F-BFFA-C3A70E96FCE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17517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84" y="275773"/>
            <a:ext cx="2057891" cy="585162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5825" y="275773"/>
            <a:ext cx="6136736" cy="585162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6C80EC-2626-4F94-8F78-74A3F8AE433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3077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41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746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745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5711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455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225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891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386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D0BC5C-2C11-4817-ACDA-23857A69E98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5096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578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97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9365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008" y="1709646"/>
            <a:ext cx="7886553" cy="2853006"/>
          </a:xfrm>
        </p:spPr>
        <p:txBody>
          <a:bodyPr anchor="b"/>
          <a:lstStyle>
            <a:lvl1pPr>
              <a:defRPr sz="1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008" y="4589618"/>
            <a:ext cx="7886553" cy="1500030"/>
          </a:xfrm>
        </p:spPr>
        <p:txBody>
          <a:bodyPr/>
          <a:lstStyle>
            <a:lvl1pPr marL="0" indent="0">
              <a:buNone/>
              <a:defRPr sz="600"/>
            </a:lvl1pPr>
            <a:lvl2pPr marL="108814" indent="0">
              <a:buNone/>
              <a:defRPr sz="500"/>
            </a:lvl2pPr>
            <a:lvl3pPr marL="217627" indent="0">
              <a:buNone/>
              <a:defRPr sz="400"/>
            </a:lvl3pPr>
            <a:lvl4pPr marL="326441" indent="0">
              <a:buNone/>
              <a:defRPr sz="400"/>
            </a:lvl4pPr>
            <a:lvl5pPr marL="435254" indent="0">
              <a:buNone/>
              <a:defRPr sz="400"/>
            </a:lvl5pPr>
            <a:lvl6pPr marL="544068" indent="0">
              <a:buNone/>
              <a:defRPr sz="400"/>
            </a:lvl6pPr>
            <a:lvl7pPr marL="652882" indent="0">
              <a:buNone/>
              <a:defRPr sz="400"/>
            </a:lvl7pPr>
            <a:lvl8pPr marL="761695" indent="0">
              <a:buNone/>
              <a:defRPr sz="400"/>
            </a:lvl8pPr>
            <a:lvl9pPr marL="870509" indent="0">
              <a:buNone/>
              <a:defRPr sz="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DDCF53-9619-467D-9E69-BB3C7149DB8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3683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5825" y="1600704"/>
            <a:ext cx="4097314" cy="45266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90862" y="1600704"/>
            <a:ext cx="4097313" cy="45266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351466-F683-4C39-9471-666F8E1DA93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5778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03" y="365300"/>
            <a:ext cx="7886553" cy="132529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03" y="1681242"/>
            <a:ext cx="3868222" cy="823722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08814" indent="0">
              <a:buNone/>
              <a:defRPr sz="500" b="1"/>
            </a:lvl2pPr>
            <a:lvl3pPr marL="217627" indent="0">
              <a:buNone/>
              <a:defRPr sz="400" b="1"/>
            </a:lvl3pPr>
            <a:lvl4pPr marL="326441" indent="0">
              <a:buNone/>
              <a:defRPr sz="400" b="1"/>
            </a:lvl4pPr>
            <a:lvl5pPr marL="435254" indent="0">
              <a:buNone/>
              <a:defRPr sz="400" b="1"/>
            </a:lvl5pPr>
            <a:lvl6pPr marL="544068" indent="0">
              <a:buNone/>
              <a:defRPr sz="400" b="1"/>
            </a:lvl6pPr>
            <a:lvl7pPr marL="652882" indent="0">
              <a:buNone/>
              <a:defRPr sz="400" b="1"/>
            </a:lvl7pPr>
            <a:lvl8pPr marL="761695" indent="0">
              <a:buNone/>
              <a:defRPr sz="400" b="1"/>
            </a:lvl8pPr>
            <a:lvl9pPr marL="870509" indent="0">
              <a:buNone/>
              <a:defRPr sz="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03" y="2504964"/>
            <a:ext cx="3868222" cy="36846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8978" y="1681242"/>
            <a:ext cx="3887477" cy="823722"/>
          </a:xfrm>
        </p:spPr>
        <p:txBody>
          <a:bodyPr anchor="b"/>
          <a:lstStyle>
            <a:lvl1pPr marL="0" indent="0">
              <a:buNone/>
              <a:defRPr sz="600" b="1"/>
            </a:lvl1pPr>
            <a:lvl2pPr marL="108814" indent="0">
              <a:buNone/>
              <a:defRPr sz="500" b="1"/>
            </a:lvl2pPr>
            <a:lvl3pPr marL="217627" indent="0">
              <a:buNone/>
              <a:defRPr sz="400" b="1"/>
            </a:lvl3pPr>
            <a:lvl4pPr marL="326441" indent="0">
              <a:buNone/>
              <a:defRPr sz="400" b="1"/>
            </a:lvl4pPr>
            <a:lvl5pPr marL="435254" indent="0">
              <a:buNone/>
              <a:defRPr sz="400" b="1"/>
            </a:lvl5pPr>
            <a:lvl6pPr marL="544068" indent="0">
              <a:buNone/>
              <a:defRPr sz="400" b="1"/>
            </a:lvl6pPr>
            <a:lvl7pPr marL="652882" indent="0">
              <a:buNone/>
              <a:defRPr sz="400" b="1"/>
            </a:lvl7pPr>
            <a:lvl8pPr marL="761695" indent="0">
              <a:buNone/>
              <a:defRPr sz="400" b="1"/>
            </a:lvl8pPr>
            <a:lvl9pPr marL="870509" indent="0">
              <a:buNone/>
              <a:defRPr sz="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8978" y="2504964"/>
            <a:ext cx="3887477" cy="36846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341645-079A-41C3-909C-D2BDC86232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36032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840B96-CD5D-4D1D-8ED8-69FCA953391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30299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C7E836-DBD3-45A5-B3A8-782EFA07BDE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398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03" y="457344"/>
            <a:ext cx="2949107" cy="1599984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477" y="987316"/>
            <a:ext cx="4628978" cy="487366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03" y="2057328"/>
            <a:ext cx="2949107" cy="3811558"/>
          </a:xfrm>
        </p:spPr>
        <p:txBody>
          <a:bodyPr/>
          <a:lstStyle>
            <a:lvl1pPr marL="0" indent="0">
              <a:buNone/>
              <a:defRPr sz="400"/>
            </a:lvl1pPr>
            <a:lvl2pPr marL="108814" indent="0">
              <a:buNone/>
              <a:defRPr sz="300"/>
            </a:lvl2pPr>
            <a:lvl3pPr marL="217627" indent="0">
              <a:buNone/>
              <a:defRPr sz="300"/>
            </a:lvl3pPr>
            <a:lvl4pPr marL="326441" indent="0">
              <a:buNone/>
              <a:defRPr sz="200"/>
            </a:lvl4pPr>
            <a:lvl5pPr marL="435254" indent="0">
              <a:buNone/>
              <a:defRPr sz="200"/>
            </a:lvl5pPr>
            <a:lvl6pPr marL="544068" indent="0">
              <a:buNone/>
              <a:defRPr sz="200"/>
            </a:lvl6pPr>
            <a:lvl7pPr marL="652882" indent="0">
              <a:buNone/>
              <a:defRPr sz="200"/>
            </a:lvl7pPr>
            <a:lvl8pPr marL="761695" indent="0">
              <a:buNone/>
              <a:defRPr sz="200"/>
            </a:lvl8pPr>
            <a:lvl9pPr marL="870509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CC3F6-7D8E-4005-B071-F425DE6C4D8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06956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03" y="457344"/>
            <a:ext cx="2949107" cy="1599984"/>
          </a:xfrm>
        </p:spPr>
        <p:txBody>
          <a:bodyPr anchor="b"/>
          <a:lstStyle>
            <a:lvl1pPr>
              <a:defRPr sz="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477" y="987316"/>
            <a:ext cx="4628978" cy="4873660"/>
          </a:xfrm>
        </p:spPr>
        <p:txBody>
          <a:bodyPr/>
          <a:lstStyle>
            <a:lvl1pPr marL="0" indent="0">
              <a:buNone/>
              <a:defRPr sz="800"/>
            </a:lvl1pPr>
            <a:lvl2pPr marL="108814" indent="0">
              <a:buNone/>
              <a:defRPr sz="700"/>
            </a:lvl2pPr>
            <a:lvl3pPr marL="217627" indent="0">
              <a:buNone/>
              <a:defRPr sz="600"/>
            </a:lvl3pPr>
            <a:lvl4pPr marL="326441" indent="0">
              <a:buNone/>
              <a:defRPr sz="500"/>
            </a:lvl4pPr>
            <a:lvl5pPr marL="435254" indent="0">
              <a:buNone/>
              <a:defRPr sz="500"/>
            </a:lvl5pPr>
            <a:lvl6pPr marL="544068" indent="0">
              <a:buNone/>
              <a:defRPr sz="500"/>
            </a:lvl6pPr>
            <a:lvl7pPr marL="652882" indent="0">
              <a:buNone/>
              <a:defRPr sz="500"/>
            </a:lvl7pPr>
            <a:lvl8pPr marL="761695" indent="0">
              <a:buNone/>
              <a:defRPr sz="500"/>
            </a:lvl8pPr>
            <a:lvl9pPr marL="870509" indent="0">
              <a:buNone/>
              <a:defRPr sz="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03" y="2057328"/>
            <a:ext cx="2949107" cy="3811558"/>
          </a:xfrm>
        </p:spPr>
        <p:txBody>
          <a:bodyPr/>
          <a:lstStyle>
            <a:lvl1pPr marL="0" indent="0">
              <a:buNone/>
              <a:defRPr sz="400"/>
            </a:lvl1pPr>
            <a:lvl2pPr marL="108814" indent="0">
              <a:buNone/>
              <a:defRPr sz="300"/>
            </a:lvl2pPr>
            <a:lvl3pPr marL="217627" indent="0">
              <a:buNone/>
              <a:defRPr sz="300"/>
            </a:lvl3pPr>
            <a:lvl4pPr marL="326441" indent="0">
              <a:buNone/>
              <a:defRPr sz="200"/>
            </a:lvl4pPr>
            <a:lvl5pPr marL="435254" indent="0">
              <a:buNone/>
              <a:defRPr sz="200"/>
            </a:lvl5pPr>
            <a:lvl6pPr marL="544068" indent="0">
              <a:buNone/>
              <a:defRPr sz="200"/>
            </a:lvl6pPr>
            <a:lvl7pPr marL="652882" indent="0">
              <a:buNone/>
              <a:defRPr sz="200"/>
            </a:lvl7pPr>
            <a:lvl8pPr marL="761695" indent="0">
              <a:buNone/>
              <a:defRPr sz="200"/>
            </a:lvl8pPr>
            <a:lvl9pPr marL="870509" indent="0">
              <a:buNone/>
              <a:defRPr sz="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D1F637-0A4A-4158-B904-3B6087A8A33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43992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825" y="275772"/>
            <a:ext cx="8232351" cy="114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750" tIns="35875" rIns="71750" bIns="358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825" y="1600704"/>
            <a:ext cx="8232351" cy="4526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750" tIns="35875" rIns="71750" bIns="358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825" y="6246770"/>
            <a:ext cx="2135303" cy="474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750" tIns="35875" rIns="71750" bIns="35875" numCol="1" anchor="t" anchorCtr="0" compatLnSpc="1">
            <a:prstTxWarp prst="textNoShape">
              <a:avLst/>
            </a:prstTxWarp>
          </a:bodyPr>
          <a:lstStyle>
            <a:lvl1pPr defTabSz="717490" eaLnBrk="1" hangingPunct="1">
              <a:defRPr sz="11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971" y="6246770"/>
            <a:ext cx="2896058" cy="474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750" tIns="35875" rIns="71750" bIns="35875" numCol="1" anchor="t" anchorCtr="0" compatLnSpc="1">
            <a:prstTxWarp prst="textNoShape">
              <a:avLst/>
            </a:prstTxWarp>
          </a:bodyPr>
          <a:lstStyle>
            <a:lvl1pPr algn="ctr" defTabSz="717490" eaLnBrk="1" hangingPunct="1">
              <a:defRPr sz="11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2873" y="6246770"/>
            <a:ext cx="2135303" cy="474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750" tIns="35875" rIns="71750" bIns="35875" numCol="1" anchor="t" anchorCtr="0" compatLnSpc="1">
            <a:prstTxWarp prst="textNoShape">
              <a:avLst/>
            </a:prstTxWarp>
          </a:bodyPr>
          <a:lstStyle>
            <a:lvl1pPr algn="r" defTabSz="717490" eaLnBrk="1" hangingPunct="1">
              <a:defRPr sz="1100"/>
            </a:lvl1pPr>
          </a:lstStyle>
          <a:p>
            <a:fld id="{F4D35CCF-13C0-41D2-BCB9-D110646EB4B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717490" rtl="0" eaLnBrk="0" fontAlgn="base" hangingPunct="0">
        <a:spcBef>
          <a:spcPct val="0"/>
        </a:spcBef>
        <a:spcAft>
          <a:spcPct val="0"/>
        </a:spcAft>
        <a:defRPr sz="3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717490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717490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717490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717490" rtl="0" eaLnBrk="0" fontAlgn="base" hangingPunct="0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108814" algn="ctr" defTabSz="717490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217627" algn="ctr" defTabSz="717490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326441" algn="ctr" defTabSz="717490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435254" algn="ctr" defTabSz="717490" rtl="0" fontAlgn="base">
        <a:spcBef>
          <a:spcPct val="0"/>
        </a:spcBef>
        <a:spcAft>
          <a:spcPct val="0"/>
        </a:spcAft>
        <a:defRPr sz="3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9011" indent="-269011" algn="l" defTabSz="717490" rtl="0" eaLnBrk="0" fontAlgn="base" hangingPunct="0">
        <a:spcBef>
          <a:spcPct val="20000"/>
        </a:spcBef>
        <a:spcAft>
          <a:spcPct val="0"/>
        </a:spcAft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82984" indent="-224050" algn="l" defTabSz="717490" rtl="0" eaLnBrk="0" fontAlgn="base" hangingPunct="0">
        <a:spcBef>
          <a:spcPct val="20000"/>
        </a:spcBef>
        <a:spcAft>
          <a:spcPct val="0"/>
        </a:spcAft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6957" indent="-179467" algn="l" defTabSz="717490" rtl="0" eaLnBrk="0" fontAlgn="base" hangingPunct="0">
        <a:spcBef>
          <a:spcPct val="20000"/>
        </a:spcBef>
        <a:spcAft>
          <a:spcPct val="0"/>
        </a:spcAft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55513" indent="-179089" algn="l" defTabSz="717490" rtl="0" eaLnBrk="0" fontAlgn="base" hangingPunct="0">
        <a:spcBef>
          <a:spcPct val="20000"/>
        </a:spcBef>
        <a:spcAft>
          <a:spcPct val="0"/>
        </a:spcAft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14446" indent="-179467" algn="l" defTabSz="717490" rtl="0" eaLnBrk="0" fontAlgn="base" hangingPunct="0">
        <a:spcBef>
          <a:spcPct val="20000"/>
        </a:spcBef>
        <a:spcAft>
          <a:spcPct val="0"/>
        </a:spcAft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598475" indent="-54407" algn="l" defTabSz="217627" rtl="0" eaLnBrk="1" latinLnBrk="0" hangingPunct="1">
        <a:lnSpc>
          <a:spcPct val="90000"/>
        </a:lnSpc>
        <a:spcBef>
          <a:spcPts val="119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6pPr>
      <a:lvl7pPr marL="707288" indent="-54407" algn="l" defTabSz="217627" rtl="0" eaLnBrk="1" latinLnBrk="0" hangingPunct="1">
        <a:lnSpc>
          <a:spcPct val="90000"/>
        </a:lnSpc>
        <a:spcBef>
          <a:spcPts val="119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7pPr>
      <a:lvl8pPr marL="816102" indent="-54407" algn="l" defTabSz="217627" rtl="0" eaLnBrk="1" latinLnBrk="0" hangingPunct="1">
        <a:lnSpc>
          <a:spcPct val="90000"/>
        </a:lnSpc>
        <a:spcBef>
          <a:spcPts val="119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8pPr>
      <a:lvl9pPr marL="924916" indent="-54407" algn="l" defTabSz="217627" rtl="0" eaLnBrk="1" latinLnBrk="0" hangingPunct="1">
        <a:lnSpc>
          <a:spcPct val="90000"/>
        </a:lnSpc>
        <a:spcBef>
          <a:spcPts val="119"/>
        </a:spcBef>
        <a:buFont typeface="Arial" panose="020B0604020202020204" pitchFamily="34" charset="0"/>
        <a:buChar char="•"/>
        <a:defRPr sz="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14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2pPr>
      <a:lvl3pPr marL="217627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3pPr>
      <a:lvl4pPr marL="326441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4pPr>
      <a:lvl5pPr marL="435254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5pPr>
      <a:lvl6pPr marL="544068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6pPr>
      <a:lvl7pPr marL="652882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7pPr>
      <a:lvl8pPr marL="761695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8pPr>
      <a:lvl9pPr marL="870509" algn="l" defTabSz="217627" rtl="0" eaLnBrk="1" latinLnBrk="0" hangingPunct="1">
        <a:defRPr sz="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57776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摇摇晃晃的桥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5919" y="0"/>
            <a:ext cx="46521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6021288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" y="0"/>
            <a:ext cx="9140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摇摇晃晃的桥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摇摇晃晃的桥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摇摇晃晃的桥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摇摇晃晃的桥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" y="0"/>
            <a:ext cx="9140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摇摇晃晃的桥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摇摇晃晃的桥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摇摇晃晃的桥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摇摇晃晃的桥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摇摇晃晃的桥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" y="0"/>
            <a:ext cx="9140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摇摇晃晃的桥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摇摇晃晃的桥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11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/d盘论坛资料/最近必须上传/摇摇晃晃的桥/图片3.jpg图片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2267" y="0"/>
            <a:ext cx="45794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452320" y="62373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2" descr="摇摇晃晃的桥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G:/d盘论坛资料/最近必须上传/摇摇晃晃的桥/图片5.jpg图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2" y="0"/>
            <a:ext cx="9140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摇摇晃晃的桥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摇摇晃晃的桥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摇摇晃晃的桥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摇摇晃晃的桥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18</cp:revision>
  <cp:lastPrinted>1899-12-30T00:00:00Z</cp:lastPrinted>
  <dcterms:created xsi:type="dcterms:W3CDTF">2009-11-24T08:07:29Z</dcterms:created>
  <dcterms:modified xsi:type="dcterms:W3CDTF">2018-03-05T01:24:20Z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