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21"/>
  </p:notes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66" autoAdjust="0"/>
    <p:restoredTop sz="96539" autoAdjust="0"/>
  </p:normalViewPr>
  <p:slideViewPr>
    <p:cSldViewPr snapToGrid="0">
      <p:cViewPr>
        <p:scale>
          <a:sx n="100" d="100"/>
          <a:sy n="100" d="100"/>
        </p:scale>
        <p:origin x="-546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B8E1BAA-A1E5-4257-857D-0A04C5076D4B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E7544C2-31D2-43AD-B6B2-FC5C08AA73E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720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7544C2-31D2-43AD-B6B2-FC5C08AA73E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07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82D6A-6051-4838-BE1E-5CABEF2E0682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60395A-1472-4958-BFDE-7573D0BA445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785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B6F51-DD3B-4ED9-BAF3-FC199E74A162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2E233B-828C-49FB-985C-6474008A45F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169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70EA8-82C8-46CD-9FDC-763B7AF73023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8706C-383C-4236-B221-94BF10C7025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300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5200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8759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6751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8025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4685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1759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5775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860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20A2A-C530-4628-B7D0-80602BD8E487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2A0BC6-CFB0-4234-AF04-215B6F0BF90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5064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3864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7479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496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552E3-AD94-487B-B237-F20EC9B47DAE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8A9CC6-6F6D-461F-82F3-B042AC85859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984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043EA-2DE7-480F-9A24-905CC0B47426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F3E6DF-82C1-4668-B250-011A6D6E5E5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023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82B2B-B39B-4072-A055-7B34BC7DC7BD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ADAF0-6EDB-4389-8C80-C67F0ACF1F6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836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C037F-FAC9-4A1A-A491-7F2159570150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1CA6E4-2359-4283-B2C1-09C691D6388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70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D99CF-26F1-4B46-9426-177090796C3E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1E7FA-F4B9-4BDC-89CB-58479385DA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593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D241D-E81E-467F-83BA-EFD7093FDEC9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59C847-A508-4368-8238-BCCDCB234AF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807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47055-C23A-4034-A280-E92846FBFFBC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212B70-43EB-434C-8CAB-4DEFACA4994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836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94806F8-694E-4D1D-ACB8-7CA39981A393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52295D7E-7258-4D01-B903-93BB505B617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721225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651" y="0"/>
            <a:ext cx="6701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083520" y="5659095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151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80269" y="245082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9218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513</Words>
  <Application>Microsoft Office PowerPoint</Application>
  <PresentationFormat>全屏显示(4:3)</PresentationFormat>
  <Paragraphs>39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</cp:revision>
  <dcterms:created xsi:type="dcterms:W3CDTF">2018-02-13T03:30:54Z</dcterms:created>
  <dcterms:modified xsi:type="dcterms:W3CDTF">2018-03-03T09:22:56Z</dcterms:modified>
</cp:coreProperties>
</file>