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4" r:id="rId2"/>
  </p:sldMasterIdLst>
  <p:notesMasterIdLst>
    <p:notesMasterId r:id="rId35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623" autoAdjust="0"/>
    <p:restoredTop sz="93325" autoAdjust="0"/>
  </p:normalViewPr>
  <p:slideViewPr>
    <p:cSldViewPr snapToGrid="0">
      <p:cViewPr>
        <p:scale>
          <a:sx n="100" d="100"/>
          <a:sy n="100" d="100"/>
        </p:scale>
        <p:origin x="-522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DD0AD50B-9527-4996-8645-120A82EF6542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E045BA83-B86E-4F51-93AB-1F9AB9C7BF1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561031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7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45BA83-B86E-4F51-93AB-1F9AB9C7BF1C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6661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32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379ECD-65F9-4033-B008-6AC3A2A9FCC0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F299C3-09D9-4762-9FC2-83F836DE997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99884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9FD1D0-B933-460F-AE1E-DD12D8E66513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7EDA23-EB08-44B5-81F2-4E6C978AE36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64537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7FCD49-2C8E-4AE2-B8CB-807E140E2031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73CB9B-E581-4A8D-8E59-C064E41041C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02058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95622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70973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56781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65620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773755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970246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463753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66689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E3C4D9-EC8B-4725-8715-E3C290F7C94B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EC0D47-C593-4015-8A55-B8F1AB39248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960228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067109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518327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42869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A2B79E-94BE-4A38-85AA-9DC4673D0622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CDC962-53DC-4151-8B74-450F540BDC6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97455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C6744C-CFC9-43BE-87E5-99A9DECCBCB0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D8EB84-960F-4444-9227-0A90FF215C5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592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DE8E76-2C66-4942-B121-A46BD5C3FBF8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85B73C-1D42-488A-AF5B-59C56270F90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67332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17A72E-C60F-467B-BB6A-393586EA8F5C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A3E08F-4C38-467F-8059-8DEC3056EA3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09073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3B37F5-5291-4D43-804E-C2E23662A411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FE9FD9-BE76-4EF5-962C-EEF326717F5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92154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610442-6003-41BC-839E-9DB93756A9FE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F06192-6C9C-4DAE-9CF9-352299EC2EE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69764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690659-1220-4434-B1AD-1A1D2A7590F4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CCDBCA-5F1E-4046-91B6-250F822912F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25694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C46F2BE-512D-4A55-AD99-1AF6D2240C7F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2FCA6DA5-D31C-4783-9492-FFFE98C13042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6610684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34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33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32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24050" y="0"/>
            <a:ext cx="52959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2528073" y="6268695"/>
            <a:ext cx="4354077" cy="4072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0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95475" y="0"/>
            <a:ext cx="53530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0238" y="0"/>
            <a:ext cx="53435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62138" y="0"/>
            <a:ext cx="54197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14513" y="0"/>
            <a:ext cx="55149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73250" y="0"/>
            <a:ext cx="53975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85938" y="0"/>
            <a:ext cx="55721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33575" y="0"/>
            <a:ext cx="52768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14525" y="0"/>
            <a:ext cx="53149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71663" y="0"/>
            <a:ext cx="54006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5000" y="0"/>
            <a:ext cx="533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66888" y="9525"/>
            <a:ext cx="5610225" cy="683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19288" y="0"/>
            <a:ext cx="53054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19288" y="0"/>
            <a:ext cx="53054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62138" y="0"/>
            <a:ext cx="54197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28800" y="0"/>
            <a:ext cx="54864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47850" y="0"/>
            <a:ext cx="54483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0238" y="0"/>
            <a:ext cx="53435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66900" y="0"/>
            <a:ext cx="54102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19288" y="0"/>
            <a:ext cx="53054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24038" y="0"/>
            <a:ext cx="54959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90713" y="0"/>
            <a:ext cx="53625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57213"/>
            <a:ext cx="9144000" cy="574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57375" y="0"/>
            <a:ext cx="54292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38313" y="0"/>
            <a:ext cx="56673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87304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0050" y="0"/>
            <a:ext cx="58039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19288" y="0"/>
            <a:ext cx="53054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937569" y="3308355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pic>
        <p:nvPicPr>
          <p:cNvPr id="9218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24038" y="0"/>
            <a:ext cx="54959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39913" y="0"/>
            <a:ext cx="54641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52613" y="0"/>
            <a:ext cx="54387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38325" y="0"/>
            <a:ext cx="54673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</TotalTime>
  <Words>513</Words>
  <Application>Microsoft Office PowerPoint</Application>
  <PresentationFormat>全屏显示(4:3)</PresentationFormat>
  <Paragraphs>39</Paragraphs>
  <Slides>32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32</vt:i4>
      </vt:variant>
    </vt:vector>
  </HeadingPairs>
  <TitlesOfParts>
    <vt:vector size="40" baseType="lpstr">
      <vt:lpstr>Calibri</vt:lpstr>
      <vt:lpstr>宋体</vt:lpstr>
      <vt:lpstr>Arial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4</cp:revision>
  <dcterms:created xsi:type="dcterms:W3CDTF">2018-02-13T03:04:16Z</dcterms:created>
  <dcterms:modified xsi:type="dcterms:W3CDTF">2018-03-03T09:13:48Z</dcterms:modified>
</cp:coreProperties>
</file>